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24011" y="2205318"/>
            <a:ext cx="7277189" cy="1008529"/>
          </a:xfrm>
        </p:spPr>
        <p:txBody>
          <a:bodyPr/>
          <a:lstStyle/>
          <a:p>
            <a:r>
              <a:rPr lang="pl-PL" b="1" dirty="0" smtClean="0"/>
              <a:t>ZALETY KSIĄŻKI</a:t>
            </a:r>
            <a:endParaRPr lang="pl-PL" b="1" dirty="0"/>
          </a:p>
        </p:txBody>
      </p:sp>
      <p:pic>
        <p:nvPicPr>
          <p:cNvPr id="5122" name="Picture 2" descr="Książka, Motylki, Literki, Niebo, Grafika- Piękne tapety na Twój pulpi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949" y="3586981"/>
            <a:ext cx="2682404" cy="167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3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7153" y="243348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Książka może wytłumaczyć rzeczywistość</a:t>
            </a:r>
          </a:p>
          <a:p>
            <a:pPr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 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pomóc w zrozumieniu  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zależności.</a:t>
            </a:r>
            <a:endParaRPr lang="pl-PL" sz="35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School, Books, Background, Scrap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858" y="1732080"/>
            <a:ext cx="3649569" cy="364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3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7153" y="907267"/>
            <a:ext cx="6096000" cy="49398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Książka może udowodnić, </a:t>
            </a:r>
          </a:p>
          <a:p>
            <a:pPr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że często pytanie ma </a:t>
            </a:r>
          </a:p>
          <a:p>
            <a:pPr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więcej, niż jedną odpowiedź, </a:t>
            </a:r>
          </a:p>
          <a:p>
            <a:pPr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że na problem da się  </a:t>
            </a:r>
          </a:p>
          <a:p>
            <a:pPr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spojrzeć z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różnych stron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.  </a:t>
            </a:r>
          </a:p>
          <a:p>
            <a:pPr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Może podpowiedzieć inne sposoby</a:t>
            </a:r>
          </a:p>
          <a:p>
            <a:pPr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rozwiązywania konfliktów niż przemoc.</a:t>
            </a:r>
            <a:endParaRPr lang="pl-PL" sz="35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Boy, Studying, Avatar, Little B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246" y="1932734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711389" y="1593068"/>
            <a:ext cx="712694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Książka pomaga nam zrozumieć siebie. Odkrycie, że są inni,</a:t>
            </a:r>
            <a:r>
              <a:rPr lang="pl-PL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którzy myślą jak 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my,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że</a:t>
            </a:r>
            <a:r>
              <a:rPr lang="pl-PL" sz="3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mamy prawo do  swoich</a:t>
            </a:r>
            <a:r>
              <a:rPr lang="pl-PL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odczuć i reakcji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,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umacnia</a:t>
            </a:r>
            <a:r>
              <a:rPr lang="pl-PL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nasze poczucie  własnej wartości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.</a:t>
            </a:r>
            <a:endParaRPr lang="pl-PL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0" name="Picture 2" descr="Dziewczynka, Pod Drzewem, Czytan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3" t="7397" r="9396" b="10249"/>
          <a:stretch/>
        </p:blipFill>
        <p:spPr bwMode="auto">
          <a:xfrm>
            <a:off x="1385046" y="1593068"/>
            <a:ext cx="3267637" cy="41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2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513883" y="714979"/>
            <a:ext cx="1117450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Książka pomaga nam zrozumieć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innych.</a:t>
            </a:r>
          </a:p>
          <a:p>
            <a:pPr marL="1348740" indent="449580"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Lektura książek pisarzy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 innej epoki, </a:t>
            </a:r>
            <a:endParaRPr lang="pl-PL" sz="3500" dirty="0" smtClean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48740" indent="449580"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nnego świata i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odkrywanie, </a:t>
            </a:r>
            <a:endParaRPr lang="pl-PL" sz="3500" dirty="0" smtClean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48740" indent="449580"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że ich myśli i odczucia  </a:t>
            </a:r>
          </a:p>
          <a:p>
            <a:pPr marL="1348740" indent="449580"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 różnią się od naszych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348740" indent="449580"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buduje tolerancję dla innych kultur </a:t>
            </a:r>
            <a:b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zapobiega uprzedzeniom.</a:t>
            </a:r>
            <a:endParaRPr lang="pl-PL" sz="35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ismo, Lotka, Książki, Przezroczyste Tł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05" y="4577575"/>
            <a:ext cx="2735543" cy="141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2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793376" y="1836051"/>
            <a:ext cx="892884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indent="449580"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Książka jest naszym towarzyszem</a:t>
            </a:r>
          </a:p>
          <a:p>
            <a:pPr marL="1348740" indent="449580"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 samotności. Łatwo wziąć ją ze</a:t>
            </a:r>
          </a:p>
          <a:p>
            <a:pPr marL="1348740" indent="449580"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sobą i czytać gdziekolwiek. </a:t>
            </a:r>
          </a:p>
          <a:p>
            <a:pPr marL="1348740" indent="449580"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biblioteki można ją wypożyczyć</a:t>
            </a:r>
          </a:p>
          <a:p>
            <a:pPr marL="1348740" indent="449580"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 darmo i nie trzeba podłączać</a:t>
            </a:r>
          </a:p>
          <a:p>
            <a:pPr marL="1348740" indent="449580"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jej do prądu.</a:t>
            </a:r>
            <a:endParaRPr lang="pl-PL" sz="35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ółka Na Książki, Meble, Półki, Poziomy, Skl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728" y="1836051"/>
            <a:ext cx="2789330" cy="327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0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863353" y="2300371"/>
            <a:ext cx="6096000" cy="27853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Książka jest częścią naszego </a:t>
            </a:r>
          </a:p>
          <a:p>
            <a:pPr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dziedzictwa kulturowego. </a:t>
            </a:r>
          </a:p>
          <a:p>
            <a:pPr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Dzięki niej mamy wspólne </a:t>
            </a:r>
          </a:p>
          <a:p>
            <a:pPr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doświadczenia i punkty </a:t>
            </a:r>
          </a:p>
          <a:p>
            <a:pPr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odniesienia.</a:t>
            </a:r>
            <a:endParaRPr lang="pl-PL" sz="35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ziewczynka, Książki, Stos, Czytać, Stos Książ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04" y="1008529"/>
            <a:ext cx="2529868" cy="505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4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4812" y="2085218"/>
            <a:ext cx="962809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Dobra książka, którą można </a:t>
            </a:r>
            <a:endParaRPr lang="pl-PL" sz="35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czytać na głos, przynosi </a:t>
            </a:r>
            <a:endParaRPr lang="pl-PL" sz="35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radość dzieciom i dorosłym. </a:t>
            </a:r>
            <a:endParaRPr lang="pl-PL" sz="35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Buduje pomost między </a:t>
            </a:r>
            <a:endParaRPr lang="pl-PL" sz="35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pokoleniami.</a:t>
            </a:r>
            <a:r>
              <a:rPr lang="pl-PL" sz="3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l-PL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6" name="Picture 2" descr="Reading, Boy, Manga, Mother And 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494" y="790851"/>
            <a:ext cx="2702861" cy="53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95084" y="1862009"/>
            <a:ext cx="1017942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</a:rPr>
              <a:t>Książka to pierwsze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spotkanie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z literaturą</a:t>
            </a:r>
            <a:endParaRPr lang="pl-PL"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ctr">
              <a:spcAft>
                <a:spcPts val="0"/>
              </a:spcAft>
              <a:buFontTx/>
              <a:buChar char="-"/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nieograniczonym światem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, </a:t>
            </a:r>
            <a:endParaRPr lang="pl-PL" sz="3500" dirty="0" smtClean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z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którego czerpiemy przez całe życie.</a:t>
            </a:r>
            <a:endParaRPr lang="pl-PL"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To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bardzo ważne spotkanie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,  </a:t>
            </a:r>
            <a:endParaRPr lang="pl-PL" sz="3500" dirty="0" smtClean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gdyż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jeśli nie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zostanie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zmarnowane,  </a:t>
            </a:r>
            <a:endParaRPr lang="pl-PL" sz="3500" dirty="0" smtClean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pokaże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,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ile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 może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dać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dobra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literatura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.</a:t>
            </a:r>
            <a:endParaRPr lang="pl-PL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Książka, Książki, Półka Na Książki, Czytać, Literatu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1" t="11319" r="9790" b="3582"/>
          <a:stretch/>
        </p:blipFill>
        <p:spPr bwMode="auto">
          <a:xfrm>
            <a:off x="9964272" y="719009"/>
            <a:ext cx="1502288" cy="124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siążka, Książki, Półka Na Książki, Czytać, Literatu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1" t="11319" r="9790" b="3582"/>
          <a:stretch/>
        </p:blipFill>
        <p:spPr bwMode="auto">
          <a:xfrm>
            <a:off x="703030" y="719009"/>
            <a:ext cx="1502288" cy="124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siążka, Książki, Półka Na Książki, Czytać, Literatu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1" t="11319" r="9790" b="3582"/>
          <a:stretch/>
        </p:blipFill>
        <p:spPr bwMode="auto">
          <a:xfrm>
            <a:off x="703030" y="4918973"/>
            <a:ext cx="1502288" cy="124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siążka, Książki, Półka Na Książki, Czytać, Literatu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1" t="11319" r="9790" b="3582"/>
          <a:stretch/>
        </p:blipFill>
        <p:spPr bwMode="auto">
          <a:xfrm>
            <a:off x="9964272" y="4918973"/>
            <a:ext cx="1502288" cy="124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8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942166" y="280475"/>
            <a:ext cx="10464533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24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pl-PL" alt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Literatura wzbogaca kulturę </a:t>
            </a:r>
            <a:r>
              <a:rPr lang="pl-PL" alt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kraju. </a:t>
            </a:r>
            <a:endParaRPr lang="pl-PL" altLang="pl-PL" sz="3500" dirty="0" smtClean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r>
              <a:rPr lang="pl-PL" alt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Daje pracę wielu ludziom: </a:t>
            </a:r>
            <a:endParaRPr lang="pl-PL" altLang="pl-PL" sz="3500" dirty="0"/>
          </a:p>
          <a:p>
            <a:pPr lvl="0" algn="ctr" defTabSz="914400"/>
            <a:r>
              <a:rPr lang="pl-PL" alt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pisarzom, ilustratorom, </a:t>
            </a:r>
            <a:endParaRPr lang="pl-PL" altLang="pl-PL" sz="3500" dirty="0"/>
          </a:p>
          <a:p>
            <a:pPr lvl="0" algn="ctr" defTabSz="914400"/>
            <a:r>
              <a:rPr lang="pl-PL" alt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wydawcom, redaktorom, </a:t>
            </a:r>
            <a:endParaRPr lang="pl-PL" altLang="pl-PL" sz="3500" dirty="0"/>
          </a:p>
          <a:p>
            <a:pPr lvl="0" algn="ctr" defTabSz="914400"/>
            <a:r>
              <a:rPr lang="pl-PL" alt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drukarzom, recenzentom, </a:t>
            </a:r>
            <a:endParaRPr lang="pl-PL" altLang="pl-PL" sz="3500" dirty="0"/>
          </a:p>
          <a:p>
            <a:pPr lvl="0" algn="ctr" defTabSz="914400"/>
            <a:r>
              <a:rPr lang="pl-PL" alt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księgarzom</a:t>
            </a:r>
            <a:r>
              <a:rPr lang="pl-PL" alt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bibliotekarzom... </a:t>
            </a:r>
            <a:endParaRPr lang="pl-PL" altLang="pl-PL" sz="3500" dirty="0"/>
          </a:p>
          <a:p>
            <a:pPr lvl="0" algn="ctr" defTabSz="914400"/>
            <a:r>
              <a:rPr lang="pl-PL" alt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Literaturę można również </a:t>
            </a:r>
            <a:endParaRPr lang="pl-PL" altLang="pl-PL" sz="3500" dirty="0"/>
          </a:p>
          <a:p>
            <a:pPr lvl="0" algn="ctr" defTabSz="914400"/>
            <a:r>
              <a:rPr lang="pl-PL" alt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eksportować przynosząc </a:t>
            </a:r>
            <a:endParaRPr lang="pl-PL" altLang="pl-PL" sz="3500" dirty="0"/>
          </a:p>
          <a:p>
            <a:pPr lvl="0" algn="ctr" defTabSz="914400"/>
            <a:r>
              <a:rPr lang="pl-PL" alt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krajowi dochód i uznanie za granicą</a:t>
            </a:r>
            <a:r>
              <a:rPr lang="pl-PL" alt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altLang="pl-PL" sz="3500" dirty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Książka Nagrywać Czytać Stos - Darmowy obraz na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6" t="11301" r="13918" b="9336"/>
          <a:stretch/>
        </p:blipFill>
        <p:spPr bwMode="auto">
          <a:xfrm>
            <a:off x="954742" y="1990165"/>
            <a:ext cx="2979862" cy="32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3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2398" y="2420471"/>
            <a:ext cx="6815669" cy="1532964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2000" b="1" dirty="0" smtClean="0">
                <a:latin typeface="Book Antiqua" panose="02040602050305030304" pitchFamily="18" charset="0"/>
              </a:rPr>
              <a:t>Opracowała</a:t>
            </a:r>
            <a:r>
              <a:rPr lang="pl-PL" sz="2000" b="1" dirty="0">
                <a:latin typeface="Book Antiqua" panose="02040602050305030304" pitchFamily="18" charset="0"/>
              </a:rPr>
              <a:t>: Małgorzata Napiórkowska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7097061" cy="1653991"/>
          </a:xfrm>
        </p:spPr>
        <p:txBody>
          <a:bodyPr>
            <a:normAutofit fontScale="92500" lnSpcReduction="20000"/>
          </a:bodyPr>
          <a:lstStyle/>
          <a:p>
            <a:r>
              <a:rPr lang="pl-PL" sz="1800" dirty="0">
                <a:latin typeface="Book Antiqua" panose="02040602050305030304" pitchFamily="18" charset="0"/>
              </a:rPr>
              <a:t>Wykorzystano tekst:</a:t>
            </a:r>
            <a:r>
              <a:rPr lang="pl-PL" dirty="0">
                <a:latin typeface="Book Antiqua" panose="02040602050305030304" pitchFamily="18" charset="0"/>
              </a:rPr>
              <a:t/>
            </a:r>
            <a:br>
              <a:rPr lang="pl-PL" dirty="0">
                <a:latin typeface="Book Antiqua" panose="02040602050305030304" pitchFamily="18" charset="0"/>
              </a:rPr>
            </a:br>
            <a:r>
              <a:rPr lang="pl-PL" sz="1800" dirty="0">
                <a:latin typeface="Book Antiqua" panose="02040602050305030304" pitchFamily="18" charset="0"/>
              </a:rPr>
              <a:t>Siedemnaście zalet książki dla </a:t>
            </a:r>
            <a:r>
              <a:rPr lang="pl-PL" sz="1800" dirty="0" smtClean="0">
                <a:latin typeface="Book Antiqua" panose="02040602050305030304" pitchFamily="18" charset="0"/>
              </a:rPr>
              <a:t>dzieci</a:t>
            </a:r>
            <a:r>
              <a:rPr lang="pl-PL" sz="1800" dirty="0">
                <a:latin typeface="Book Antiqua" panose="02040602050305030304" pitchFamily="18" charset="0"/>
              </a:rPr>
              <a:t>. Biblioteka w Szkole </a:t>
            </a:r>
            <a:r>
              <a:rPr lang="pl-PL" sz="1800" dirty="0" smtClean="0">
                <a:latin typeface="Book Antiqua" panose="02040602050305030304" pitchFamily="18" charset="0"/>
              </a:rPr>
              <a:t>2000</a:t>
            </a:r>
          </a:p>
          <a:p>
            <a:r>
              <a:rPr lang="pl-PL" sz="1800" dirty="0" smtClean="0">
                <a:latin typeface="Book Antiqua" panose="02040602050305030304" pitchFamily="18" charset="0"/>
              </a:rPr>
              <a:t>Źródła obrazków:</a:t>
            </a:r>
          </a:p>
          <a:p>
            <a:r>
              <a:rPr lang="pl-PL" sz="1800" dirty="0" smtClean="0">
                <a:latin typeface="Book Antiqua" panose="02040602050305030304" pitchFamily="18" charset="0"/>
              </a:rPr>
              <a:t>pixabay.com</a:t>
            </a:r>
          </a:p>
          <a:p>
            <a:r>
              <a:rPr lang="pl-PL" sz="1800" dirty="0" smtClean="0">
                <a:latin typeface="Book Antiqua" panose="02040602050305030304" pitchFamily="18" charset="0"/>
              </a:rPr>
              <a:t>pinterest.com</a:t>
            </a:r>
          </a:p>
          <a:p>
            <a:endParaRPr lang="pl-PL" sz="1800" dirty="0" smtClean="0">
              <a:latin typeface="Book Antiqua" panose="02040602050305030304" pitchFamily="18" charset="0"/>
            </a:endParaRPr>
          </a:p>
          <a:p>
            <a:endParaRPr lang="pl-PL" sz="1800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74060" y="2332701"/>
            <a:ext cx="61049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Książka pomaga nam rozwijać</a:t>
            </a:r>
            <a:r>
              <a:rPr lang="pl-PL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język i słownictwo. </a:t>
            </a:r>
            <a:endParaRPr lang="pl-PL" sz="35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Uczy nas wyrażać myśli </a:t>
            </a:r>
            <a:endParaRPr lang="pl-PL" sz="35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i rozumieć innych.</a:t>
            </a:r>
            <a:endParaRPr lang="pl-PL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2" name="Picture 4" descr="Książka, Czytać, Lekcja, Podstawow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5" t="19755" r="7642" b="16300"/>
          <a:stretch/>
        </p:blipFill>
        <p:spPr bwMode="auto">
          <a:xfrm>
            <a:off x="6979024" y="2084296"/>
            <a:ext cx="3845334" cy="305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3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23129" y="2022013"/>
            <a:ext cx="759758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</a:rPr>
              <a:t>Książka </a:t>
            </a:r>
            <a:r>
              <a:rPr lang="pl-PL" sz="3500" dirty="0">
                <a:latin typeface="Book Antiqua" panose="02040602050305030304" pitchFamily="18" charset="0"/>
              </a:rPr>
              <a:t>rozwija myślenie. </a:t>
            </a:r>
            <a:endParaRPr lang="pl-PL" sz="3500" dirty="0" smtClean="0">
              <a:latin typeface="Book Antiqua" panose="02040602050305030304" pitchFamily="18" charset="0"/>
            </a:endParaRPr>
          </a:p>
          <a:p>
            <a:pPr marL="571500"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</a:rPr>
              <a:t>Dostarcza nam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pojęć  myślowych </a:t>
            </a:r>
            <a:endParaRPr lang="pl-PL" sz="3500" dirty="0" smtClean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571500"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i  nowych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idei,</a:t>
            </a:r>
            <a:r>
              <a:rPr lang="pl-PL" sz="3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571500"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rozszerza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naszą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świadomość </a:t>
            </a:r>
          </a:p>
          <a:p>
            <a:pPr marL="571500"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i 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nasz  świat.</a:t>
            </a:r>
            <a:endParaRPr lang="pl-PL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Dziecko, Nauka, Książki, Rysu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92" y="1795451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5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1706" y="732300"/>
            <a:ext cx="100718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indent="220980"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Książka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pobudza fantazję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,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uczy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budować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obrazy w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wyobraźni.</a:t>
            </a:r>
            <a:r>
              <a:rPr lang="pl-PL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l-PL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360 Dzieci z książką. ideas in 2021 | książka, dzieci, czyt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87" y="2016685"/>
            <a:ext cx="2729753" cy="401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1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4491317" y="1141563"/>
            <a:ext cx="1471853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          Książka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dostarcza nam wiedzy</a:t>
            </a:r>
            <a:endParaRPr lang="pl-PL"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449580"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        o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 innych krajach i kulturach, </a:t>
            </a:r>
            <a:endParaRPr lang="pl-PL"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48740" indent="449580"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     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o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przyrodzie, technice, </a:t>
            </a:r>
            <a:endParaRPr lang="pl-PL"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8320" indent="449580"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 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historii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, o tym wszystkim,</a:t>
            </a:r>
            <a:endParaRPr lang="pl-PL"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8320" indent="449580"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  o czym chcielibyśmy</a:t>
            </a:r>
            <a:endParaRPr lang="pl-PL"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8320" indent="449580"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dowiedzieć się  czegoś </a:t>
            </a:r>
            <a:endParaRPr lang="pl-PL" sz="3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8320" indent="449580"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więcej.</a:t>
            </a:r>
            <a:endParaRPr lang="pl-PL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School, Learning, Graphic, Design, Gi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203" y="2484456"/>
            <a:ext cx="4064733" cy="26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0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662517" y="2183376"/>
            <a:ext cx="86061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8320" indent="449580"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Książka rozwija nasze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uczucia</a:t>
            </a:r>
          </a:p>
          <a:p>
            <a:pPr marL="1798320" indent="449580"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i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 zdolność do empatii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.</a:t>
            </a:r>
          </a:p>
          <a:p>
            <a:pPr marL="1798320" indent="449580"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Wyrabia</a:t>
            </a:r>
            <a:r>
              <a:rPr lang="pl-PL" sz="3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w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nas umiejętność </a:t>
            </a:r>
            <a:endParaRPr lang="pl-PL" sz="3500" dirty="0" smtClean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marL="1798320" indent="449580"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wczucia się</a:t>
            </a:r>
            <a:r>
              <a:rPr lang="pl-PL" sz="3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w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czyjąś sytuację.</a:t>
            </a:r>
            <a:r>
              <a:rPr lang="pl-PL" sz="3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l-PL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KONKURS PLASTYCZNY &quot;MOJA ULUBIONA KSIĄŻKA&quot; Dla klas I - III - Zespół  Kształcenia w Wielkim Klincz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9" y="1601919"/>
            <a:ext cx="4131143" cy="41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6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04882" y="807747"/>
            <a:ext cx="94263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Książka dodaje sił i zapału. </a:t>
            </a:r>
          </a:p>
          <a:p>
            <a:pPr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</a:rPr>
              <a:t>Dostarcza nam rozrywki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i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emocji. </a:t>
            </a:r>
            <a:endParaRPr lang="pl-PL" sz="3500" dirty="0" smtClean="0">
              <a:latin typeface="Book Antiqua" panose="0204060205030503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Może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rozśmieszyć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lub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zasmucić. </a:t>
            </a:r>
            <a:endParaRPr lang="pl-PL" sz="3500" dirty="0" smtClean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Może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pocieszyć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wskazać nowe możliwości.</a:t>
            </a:r>
            <a:endParaRPr lang="pl-PL" sz="35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Book, Read, Lesson, Prima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t="12281" r="3489" b="12979"/>
          <a:stretch/>
        </p:blipFill>
        <p:spPr bwMode="auto">
          <a:xfrm>
            <a:off x="4733365" y="3054516"/>
            <a:ext cx="3590363" cy="309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7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08930" y="2120170"/>
            <a:ext cx="77186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8740"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  Książka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może stawiać </a:t>
            </a: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</a:rPr>
              <a:t>pytania, które angażują                        i pobudzają do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</a:rPr>
              <a:t> dalszych przemyśleń.</a:t>
            </a:r>
            <a:endParaRPr lang="pl-PL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38" name="Picture 2" descr="Book, Reading, Information, Knowle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87" y="1476842"/>
            <a:ext cx="3744072" cy="374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60812" y="1551366"/>
            <a:ext cx="68714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Książka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uczy nas etyki. </a:t>
            </a:r>
            <a:endParaRPr lang="pl-PL" sz="3500" dirty="0" smtClean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Skłania do 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namysłu nad tym, </a:t>
            </a:r>
            <a:endParaRPr lang="pl-PL" sz="3500" dirty="0" smtClean="0"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35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 słuszne</a:t>
            </a: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co nie, </a:t>
            </a:r>
          </a:p>
          <a:p>
            <a:pPr algn="ctr">
              <a:spcAft>
                <a:spcPts val="0"/>
              </a:spcAft>
            </a:pPr>
            <a:r>
              <a:rPr lang="pl-PL" sz="35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 dobre, a co złe.</a:t>
            </a:r>
            <a:r>
              <a:rPr lang="pl-PL" sz="3500" b="1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35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zytać, Książka, Student, Nauka, Klas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t="2315" r="18027"/>
          <a:stretch/>
        </p:blipFill>
        <p:spPr bwMode="auto">
          <a:xfrm>
            <a:off x="1203512" y="2674750"/>
            <a:ext cx="2111188" cy="316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lorowe książk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t="6584" r="18239" b="5978"/>
          <a:stretch/>
        </p:blipFill>
        <p:spPr bwMode="auto">
          <a:xfrm>
            <a:off x="8216152" y="2999720"/>
            <a:ext cx="2621711" cy="283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929</TotalTime>
  <Words>303</Words>
  <Application>Microsoft Office PowerPoint</Application>
  <PresentationFormat>Panoramiczny</PresentationFormat>
  <Paragraphs>84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Book Antiqua</vt:lpstr>
      <vt:lpstr>Garamond</vt:lpstr>
      <vt:lpstr>Times New Roman</vt:lpstr>
      <vt:lpstr>Organiczny</vt:lpstr>
      <vt:lpstr>ZALETY KSIĄŻKI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Opracowała: Małgorzata Napiórkowska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HOBBY</dc:title>
  <dc:creator>M. Napiórkowska</dc:creator>
  <cp:lastModifiedBy>M. Napiórkowska</cp:lastModifiedBy>
  <cp:revision>64</cp:revision>
  <dcterms:created xsi:type="dcterms:W3CDTF">2020-06-24T13:41:05Z</dcterms:created>
  <dcterms:modified xsi:type="dcterms:W3CDTF">2021-09-05T16:53:47Z</dcterms:modified>
</cp:coreProperties>
</file>