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63" r:id="rId6"/>
    <p:sldId id="264" r:id="rId7"/>
  </p:sldIdLst>
  <p:sldSz cx="9144000" cy="6858000" type="screen4x3"/>
  <p:notesSz cx="6858000" cy="9144000"/>
  <p:photoAlbum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754C-EB21-4B1E-AC20-4904BABEF03E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1708CA7-CE12-40ED-8186-3DA549A02D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754C-EB21-4B1E-AC20-4904BABEF03E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8CA7-CE12-40ED-8186-3DA549A02D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754C-EB21-4B1E-AC20-4904BABEF03E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8CA7-CE12-40ED-8186-3DA549A02D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754C-EB21-4B1E-AC20-4904BABEF03E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8CA7-CE12-40ED-8186-3DA549A02D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754C-EB21-4B1E-AC20-4904BABEF03E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8CA7-CE12-40ED-8186-3DA549A02D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754C-EB21-4B1E-AC20-4904BABEF03E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8CA7-CE12-40ED-8186-3DA549A02D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754C-EB21-4B1E-AC20-4904BABEF03E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8CA7-CE12-40ED-8186-3DA549A02D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754C-EB21-4B1E-AC20-4904BABEF03E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8CA7-CE12-40ED-8186-3DA549A02D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754C-EB21-4B1E-AC20-4904BABEF03E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8CA7-CE12-40ED-8186-3DA549A02D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754C-EB21-4B1E-AC20-4904BABEF03E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8CA7-CE12-40ED-8186-3DA549A02D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754C-EB21-4B1E-AC20-4904BABEF03E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8CA7-CE12-40ED-8186-3DA549A02D1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542754C-EB21-4B1E-AC20-4904BABEF03E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1708CA7-CE12-40ED-8186-3DA549A02D1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276872"/>
            <a:ext cx="3886200" cy="1524000"/>
          </a:xfrm>
        </p:spPr>
        <p:txBody>
          <a:bodyPr>
            <a:normAutofit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Foto Album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933056"/>
            <a:ext cx="3886200" cy="1825625"/>
          </a:xfrm>
        </p:spPr>
        <p:txBody>
          <a:bodyPr>
            <a:normAutofit/>
          </a:bodyPr>
          <a:lstStyle/>
          <a:p>
            <a:r>
              <a:rPr lang="sk-SK" dirty="0" smtClean="0"/>
              <a:t>Marek a Anna Mária </a:t>
            </a:r>
          </a:p>
          <a:p>
            <a:r>
              <a:rPr lang="sk-SK" dirty="0" smtClean="0"/>
              <a:t>Orientačný beh </a:t>
            </a:r>
            <a:r>
              <a:rPr lang="sk-SK" dirty="0" smtClean="0">
                <a:sym typeface="Wingdings" panose="05000000000000000000" pitchFamily="2" charset="2"/>
              </a:rPr>
              <a:t> 26.04.2020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71" t="7923" r="28568" b="49715"/>
          <a:stretch/>
        </p:blipFill>
        <p:spPr bwMode="auto">
          <a:xfrm>
            <a:off x="539552" y="75156"/>
            <a:ext cx="4786210" cy="2825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03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426_1427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11412">
            <a:off x="3770981" y="3249972"/>
            <a:ext cx="1984566" cy="2646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IMG_20200426_14440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764704"/>
            <a:ext cx="3189598" cy="42527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IMG_20200426_15383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80" r="13949" b="15139"/>
          <a:stretch/>
        </p:blipFill>
        <p:spPr>
          <a:xfrm>
            <a:off x="3923928" y="1052736"/>
            <a:ext cx="1698078" cy="1788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91978" y="116632"/>
            <a:ext cx="6656286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Ako sme hľadali...</a:t>
            </a:r>
            <a:endParaRPr lang="sk-SK" dirty="0"/>
          </a:p>
        </p:txBody>
      </p:sp>
      <p:pic>
        <p:nvPicPr>
          <p:cNvPr id="15" name="Picture 14" descr="IMG_20200426_155909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389954"/>
            <a:ext cx="2835673" cy="3780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785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426_1716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97513">
            <a:off x="467544" y="1556792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1978" y="116632"/>
            <a:ext cx="6656286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Ako sme hľadali...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27" t="28849"/>
          <a:stretch/>
        </p:blipFill>
        <p:spPr bwMode="auto">
          <a:xfrm>
            <a:off x="4806777" y="3027404"/>
            <a:ext cx="2156573" cy="25614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MG_20200426_17090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32656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92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91978" y="116632"/>
            <a:ext cx="6656286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Naše výsledky...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59" t="22759" r="4452" b="12758"/>
          <a:stretch/>
        </p:blipFill>
        <p:spPr bwMode="auto">
          <a:xfrm>
            <a:off x="3491880" y="2281914"/>
            <a:ext cx="2088503" cy="1718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65" t="23307" r="17537" b="26913"/>
          <a:stretch/>
        </p:blipFill>
        <p:spPr bwMode="auto">
          <a:xfrm>
            <a:off x="827583" y="1422860"/>
            <a:ext cx="2333111" cy="1718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147" r="16119" b="6940"/>
          <a:stretch/>
        </p:blipFill>
        <p:spPr bwMode="auto">
          <a:xfrm>
            <a:off x="6156176" y="3119603"/>
            <a:ext cx="2264795" cy="1760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32287" y="757914"/>
            <a:ext cx="4227745" cy="6649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1</a:t>
            </a:r>
          </a:p>
          <a:p>
            <a:endParaRPr lang="sk-SK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20121" y="1640632"/>
            <a:ext cx="4227745" cy="6649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2</a:t>
            </a:r>
          </a:p>
          <a:p>
            <a:endParaRPr lang="sk-SK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07098" y="2320027"/>
            <a:ext cx="4227745" cy="6649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/>
              <a:t>3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1142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91978" y="116632"/>
            <a:ext cx="6656286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Nakoniec riešenie: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71" t="7923" r="28568" b="49715"/>
          <a:stretch/>
        </p:blipFill>
        <p:spPr bwMode="auto">
          <a:xfrm>
            <a:off x="395536" y="738533"/>
            <a:ext cx="4786210" cy="2825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87624" y="3573016"/>
            <a:ext cx="6656286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5400" b="1" dirty="0" smtClean="0">
                <a:solidFill>
                  <a:srgbClr val="92D050"/>
                </a:solidFill>
              </a:rPr>
              <a:t>Š-P-O-R-T-U-J-E-M</a:t>
            </a:r>
            <a:endParaRPr lang="sk-SK" sz="5400" b="1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559" t="8581" r="4042" b="68937"/>
          <a:stretch/>
        </p:blipFill>
        <p:spPr bwMode="auto">
          <a:xfrm>
            <a:off x="5436096" y="4509120"/>
            <a:ext cx="1625541" cy="80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86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7584" y="1196752"/>
            <a:ext cx="7272808" cy="26642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dirty="0" smtClean="0"/>
              <a:t>Ďakujeme </a:t>
            </a:r>
          </a:p>
          <a:p>
            <a:pPr algn="ctr"/>
            <a:r>
              <a:rPr lang="sk-SK" dirty="0" smtClean="0"/>
              <a:t>Marek 6.C</a:t>
            </a:r>
          </a:p>
          <a:p>
            <a:pPr algn="ctr"/>
            <a:r>
              <a:rPr lang="sk-SK" dirty="0" smtClean="0"/>
              <a:t>Anna mária 1.c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8839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TM01859862[[fn=Urban Pop]]</Template>
  <TotalTime>44</TotalTime>
  <Words>32</Words>
  <Application>Microsoft Office PowerPoint</Application>
  <PresentationFormat>Prezentácia na obrazovke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Urban Pop</vt:lpstr>
      <vt:lpstr> Foto Album</vt:lpstr>
      <vt:lpstr>Snímka 2</vt:lpstr>
      <vt:lpstr>Snímka 3</vt:lpstr>
      <vt:lpstr>Snímka 4</vt:lpstr>
      <vt:lpstr>Snímka 5</vt:lpstr>
      <vt:lpstr>Snímka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 Album</dc:title>
  <dc:creator>Marek</dc:creator>
  <cp:lastModifiedBy>Eva</cp:lastModifiedBy>
  <cp:revision>6</cp:revision>
  <dcterms:created xsi:type="dcterms:W3CDTF">2020-04-26T17:20:08Z</dcterms:created>
  <dcterms:modified xsi:type="dcterms:W3CDTF">2020-04-26T18:28:20Z</dcterms:modified>
</cp:coreProperties>
</file>