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0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33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488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8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780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0738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17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862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90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455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979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93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285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959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238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37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2508-32EF-4B95-BB24-8D014205043D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D5FDC-99EF-41B3-9C9B-56B7E2577A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41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0B0190-F502-486F-A372-5577A9539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Tony Halik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Elżbieta Dzikowska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8503F3D-530F-4EDF-B54F-E63F01F02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Miłość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 granic</a:t>
            </a:r>
          </a:p>
        </p:txBody>
      </p:sp>
    </p:spTree>
    <p:extLst>
      <p:ext uri="{BB962C8B-B14F-4D97-AF65-F5344CB8AC3E}">
        <p14:creationId xmlns:p14="http://schemas.microsoft.com/office/powerpoint/2010/main" xmlns="" val="266584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377521-26BA-4369-B356-28EA85FB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4EA22C80-2270-44DA-9399-3F1D53DF9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680" y="1844780"/>
            <a:ext cx="5785225" cy="3880771"/>
          </a:xfrm>
          <a:prstGeom prst="rect">
            <a:avLst/>
          </a:prstGeom>
        </p:spPr>
      </p:pic>
      <p:sp>
        <p:nvSpPr>
          <p:cNvPr id="5" name="Zwój: poziomy 4">
            <a:extLst>
              <a:ext uri="{FF2B5EF4-FFF2-40B4-BE49-F238E27FC236}">
                <a16:creationId xmlns:a16="http://schemas.microsoft.com/office/drawing/2014/main" xmlns="" id="{43A99D4C-7C4A-49A6-B17E-721A1FA2521C}"/>
              </a:ext>
            </a:extLst>
          </p:cNvPr>
          <p:cNvSpPr/>
          <p:nvPr/>
        </p:nvSpPr>
        <p:spPr>
          <a:xfrm>
            <a:off x="154745" y="0"/>
            <a:ext cx="9411285" cy="226489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Choć żadne z nich nie było wylewne i nie okazywało sobie publicznie uczuć, </a:t>
            </a:r>
            <a:br>
              <a:rPr lang="pl-PL" dirty="0"/>
            </a:br>
            <a:r>
              <a:rPr lang="pl-PL" dirty="0"/>
              <a:t>to przyjaciele nie mieli wątpliwości,</a:t>
            </a:r>
          </a:p>
          <a:p>
            <a:pPr algn="ctr"/>
            <a:r>
              <a:rPr lang="pl-PL" dirty="0"/>
              <a:t>że są zgodnym małżeństwem.</a:t>
            </a:r>
          </a:p>
          <a:p>
            <a:pPr algn="ctr"/>
            <a:r>
              <a:rPr lang="pl-PL" dirty="0"/>
              <a:t>Zawsze dążyli do kompromisu i szanowali swoje pasje.</a:t>
            </a: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xmlns="" id="{14E64EE1-F2C5-4CB4-ADE5-0F5899AAE331}"/>
              </a:ext>
            </a:extLst>
          </p:cNvPr>
          <p:cNvSpPr/>
          <p:nvPr/>
        </p:nvSpPr>
        <p:spPr>
          <a:xfrm>
            <a:off x="0" y="2264898"/>
            <a:ext cx="4672041" cy="39835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Ich dom do dziś wypełniony jest pamiątkami z dalekich wypraw,</a:t>
            </a:r>
          </a:p>
          <a:p>
            <a:pPr algn="ctr"/>
            <a:r>
              <a:rPr lang="pl-PL" dirty="0"/>
              <a:t>  maskami,</a:t>
            </a:r>
          </a:p>
          <a:p>
            <a:pPr algn="ctr"/>
            <a:r>
              <a:rPr lang="pl-PL" dirty="0"/>
              <a:t>  totemami,</a:t>
            </a:r>
          </a:p>
          <a:p>
            <a:pPr algn="ctr"/>
            <a:r>
              <a:rPr lang="pl-PL" dirty="0"/>
              <a:t>  muszlami,</a:t>
            </a:r>
          </a:p>
          <a:p>
            <a:pPr algn="ctr"/>
            <a:r>
              <a:rPr lang="pl-PL" dirty="0"/>
              <a:t>  oraz sztuką współczesną,</a:t>
            </a:r>
            <a:br>
              <a:rPr lang="pl-PL" dirty="0"/>
            </a:br>
            <a:r>
              <a:rPr lang="pl-PL" dirty="0"/>
              <a:t>którą Elżbieta tak bardzo kocha.</a:t>
            </a:r>
          </a:p>
        </p:txBody>
      </p:sp>
    </p:spTree>
    <p:extLst>
      <p:ext uri="{BB962C8B-B14F-4D97-AF65-F5344CB8AC3E}">
        <p14:creationId xmlns:p14="http://schemas.microsoft.com/office/powerpoint/2010/main" xmlns="" val="6263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B0BADF57-3FE7-49F9-B843-05BA73F1B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216" y="955917"/>
            <a:ext cx="5750784" cy="3976127"/>
          </a:xfrm>
          <a:prstGeom prst="rect">
            <a:avLst/>
          </a:prstGeom>
        </p:spPr>
      </p:pic>
      <p:sp>
        <p:nvSpPr>
          <p:cNvPr id="11" name="Zwój: pionowy 10">
            <a:extLst>
              <a:ext uri="{FF2B5EF4-FFF2-40B4-BE49-F238E27FC236}">
                <a16:creationId xmlns:a16="http://schemas.microsoft.com/office/drawing/2014/main" xmlns="" id="{059B9607-EDE2-4CFE-BDBF-84C4E30EFE4B}"/>
              </a:ext>
            </a:extLst>
          </p:cNvPr>
          <p:cNvSpPr/>
          <p:nvPr/>
        </p:nvSpPr>
        <p:spPr>
          <a:xfrm>
            <a:off x="5713264" y="130126"/>
            <a:ext cx="5092504" cy="6597747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Dzikowska kupowała obrazy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od zaprzyjaźnionych artystów, którzy często ich odwiedzali.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Pieniądze na kolejne dzieła zdobywała, grając w karty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z… własnym mężem!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Tony nie był zbyt mocny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w kanastę.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Dzięki temu jego żona mogła co jakiś czas pozwolić sobie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na kolejne dzieło sztuki.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W ten sposób do jej kolekcji trafiły płótna takich mistrzów XX wieku jak Jan Dobkowski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czy Jacek Sempoliński.</a:t>
            </a:r>
          </a:p>
        </p:txBody>
      </p:sp>
    </p:spTree>
    <p:extLst>
      <p:ext uri="{BB962C8B-B14F-4D97-AF65-F5344CB8AC3E}">
        <p14:creationId xmlns:p14="http://schemas.microsoft.com/office/powerpoint/2010/main" xmlns="" val="363125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2995E0E5-2326-4DFE-A0CE-06749751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Tony i Elżbieta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dopóki śmierć nas nie rozłączy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FEFCD84-6B10-4D8A-971F-E43346D2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Fala 6">
            <a:extLst>
              <a:ext uri="{FF2B5EF4-FFF2-40B4-BE49-F238E27FC236}">
                <a16:creationId xmlns:a16="http://schemas.microsoft.com/office/drawing/2014/main" xmlns="" id="{4BD68E3A-CDAB-436D-A0A6-81805D3FCB88}"/>
              </a:ext>
            </a:extLst>
          </p:cNvPr>
          <p:cNvSpPr/>
          <p:nvPr/>
        </p:nvSpPr>
        <p:spPr>
          <a:xfrm>
            <a:off x="677333" y="2160589"/>
            <a:ext cx="8596668" cy="3880773"/>
          </a:xfrm>
          <a:prstGeom prst="wave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Elżbieta Dzikowska i Tony Halik przeżyli razem 24 lata.</a:t>
            </a:r>
          </a:p>
          <a:p>
            <a:pPr algn="ctr"/>
            <a:r>
              <a:rPr lang="pl-PL" dirty="0"/>
              <a:t>Tony Halik zmarł w 1998 roku.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Jeśli ktoś uważał, że Dzikowska zaszyje się w domu</a:t>
            </a:r>
          </a:p>
          <a:p>
            <a:pPr algn="ctr"/>
            <a:r>
              <a:rPr lang="pl-PL" dirty="0"/>
              <a:t>i będzie żyła wspomnieniami po ukochanym, był w błędzie.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Co prawda Dzikowska nie zdecydowała się na samotne wyprawy</a:t>
            </a:r>
          </a:p>
          <a:p>
            <a:pPr algn="ctr"/>
            <a:r>
              <a:rPr lang="pl-PL" dirty="0"/>
              <a:t>w głąb Czarnego Lądu czy na pustkowia Nowego Świata,</a:t>
            </a:r>
          </a:p>
          <a:p>
            <a:pPr algn="ctr"/>
            <a:r>
              <a:rPr lang="pl-PL" dirty="0"/>
              <a:t>ale nie zrezygnowała z podróży.</a:t>
            </a:r>
          </a:p>
        </p:txBody>
      </p:sp>
    </p:spTree>
    <p:extLst>
      <p:ext uri="{BB962C8B-B14F-4D97-AF65-F5344CB8AC3E}">
        <p14:creationId xmlns:p14="http://schemas.microsoft.com/office/powerpoint/2010/main" xmlns="" val="22974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00AF2AF3-CE9F-42D8-8541-512485CE9613}"/>
              </a:ext>
            </a:extLst>
          </p:cNvPr>
          <p:cNvSpPr/>
          <p:nvPr/>
        </p:nvSpPr>
        <p:spPr>
          <a:xfrm>
            <a:off x="1181686" y="609601"/>
            <a:ext cx="7374209" cy="6128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Popularny cykl "Pieprz i wanilia" zamieniła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w… "Groch z kapustą".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C00000"/>
                </a:solidFill>
              </a:rPr>
              <a:t>Była to seria programów i książek promujących najciekawsze zakątki Polski.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Natomiast pamiątki ze wspólnych podróży przekazała Muzeum Podróżników.</a:t>
            </a:r>
          </a:p>
          <a:p>
            <a:pPr algn="ctr"/>
            <a:r>
              <a:rPr lang="pl-PL" dirty="0">
                <a:solidFill>
                  <a:srgbClr val="660066"/>
                </a:solidFill>
              </a:rPr>
              <a:t>Dzięki jej staraniom powstało ono </a:t>
            </a:r>
            <a:br>
              <a:rPr lang="pl-PL" dirty="0">
                <a:solidFill>
                  <a:srgbClr val="660066"/>
                </a:solidFill>
              </a:rPr>
            </a:br>
            <a:r>
              <a:rPr lang="pl-PL" dirty="0">
                <a:solidFill>
                  <a:srgbClr val="660066"/>
                </a:solidFill>
              </a:rPr>
              <a:t>w Toruniu - rodzinnym mieście Halika.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CC0066"/>
                </a:solidFill>
              </a:rPr>
              <a:t>Dla wielu pokoleń Polaków Elżbieta Dzikowska i Tony Halik pozostaną w pamięci jako pierwsza</a:t>
            </a:r>
          </a:p>
          <a:p>
            <a:pPr algn="ctr"/>
            <a:r>
              <a:rPr lang="pl-PL" dirty="0">
                <a:solidFill>
                  <a:srgbClr val="CC0066"/>
                </a:solidFill>
              </a:rPr>
              <a:t>i najciekawsza zarazem lekcja</a:t>
            </a:r>
          </a:p>
          <a:p>
            <a:pPr algn="ctr"/>
            <a:r>
              <a:rPr lang="pl-PL" dirty="0">
                <a:solidFill>
                  <a:srgbClr val="CC0066"/>
                </a:solidFill>
              </a:rPr>
              <a:t>  geografii,</a:t>
            </a:r>
          </a:p>
          <a:p>
            <a:pPr algn="ctr"/>
            <a:r>
              <a:rPr lang="pl-PL" dirty="0">
                <a:solidFill>
                  <a:srgbClr val="CC0066"/>
                </a:solidFill>
              </a:rPr>
              <a:t>  tolerancji,</a:t>
            </a:r>
          </a:p>
          <a:p>
            <a:pPr algn="ctr"/>
            <a:r>
              <a:rPr lang="pl-PL" dirty="0">
                <a:solidFill>
                  <a:srgbClr val="CC0066"/>
                </a:solidFill>
              </a:rPr>
              <a:t>  a także dozgonnej miłości.</a:t>
            </a:r>
          </a:p>
        </p:txBody>
      </p:sp>
    </p:spTree>
    <p:extLst>
      <p:ext uri="{BB962C8B-B14F-4D97-AF65-F5344CB8AC3E}">
        <p14:creationId xmlns:p14="http://schemas.microsoft.com/office/powerpoint/2010/main" xmlns="" val="28981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A507ECD4-3CA7-4E6C-B939-00C988C22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7B361D26-9653-4FF6-90EF-ED917A1B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Julia Jarzynka 1 TH</a:t>
            </a:r>
          </a:p>
        </p:txBody>
      </p:sp>
    </p:spTree>
    <p:extLst>
      <p:ext uri="{BB962C8B-B14F-4D97-AF65-F5344CB8AC3E}">
        <p14:creationId xmlns:p14="http://schemas.microsoft.com/office/powerpoint/2010/main" xmlns="" val="1079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995A038-B7D1-4FBA-A77C-EDFA219E38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903" y="309489"/>
            <a:ext cx="4389119" cy="27020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50C0B5-E21A-4F1F-B46D-955404E9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44" y="3429000"/>
            <a:ext cx="8501439" cy="23387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Przez lata tworzyli duet rozpoznawalny na ekranach polskiej telewizji.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Polska pokochała ich program „Pieprz i wanilia”, </a:t>
            </a:r>
            <a:br>
              <a:rPr lang="pl-PL" dirty="0"/>
            </a:br>
            <a:r>
              <a:rPr lang="pl-PL" dirty="0"/>
              <a:t>gdzie opowiadali o podróżach po najdalszych zakątkach świata.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Oprócz pracy i wspólnej pasji łączyło ich coś szczególnego- szczera miłość.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Związek </a:t>
            </a:r>
            <a:r>
              <a:rPr lang="pl-PL" dirty="0" err="1"/>
              <a:t>Tony’ego</a:t>
            </a:r>
            <a:r>
              <a:rPr lang="pl-PL" dirty="0"/>
              <a:t> i Elżbiety do dziś pozostaje owiany aurą </a:t>
            </a:r>
            <a:r>
              <a:rPr lang="pl-PL" dirty="0" smtClean="0"/>
              <a:t>tajemnicy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legendy.</a:t>
            </a:r>
          </a:p>
        </p:txBody>
      </p:sp>
    </p:spTree>
    <p:extLst>
      <p:ext uri="{BB962C8B-B14F-4D97-AF65-F5344CB8AC3E}">
        <p14:creationId xmlns:p14="http://schemas.microsoft.com/office/powerpoint/2010/main" xmlns="" val="34831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1C4BECE-6CFF-4A2B-B15A-2FB01768FB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438" y="0"/>
            <a:ext cx="5531657" cy="25083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884B74-21EC-4B80-8E53-DC928D60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2545080"/>
            <a:ext cx="7664547" cy="4144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Clr>
                <a:srgbClr val="7030A0"/>
              </a:buClr>
            </a:pPr>
            <a:r>
              <a:rPr lang="pl-PL" dirty="0"/>
              <a:t>O swoim życiu prywatnym niechętnie dzielili się z innymi, </a:t>
            </a:r>
            <a:br>
              <a:rPr lang="pl-PL" dirty="0"/>
            </a:br>
            <a:r>
              <a:rPr lang="pl-PL" dirty="0"/>
              <a:t>ale o jednej rzeczy mogli bez końca opowiadać- o pracy.</a:t>
            </a:r>
          </a:p>
          <a:p>
            <a:pPr>
              <a:buClr>
                <a:srgbClr val="7030A0"/>
              </a:buClr>
            </a:pPr>
            <a:r>
              <a:rPr lang="pl-PL" dirty="0"/>
              <a:t>Kochali ją ponad życie, oczarowali swoją publiczność anegdotami, </a:t>
            </a:r>
            <a:br>
              <a:rPr lang="pl-PL" dirty="0"/>
            </a:br>
            <a:r>
              <a:rPr lang="pl-PL" dirty="0"/>
              <a:t>bajkowymi zdjęciami </a:t>
            </a:r>
            <a:br>
              <a:rPr lang="pl-PL" dirty="0"/>
            </a:br>
            <a:r>
              <a:rPr lang="pl-PL" dirty="0"/>
              <a:t>oraz różnorodnymi pamiątkami z licznych podróży.</a:t>
            </a:r>
          </a:p>
          <a:p>
            <a:pPr>
              <a:buClr>
                <a:srgbClr val="7030A0"/>
              </a:buClr>
            </a:pPr>
            <a:r>
              <a:rPr lang="pl-PL" dirty="0"/>
              <a:t>Byli postrzegani jako małżeństwo idealne</a:t>
            </a:r>
            <a:r>
              <a:rPr lang="pl-PL" dirty="0" smtClean="0"/>
              <a:t>:</a:t>
            </a:r>
          </a:p>
          <a:p>
            <a:pPr lvl="1">
              <a:buClr>
                <a:srgbClr val="7030A0"/>
              </a:buClr>
            </a:pPr>
            <a:r>
              <a:rPr lang="pl-PL" sz="1800" dirty="0" smtClean="0"/>
              <a:t>oboje </a:t>
            </a:r>
            <a:r>
              <a:rPr lang="pl-PL" sz="1800" dirty="0"/>
              <a:t>szanowali się</a:t>
            </a:r>
            <a:r>
              <a:rPr lang="pl-PL" sz="1800" dirty="0" smtClean="0"/>
              <a:t>,</a:t>
            </a:r>
          </a:p>
          <a:p>
            <a:pPr lvl="1">
              <a:buClr>
                <a:srgbClr val="7030A0"/>
              </a:buClr>
            </a:pPr>
            <a:r>
              <a:rPr lang="pl-PL" sz="1800" dirty="0" smtClean="0"/>
              <a:t>nie </a:t>
            </a:r>
            <a:r>
              <a:rPr lang="pl-PL" sz="1800" dirty="0"/>
              <a:t>kłócili się</a:t>
            </a:r>
            <a:r>
              <a:rPr lang="pl-PL" sz="1800" dirty="0" smtClean="0"/>
              <a:t>,</a:t>
            </a:r>
          </a:p>
          <a:p>
            <a:pPr lvl="1">
              <a:buClr>
                <a:srgbClr val="7030A0"/>
              </a:buClr>
            </a:pPr>
            <a:r>
              <a:rPr lang="pl-PL" sz="1800" dirty="0" smtClean="0"/>
              <a:t>a </a:t>
            </a:r>
            <a:r>
              <a:rPr lang="pl-PL" sz="1800" dirty="0"/>
              <a:t>przede wszystkim- bardzo kochali.</a:t>
            </a:r>
          </a:p>
          <a:p>
            <a:pPr>
              <a:buClr>
                <a:srgbClr val="7030A0"/>
              </a:buClr>
            </a:pPr>
            <a:r>
              <a:rPr lang="pl-PL" dirty="0"/>
              <a:t>Poznali się w ramach wywiadu w 1974 roku w Meksyku, </a:t>
            </a:r>
            <a:br>
              <a:rPr lang="pl-PL" dirty="0"/>
            </a:br>
            <a:r>
              <a:rPr lang="pl-PL" dirty="0"/>
              <a:t>który młoda redaktorka miała przeprowadzić z sławnym podróżnikiem, </a:t>
            </a:r>
            <a:br>
              <a:rPr lang="pl-PL" dirty="0"/>
            </a:br>
            <a:r>
              <a:rPr lang="pl-PL" dirty="0"/>
              <a:t>laureatem Pulitzera.</a:t>
            </a:r>
          </a:p>
          <a:p>
            <a:pPr>
              <a:buClr>
                <a:srgbClr val="7030A0"/>
              </a:buClr>
            </a:pPr>
            <a:r>
              <a:rPr lang="pl-PL" dirty="0"/>
              <a:t>I od razu oboje wpadli sobie w oko.</a:t>
            </a:r>
          </a:p>
        </p:txBody>
      </p:sp>
    </p:spTree>
    <p:extLst>
      <p:ext uri="{BB962C8B-B14F-4D97-AF65-F5344CB8AC3E}">
        <p14:creationId xmlns:p14="http://schemas.microsoft.com/office/powerpoint/2010/main" xmlns="" val="84810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ACEB25-99EE-4E18-982D-6AD02847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/>
          <a:lstStyle/>
          <a:p>
            <a:r>
              <a:rPr lang="pl-PL" b="1" dirty="0"/>
              <a:t>Rozwód i pamiątki z podróży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D8D719-3EE9-4693-85AD-60C0282F709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/>
              <a:t>Zanim zaczęli swoją przygodę, postanowili uregulować kwestie rodzinne: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/>
              <a:t>Tony był żonaty z </a:t>
            </a:r>
            <a:r>
              <a:rPr lang="pl-PL" sz="2000" b="1" dirty="0"/>
              <a:t>Pierrette </a:t>
            </a:r>
            <a:r>
              <a:rPr lang="pl-PL" sz="2000" b="1" dirty="0" err="1"/>
              <a:t>Courtin</a:t>
            </a:r>
            <a:r>
              <a:rPr lang="pl-PL" sz="2000" b="1" dirty="0"/>
              <a:t> </a:t>
            </a:r>
            <a:r>
              <a:rPr lang="pl-PL" dirty="0"/>
              <a:t>oraz miał z nią </a:t>
            </a:r>
            <a:r>
              <a:rPr lang="pl-PL" sz="2000" b="1" dirty="0"/>
              <a:t>syna </a:t>
            </a:r>
            <a:r>
              <a:rPr lang="pl-PL" sz="2000" b="1" dirty="0" err="1"/>
              <a:t>Ozana</a:t>
            </a:r>
            <a:r>
              <a:rPr lang="pl-PL" sz="2000" b="1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(nazwanego na cześć Indianina, który uratował mu życie,</a:t>
            </a:r>
            <a:br>
              <a:rPr lang="pl-PL" dirty="0"/>
            </a:br>
            <a:r>
              <a:rPr lang="pl-PL" dirty="0"/>
              <a:t> gdy Tony był w samym środku konfliktu dwóch plemion).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/>
              <a:t>A Elżbieta od 17 lat miała męża.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/>
              <a:t>Swoją pierwszą żonę podróżnik poznał podczas 2 wojny światowej. </a:t>
            </a:r>
            <a:br>
              <a:rPr lang="pl-PL" dirty="0"/>
            </a:br>
            <a:r>
              <a:rPr lang="pl-PL" dirty="0" err="1"/>
              <a:t>Pierette</a:t>
            </a:r>
            <a:r>
              <a:rPr lang="pl-PL" dirty="0"/>
              <a:t> była francuską sanitariuszką, a Tony- pilotem </a:t>
            </a:r>
            <a:r>
              <a:rPr lang="pl-PL" dirty="0" smtClean="0"/>
              <a:t>RAF-u.</a:t>
            </a:r>
            <a:br>
              <a:rPr lang="pl-PL" dirty="0" smtClean="0"/>
            </a:br>
            <a:r>
              <a:rPr lang="pl-PL" dirty="0" smtClean="0"/>
              <a:t>Opiekowała </a:t>
            </a:r>
            <a:r>
              <a:rPr lang="pl-PL" dirty="0"/>
              <a:t>się </a:t>
            </a:r>
            <a:r>
              <a:rPr lang="pl-PL" dirty="0" err="1"/>
              <a:t>Tonym</a:t>
            </a:r>
            <a:r>
              <a:rPr lang="pl-PL" dirty="0"/>
              <a:t>, gdy jego samolot został </a:t>
            </a:r>
            <a:r>
              <a:rPr lang="pl-PL" dirty="0" smtClean="0"/>
              <a:t>zestrzelony</a:t>
            </a:r>
            <a:br>
              <a:rPr lang="pl-PL" dirty="0" smtClean="0"/>
            </a:br>
            <a:r>
              <a:rPr lang="pl-PL" dirty="0" smtClean="0"/>
              <a:t>przez </a:t>
            </a:r>
            <a:r>
              <a:rPr lang="pl-PL" dirty="0"/>
              <a:t>niemiecką obronę przeciwlotniczą.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/>
              <a:t>Kiedy Tony i Elżbieta postanowili stworzyć związek, </a:t>
            </a:r>
            <a:br>
              <a:rPr lang="pl-PL" dirty="0"/>
            </a:br>
            <a:r>
              <a:rPr lang="pl-PL" dirty="0"/>
              <a:t>ona jednak postawiła warunek: </a:t>
            </a:r>
            <a:r>
              <a:rPr lang="pl-PL" sz="2000" b="1" dirty="0"/>
              <a:t>muszą wrócić razem do Polski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41038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A202FD3-F079-46B9-B031-403806287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251" y="594360"/>
            <a:ext cx="4184035" cy="556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Od tamtej pory byli nierozłączni.</a:t>
            </a:r>
          </a:p>
          <a:p>
            <a:r>
              <a:rPr lang="pl-PL" dirty="0">
                <a:solidFill>
                  <a:schemeClr val="bg1"/>
                </a:solidFill>
              </a:rPr>
              <a:t>Wspólnie mieszkali,</a:t>
            </a:r>
          </a:p>
          <a:p>
            <a:r>
              <a:rPr lang="pl-PL" dirty="0">
                <a:solidFill>
                  <a:schemeClr val="bg1"/>
                </a:solidFill>
              </a:rPr>
              <a:t>podróżowali po wszystkich kontynentach, </a:t>
            </a:r>
          </a:p>
          <a:p>
            <a:r>
              <a:rPr lang="pl-PL" dirty="0">
                <a:solidFill>
                  <a:schemeClr val="bg1"/>
                </a:solidFill>
              </a:rPr>
              <a:t>oraz zbierali materiały do swoich programów. </a:t>
            </a:r>
          </a:p>
          <a:p>
            <a:r>
              <a:rPr lang="pl-PL" dirty="0">
                <a:solidFill>
                  <a:schemeClr val="bg1"/>
                </a:solidFill>
              </a:rPr>
              <a:t>Dokonywali niesamowitych rzeczy. </a:t>
            </a:r>
          </a:p>
          <a:p>
            <a:r>
              <a:rPr lang="pl-PL" dirty="0">
                <a:solidFill>
                  <a:schemeClr val="bg1"/>
                </a:solidFill>
              </a:rPr>
              <a:t>Udowodnili, że legendarna stolica Inków znajdowała </a:t>
            </a:r>
            <a:r>
              <a:rPr lang="pl-PL" dirty="0" smtClean="0">
                <a:solidFill>
                  <a:schemeClr val="bg1"/>
                </a:solidFill>
              </a:rPr>
              <a:t>się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peruwiańskiej </a:t>
            </a:r>
            <a:r>
              <a:rPr lang="pl-PL" dirty="0" err="1">
                <a:solidFill>
                  <a:schemeClr val="bg1"/>
                </a:solidFill>
              </a:rPr>
              <a:t>Vilcabambie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r>
              <a:rPr lang="pl-PL" dirty="0">
                <a:solidFill>
                  <a:schemeClr val="bg1"/>
                </a:solidFill>
              </a:rPr>
              <a:t>Dotarli w wiele (na pozór) niedostępnych miejsc.</a:t>
            </a:r>
          </a:p>
          <a:p>
            <a:r>
              <a:rPr lang="pl-PL" dirty="0">
                <a:solidFill>
                  <a:schemeClr val="bg1"/>
                </a:solidFill>
              </a:rPr>
              <a:t> Polska z wypiekami na twarzy czekała na relację z podróży. </a:t>
            </a:r>
          </a:p>
          <a:p>
            <a:r>
              <a:rPr lang="pl-PL" dirty="0">
                <a:solidFill>
                  <a:schemeClr val="bg1"/>
                </a:solidFill>
              </a:rPr>
              <a:t>Dziś mało kto wierzy w </a:t>
            </a:r>
            <a:r>
              <a:rPr lang="pl-PL" dirty="0" smtClean="0">
                <a:solidFill>
                  <a:schemeClr val="bg1"/>
                </a:solidFill>
              </a:rPr>
              <a:t>to,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że </a:t>
            </a:r>
            <a:r>
              <a:rPr lang="pl-PL" dirty="0">
                <a:solidFill>
                  <a:schemeClr val="bg1"/>
                </a:solidFill>
              </a:rPr>
              <a:t>tego wszystkiego dokonali za …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swoje pieniądze.</a:t>
            </a:r>
          </a:p>
          <a:p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975E629D-85B8-4223-A15A-F260651FF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1384" y="1827604"/>
            <a:ext cx="5453359" cy="42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2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641EE89-D2CE-46CF-9551-A80025FAF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606" y="1209822"/>
            <a:ext cx="4077546" cy="4085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,,Tony wiele razy żartował, </a:t>
            </a:r>
            <a:br>
              <a:rPr lang="pl-PL" dirty="0"/>
            </a:br>
            <a:r>
              <a:rPr lang="pl-PL" dirty="0"/>
              <a:t>że on napada na dyliżanse, </a:t>
            </a:r>
            <a:br>
              <a:rPr lang="pl-PL" dirty="0"/>
            </a:br>
            <a:r>
              <a:rPr lang="pl-PL" dirty="0"/>
              <a:t>a ja jestem burdelmamą (...),</a:t>
            </a:r>
            <a:br>
              <a:rPr lang="pl-PL" dirty="0"/>
            </a:br>
            <a:r>
              <a:rPr lang="pl-PL" dirty="0"/>
              <a:t> tak naprawdę, </a:t>
            </a:r>
            <a:br>
              <a:rPr lang="pl-PL" dirty="0"/>
            </a:br>
            <a:r>
              <a:rPr lang="pl-PL" dirty="0"/>
              <a:t>to Tony jako dziennikarz amerykański miał niezłą pensję,</a:t>
            </a:r>
            <a:br>
              <a:rPr lang="pl-PL" dirty="0"/>
            </a:br>
            <a:r>
              <a:rPr lang="pl-PL" dirty="0"/>
              <a:t>oraz później również niezłą emeryturę, </a:t>
            </a:r>
            <a:br>
              <a:rPr lang="pl-PL" dirty="0"/>
            </a:br>
            <a:r>
              <a:rPr lang="pl-PL" dirty="0"/>
              <a:t>dzięki czemu </a:t>
            </a:r>
            <a:r>
              <a:rPr lang="pl-PL" dirty="0" smtClean="0"/>
              <a:t>podróżowanie</a:t>
            </a:r>
            <a:br>
              <a:rPr lang="pl-PL" dirty="0" smtClean="0"/>
            </a:br>
            <a:r>
              <a:rPr lang="pl-PL" dirty="0" smtClean="0"/>
              <a:t>stało </a:t>
            </a:r>
            <a:r>
              <a:rPr lang="pl-PL" dirty="0"/>
              <a:t>się naszym stylem życia.”- wspomina ze śmiechem Dzikowska w jednym z wywiadów.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19FDADC-1681-4963-9C69-6B6E203B9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4168" y="853830"/>
            <a:ext cx="3592930" cy="55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97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3B991E9-6B54-4AA4-8975-0163AFF5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508" y="4065076"/>
            <a:ext cx="4975899" cy="2792924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xmlns="" id="{121485C0-51AD-4AEC-A105-1F9362F38933}"/>
              </a:ext>
            </a:extLst>
          </p:cNvPr>
          <p:cNvSpPr/>
          <p:nvPr/>
        </p:nvSpPr>
        <p:spPr>
          <a:xfrm>
            <a:off x="1392703" y="106704"/>
            <a:ext cx="7112914" cy="36775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jeden z najpopularniejszych polskich programów telewizyjnych nagrywany</a:t>
            </a:r>
          </a:p>
          <a:p>
            <a:pPr algn="ctr"/>
            <a:r>
              <a:rPr lang="pl-PL" dirty="0"/>
              <a:t>był nie w profesjonalnym studio</a:t>
            </a:r>
          </a:p>
          <a:p>
            <a:pPr algn="ctr"/>
            <a:r>
              <a:rPr lang="pl-PL" dirty="0"/>
              <a:t>przy Woronicza, </a:t>
            </a:r>
          </a:p>
          <a:p>
            <a:pPr algn="ctr"/>
            <a:r>
              <a:rPr lang="pl-PL" b="1" dirty="0"/>
              <a:t>ale…</a:t>
            </a:r>
            <a:r>
              <a:rPr lang="pl-PL" dirty="0"/>
              <a:t> w piwnicy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ich domu w podwarszawskim Międzylesiu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DA9C3ED-EED2-4E8C-BC8B-2F0DBCEC1C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922" y="4052937"/>
            <a:ext cx="6581363" cy="2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ymek mowy: prostokąt z zaokrąglonymi rogami 3">
            <a:extLst>
              <a:ext uri="{FF2B5EF4-FFF2-40B4-BE49-F238E27FC236}">
                <a16:creationId xmlns:a16="http://schemas.microsoft.com/office/drawing/2014/main" xmlns="" id="{AF5A13C7-68DF-4E5F-A89D-46512DC20875}"/>
              </a:ext>
            </a:extLst>
          </p:cNvPr>
          <p:cNvSpPr/>
          <p:nvPr/>
        </p:nvSpPr>
        <p:spPr>
          <a:xfrm>
            <a:off x="1184425" y="816638"/>
            <a:ext cx="7582486" cy="5094849"/>
          </a:xfrm>
          <a:prstGeom prst="wedgeRoundRectCallout">
            <a:avLst>
              <a:gd name="adj1" fmla="val -41983"/>
              <a:gd name="adj2" fmla="val 608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Przez 24 lata wspólnych podróży ich związek wielokrotnie wystawiany był na ciężkie próby.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Oni jednak, obojętnie czy w palącym słońcem Saharze,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czy w głębi amazońskiej dżungli,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zawsze mogli na siebie nawzajem liczyć.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To była prawdziwa miłość.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Znajomi i rodzina wspominają dziś,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że sekret ich małżeństwa tkwił w jasnym podziale ról.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Elżbieta zajmowała się planowaniem,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organizacją i logistyką,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natomiast Tony był od podejmowania spontanicznych,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często szalonych decyzji.</a:t>
            </a:r>
          </a:p>
        </p:txBody>
      </p:sp>
    </p:spTree>
    <p:extLst>
      <p:ext uri="{BB962C8B-B14F-4D97-AF65-F5344CB8AC3E}">
        <p14:creationId xmlns:p14="http://schemas.microsoft.com/office/powerpoint/2010/main" xmlns="" val="16510736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DE7664CA-2C66-4968-9810-B8C98A7BD0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4259" y="1573322"/>
            <a:ext cx="5941192" cy="3711355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5B3B1FFD-6753-45FE-9268-71FEA68BB53E}"/>
              </a:ext>
            </a:extLst>
          </p:cNvPr>
          <p:cNvSpPr/>
          <p:nvPr/>
        </p:nvSpPr>
        <p:spPr>
          <a:xfrm>
            <a:off x="351692" y="112542"/>
            <a:ext cx="4204255" cy="67454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Taki układ sprawiał,</a:t>
            </a:r>
          </a:p>
          <a:p>
            <a:pPr algn="ctr"/>
            <a:r>
              <a:rPr lang="pl-PL" dirty="0"/>
              <a:t>że wspólna praca była</a:t>
            </a:r>
          </a:p>
          <a:p>
            <a:pPr algn="ctr"/>
            <a:r>
              <a:rPr lang="pl-PL" dirty="0"/>
              <a:t>dla obojga nie obowiązkiem, </a:t>
            </a:r>
          </a:p>
          <a:p>
            <a:pPr algn="ctr"/>
            <a:r>
              <a:rPr lang="pl-PL" dirty="0"/>
              <a:t>a przyjemnością.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Bratanica Elżbiety  opowiadała,</a:t>
            </a:r>
          </a:p>
          <a:p>
            <a:pPr algn="ctr"/>
            <a:r>
              <a:rPr lang="pl-PL" dirty="0"/>
              <a:t>że choć jej ciocia mawiała,</a:t>
            </a:r>
          </a:p>
          <a:p>
            <a:pPr algn="ctr"/>
            <a:r>
              <a:rPr lang="pl-PL" dirty="0"/>
              <a:t>że Tony był w tej drużynie kapitanem,</a:t>
            </a:r>
          </a:p>
          <a:p>
            <a:pPr algn="ctr"/>
            <a:r>
              <a:rPr lang="pl-PL" dirty="0"/>
              <a:t>a ona starszym majtkiem,</a:t>
            </a:r>
          </a:p>
          <a:p>
            <a:pPr algn="ctr"/>
            <a:r>
              <a:rPr lang="pl-PL" dirty="0"/>
              <a:t>to w rzeczywistości role</a:t>
            </a:r>
          </a:p>
          <a:p>
            <a:pPr algn="ctr"/>
            <a:r>
              <a:rPr lang="pl-PL" dirty="0"/>
              <a:t>były odwrócone.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Tak czy siak, </a:t>
            </a:r>
          </a:p>
          <a:p>
            <a:pPr algn="ctr"/>
            <a:r>
              <a:rPr lang="pl-PL" dirty="0"/>
              <a:t>ich okręt zawinął do portów</a:t>
            </a:r>
          </a:p>
          <a:p>
            <a:pPr algn="ctr"/>
            <a:r>
              <a:rPr lang="pl-PL" dirty="0"/>
              <a:t>na wszystkich szerokościach geograficznych.</a:t>
            </a:r>
          </a:p>
        </p:txBody>
      </p:sp>
    </p:spTree>
    <p:extLst>
      <p:ext uri="{BB962C8B-B14F-4D97-AF65-F5344CB8AC3E}">
        <p14:creationId xmlns:p14="http://schemas.microsoft.com/office/powerpoint/2010/main" xmlns="" val="38266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467</Words>
  <Application>Microsoft Office PowerPoint</Application>
  <PresentationFormat>Niestandardowy</PresentationFormat>
  <Paragraphs>110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Faseta</vt:lpstr>
      <vt:lpstr>Tony Halik i Elżbieta Dzikowska</vt:lpstr>
      <vt:lpstr>Slajd 2</vt:lpstr>
      <vt:lpstr>Slajd 3</vt:lpstr>
      <vt:lpstr>Rozwód i pamiątki z podróży</vt:lpstr>
      <vt:lpstr>Slajd 5</vt:lpstr>
      <vt:lpstr>Slajd 6</vt:lpstr>
      <vt:lpstr>Slajd 7</vt:lpstr>
      <vt:lpstr>Slajd 8</vt:lpstr>
      <vt:lpstr>Slajd 9</vt:lpstr>
      <vt:lpstr>Slajd 10</vt:lpstr>
      <vt:lpstr>Slajd 11</vt:lpstr>
      <vt:lpstr>Tony i Elżbieta - dopóki śmierć nas nie rozłączy</vt:lpstr>
      <vt:lpstr>Slajd 13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Halik i Elżbieta Dzikowska</dc:title>
  <dc:creator>piotr jarzynka</dc:creator>
  <cp:lastModifiedBy>Stanisław Cywiński</cp:lastModifiedBy>
  <cp:revision>22</cp:revision>
  <dcterms:created xsi:type="dcterms:W3CDTF">2021-02-08T15:04:58Z</dcterms:created>
  <dcterms:modified xsi:type="dcterms:W3CDTF">2021-02-10T14:15:35Z</dcterms:modified>
</cp:coreProperties>
</file>