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2" r:id="rId2"/>
  </p:sldMasterIdLst>
  <p:notesMasterIdLst>
    <p:notesMasterId r:id="rId15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498" autoAdjust="0"/>
  </p:normalViewPr>
  <p:slideViewPr>
    <p:cSldViewPr showGuides="1">
      <p:cViewPr varScale="1">
        <p:scale>
          <a:sx n="45" d="100"/>
          <a:sy n="45" d="100"/>
        </p:scale>
        <p:origin x="100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7AF71-3194-4237-A305-7D1955EDEB0C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8054-7F9B-4ACB-B971-667A2E27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3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6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7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6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2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70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0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4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6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2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3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9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68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ucationsoutheastwater.com.au/resources/natural-water-cycle-gam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8213536" cy="3174104"/>
          </a:xfrm>
        </p:spPr>
        <p:txBody>
          <a:bodyPr/>
          <a:lstStyle/>
          <a:p>
            <a:r>
              <a:rPr lang="sk-SK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Modelovanie dažďa</a:t>
            </a:r>
            <a:endParaRPr lang="sk-SK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46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Dôsledky na nás...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26815" r="41007" b="33804"/>
          <a:stretch/>
        </p:blipFill>
        <p:spPr>
          <a:xfrm>
            <a:off x="467544" y="2204864"/>
            <a:ext cx="3600400" cy="2140778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71689"/>
            <a:ext cx="3192562" cy="263677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14101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5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243302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Zamyslime sa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Ktorá časť učiva sa Ti najviac páčila?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Vyhľadaj informácie o kyslých dažďoch na Slovensku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sa dá podľa teba zabrániť kyslým dažďom?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 Ťa prekvapilo na dnešnom učive?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94" y="3857414"/>
            <a:ext cx="6126929" cy="232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Zahrajme sa na záver...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2959" y="2276872"/>
            <a:ext cx="7543801" cy="3592222"/>
          </a:xfrm>
        </p:spPr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www.educationsoutheastwater.com.au/resources/natural-water-cycle-game</a:t>
            </a:r>
            <a:endParaRPr lang="sk-S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9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Kolobeh vody v prírode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WaterCycleMovie-NoTex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325" y="1912938"/>
            <a:ext cx="7543800" cy="3889375"/>
          </a:xfrm>
        </p:spPr>
      </p:pic>
      <p:sp>
        <p:nvSpPr>
          <p:cNvPr id="5" name="BlokTextu 4"/>
          <p:cNvSpPr txBox="1"/>
          <p:nvPr/>
        </p:nvSpPr>
        <p:spPr>
          <a:xfrm>
            <a:off x="822325" y="5802313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 smtClean="0"/>
              <a:t>Spusti si video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130480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70359"/>
            <a:ext cx="8240957" cy="510691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843808" y="5517232"/>
            <a:ext cx="172819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2800" b="1" dirty="0" smtClean="0"/>
              <a:t>Zber vody</a:t>
            </a:r>
            <a:endParaRPr lang="sk-SK" sz="2800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6156176" y="3501009"/>
            <a:ext cx="216024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2800" b="1" dirty="0" smtClean="0"/>
              <a:t>Vyparovanie</a:t>
            </a:r>
            <a:endParaRPr lang="sk-SK" sz="2800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4067944" y="1772817"/>
            <a:ext cx="230425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2800" b="1" dirty="0" smtClean="0"/>
              <a:t>Kondenzácia</a:t>
            </a:r>
            <a:endParaRPr lang="sk-SK" sz="2800" b="1" dirty="0"/>
          </a:p>
        </p:txBody>
      </p:sp>
      <p:sp>
        <p:nvSpPr>
          <p:cNvPr id="10" name="BlokTextu 9"/>
          <p:cNvSpPr txBox="1"/>
          <p:nvPr/>
        </p:nvSpPr>
        <p:spPr>
          <a:xfrm>
            <a:off x="1619672" y="2800595"/>
            <a:ext cx="172819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2800" b="1" dirty="0" smtClean="0"/>
              <a:t>Zrážky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320321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Meranie zrážok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2959" y="1845734"/>
            <a:ext cx="4109081" cy="50314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Zrážky meriame zrážkomerom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34" y="2348880"/>
            <a:ext cx="3286125" cy="37147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29756"/>
            <a:ext cx="3352997" cy="335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 znamená 1 </a:t>
            </a:r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zrážok?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plochu 1 m² spadli zrážky o objeme 1 liter.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Úloha: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správach predpovedali zrážky 7 mm. Koľko vody spadne na záhradu o výmere 400 m²?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Riešenie: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7mm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1m²...........7 litrov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400m²......400.7=2800 l vody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29000"/>
            <a:ext cx="3040732" cy="30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4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Kedy sú zrážky nebezpečné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385" t="47047" r="45572" b="41141"/>
          <a:stretch/>
        </p:blipFill>
        <p:spPr>
          <a:xfrm>
            <a:off x="179512" y="1916832"/>
            <a:ext cx="8670963" cy="165618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7" y="3717032"/>
            <a:ext cx="4080453" cy="273630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17032"/>
            <a:ext cx="3703960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-5691"/>
            <a:ext cx="7543800" cy="1219831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Kyslé dažde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16832"/>
            <a:ext cx="6192688" cy="4161748"/>
          </a:xfrm>
        </p:spPr>
      </p:pic>
      <p:sp>
        <p:nvSpPr>
          <p:cNvPr id="6" name="BlokTextu 5"/>
          <p:cNvSpPr txBox="1"/>
          <p:nvPr/>
        </p:nvSpPr>
        <p:spPr>
          <a:xfrm>
            <a:off x="395536" y="5733256"/>
            <a:ext cx="496855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2800" b="1" dirty="0" smtClean="0"/>
              <a:t>Spaľovanie uhlia a ropných palív</a:t>
            </a:r>
            <a:endParaRPr lang="sk-SK" sz="2800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-36512" y="3627021"/>
            <a:ext cx="259228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2800" b="1" dirty="0" smtClean="0"/>
              <a:t>Škodlivé plyny</a:t>
            </a:r>
            <a:endParaRPr lang="sk-SK" sz="2800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1820858" y="1453737"/>
            <a:ext cx="541323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Škodlivý plyn+ dažďové kvapky</a:t>
            </a:r>
            <a:endParaRPr lang="sk-SK" sz="2800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6463237" y="4201924"/>
            <a:ext cx="235723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2800" b="1" dirty="0" smtClean="0"/>
              <a:t>Kyslý dážď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14742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Dôsledky...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3632690" cy="272642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9" r="20999"/>
          <a:stretch/>
        </p:blipFill>
        <p:spPr>
          <a:xfrm>
            <a:off x="4594860" y="1996113"/>
            <a:ext cx="3960440" cy="2817862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067865" y="5301208"/>
            <a:ext cx="496855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Zničené lesy a pamiatky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677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Dôsledky...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014242" cy="270557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8"/>
            <a:ext cx="4305123" cy="2436862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067865" y="5301208"/>
            <a:ext cx="496855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Odumieranie zvierat a rastlín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32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Retrospektíva">
  <a:themeElements>
    <a:clrScheme name="Retrospektí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í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090B593-B4E2-4A8F-BF63-0E5EED192D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144</Words>
  <Application>Microsoft Office PowerPoint</Application>
  <PresentationFormat>Prezentácia na obrazovke (4:3)</PresentationFormat>
  <Paragraphs>35</Paragraphs>
  <Slides>12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Wingdings</vt:lpstr>
      <vt:lpstr>Retrospektíva</vt:lpstr>
      <vt:lpstr>Modelovanie dažďa</vt:lpstr>
      <vt:lpstr>Kolobeh vody v prírode</vt:lpstr>
      <vt:lpstr>Prezentácia programu PowerPoint</vt:lpstr>
      <vt:lpstr>Meranie zrážok</vt:lpstr>
      <vt:lpstr>Čo znamená 1 mm zrážok?</vt:lpstr>
      <vt:lpstr>Kedy sú zrážky nebezpečné</vt:lpstr>
      <vt:lpstr>Kyslé dažde</vt:lpstr>
      <vt:lpstr>Dôsledky...</vt:lpstr>
      <vt:lpstr>Dôsledky...</vt:lpstr>
      <vt:lpstr>Dôsledky na nás...</vt:lpstr>
      <vt:lpstr>Zamyslime sa</vt:lpstr>
      <vt:lpstr>Zahrajme sa na záver...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2020-11-25T07:33:50Z</dcterms:created>
  <dcterms:modified xsi:type="dcterms:W3CDTF">2020-12-11T20:44:07Z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TC018814419991</vt:lpwstr>
  </property>
</Properties>
</file>