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33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30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0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8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42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328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06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69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2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98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71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28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206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3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6EDD-A0EF-4A22-B233-B2FCDEA87C70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F986A1-DC26-4395-8D3E-A63125D01A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19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mily and home 1 | Family drawing, Black and white drawing, Black and white  cartoon">
            <a:extLst>
              <a:ext uri="{FF2B5EF4-FFF2-40B4-BE49-F238E27FC236}">
                <a16:creationId xmlns:a16="http://schemas.microsoft.com/office/drawing/2014/main" id="{11523411-F11C-4086-92CB-EDAB78B2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0" y="2460160"/>
            <a:ext cx="5266873" cy="43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494E79-CB62-4E5A-A028-913F3BEAA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61507"/>
            <a:ext cx="7766936" cy="3689329"/>
          </a:xfrm>
        </p:spPr>
        <p:txBody>
          <a:bodyPr/>
          <a:lstStyle/>
          <a:p>
            <a:r>
              <a:rPr lang="sk-SK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SI ČLOVEK VYTVÁRAL RODINU</a:t>
            </a:r>
          </a:p>
        </p:txBody>
      </p:sp>
    </p:spTree>
    <p:extLst>
      <p:ext uri="{BB962C8B-B14F-4D97-AF65-F5344CB8AC3E}">
        <p14:creationId xmlns:p14="http://schemas.microsoft.com/office/powerpoint/2010/main" val="7339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ank You Gif Cute">
            <a:extLst>
              <a:ext uri="{FF2B5EF4-FFF2-40B4-BE49-F238E27FC236}">
                <a16:creationId xmlns:a16="http://schemas.microsoft.com/office/drawing/2014/main" id="{6F978706-919B-4C32-88F2-47FA5B08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84" y="556592"/>
            <a:ext cx="7558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A864358-FD13-41F5-AD7C-620D9BCF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DOVIDENIA NABUDÚCE! </a:t>
            </a:r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35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7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Začíname búrkou mozgu...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EBB8FB5-CC80-4E61-BDF1-92AEF842B048}"/>
              </a:ext>
            </a:extLst>
          </p:cNvPr>
          <p:cNvSpPr/>
          <p:nvPr/>
        </p:nvSpPr>
        <p:spPr>
          <a:xfrm>
            <a:off x="715616" y="1152939"/>
            <a:ext cx="4598505" cy="458525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Zahrajte si brainstorming. Postavte do centra svojej mysle slovo 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,,RODINA“.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Hovorte všetky slová a emócie, ktoré sa Vám 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   s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týmto pojmom spájajú.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Brainstorming — Why It Doesn't (Always) Work | by Tina Seelig | Medium">
            <a:extLst>
              <a:ext uri="{FF2B5EF4-FFF2-40B4-BE49-F238E27FC236}">
                <a16:creationId xmlns:a16="http://schemas.microsoft.com/office/drawing/2014/main" id="{1DF0E765-46AF-4605-BD74-247E92EA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6" y="3791083"/>
            <a:ext cx="3021496" cy="30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eys to Screenwriting: Brainstorming | by Scott Myers | Go Into The Story">
            <a:extLst>
              <a:ext uri="{FF2B5EF4-FFF2-40B4-BE49-F238E27FC236}">
                <a16:creationId xmlns:a16="http://schemas.microsoft.com/office/drawing/2014/main" id="{A708CF2D-0D48-4887-8F8D-21BEF3E3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20" y="1152939"/>
            <a:ext cx="4136154" cy="33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0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7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RODINA JE...</a:t>
            </a:r>
          </a:p>
        </p:txBody>
      </p:sp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71317" y="1384038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malá spoločenská skupina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71317" y="3090545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prvé a najdôležitejšie prostredie v živote detí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16877E5F-2E73-4544-8FED-CCC07BA9439E}"/>
              </a:ext>
            </a:extLst>
          </p:cNvPr>
          <p:cNvSpPr/>
          <p:nvPr/>
        </p:nvSpPr>
        <p:spPr>
          <a:xfrm>
            <a:off x="536190" y="4733814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pokrvná </a:t>
            </a:r>
            <a:r>
              <a:rPr lang="sk-SK" sz="2800" dirty="0" err="1">
                <a:solidFill>
                  <a:schemeClr val="accent2">
                    <a:lumMod val="75000"/>
                  </a:schemeClr>
                </a:solidFill>
              </a:rPr>
              <a:t>príbuzenskosť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 členov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7D72BB05-25F1-4188-A851-766392157CBD}"/>
              </a:ext>
            </a:extLst>
          </p:cNvPr>
          <p:cNvSpPr txBox="1">
            <a:spLocks/>
          </p:cNvSpPr>
          <p:nvPr/>
        </p:nvSpPr>
        <p:spPr>
          <a:xfrm>
            <a:off x="5375231" y="29325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800" b="1" i="1" dirty="0"/>
              <a:t>A tiež je to:</a:t>
            </a:r>
          </a:p>
        </p:txBody>
      </p:sp>
      <p:sp>
        <p:nvSpPr>
          <p:cNvPr id="5" name="Zvitok: vodorovný 4">
            <a:extLst>
              <a:ext uri="{FF2B5EF4-FFF2-40B4-BE49-F238E27FC236}">
                <a16:creationId xmlns:a16="http://schemas.microsoft.com/office/drawing/2014/main" id="{011D0AE1-E3B8-46C4-A531-1E446C44EEC0}"/>
              </a:ext>
            </a:extLst>
          </p:cNvPr>
          <p:cNvSpPr/>
          <p:nvPr/>
        </p:nvSpPr>
        <p:spPr>
          <a:xfrm>
            <a:off x="5340104" y="3716184"/>
            <a:ext cx="19471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láska</a:t>
            </a:r>
          </a:p>
        </p:txBody>
      </p:sp>
      <p:sp>
        <p:nvSpPr>
          <p:cNvPr id="11" name="Zvitok: vodorovný 10">
            <a:extLst>
              <a:ext uri="{FF2B5EF4-FFF2-40B4-BE49-F238E27FC236}">
                <a16:creationId xmlns:a16="http://schemas.microsoft.com/office/drawing/2014/main" id="{7932AA8D-A409-41AD-8643-BA03BB4A97D6}"/>
              </a:ext>
            </a:extLst>
          </p:cNvPr>
          <p:cNvSpPr/>
          <p:nvPr/>
        </p:nvSpPr>
        <p:spPr>
          <a:xfrm>
            <a:off x="7480330" y="3991892"/>
            <a:ext cx="19471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</a:t>
            </a:r>
          </a:p>
        </p:txBody>
      </p:sp>
      <p:sp>
        <p:nvSpPr>
          <p:cNvPr id="12" name="Zvitok: vodorovný 11">
            <a:extLst>
              <a:ext uri="{FF2B5EF4-FFF2-40B4-BE49-F238E27FC236}">
                <a16:creationId xmlns:a16="http://schemas.microsoft.com/office/drawing/2014/main" id="{F46C59E1-F662-42CA-B63B-DB5605C1DAF7}"/>
              </a:ext>
            </a:extLst>
          </p:cNvPr>
          <p:cNvSpPr/>
          <p:nvPr/>
        </p:nvSpPr>
        <p:spPr>
          <a:xfrm>
            <a:off x="5375231" y="4769279"/>
            <a:ext cx="19471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</a:t>
            </a:r>
          </a:p>
        </p:txBody>
      </p:sp>
      <p:sp>
        <p:nvSpPr>
          <p:cNvPr id="13" name="Zvitok: vodorovný 12">
            <a:extLst>
              <a:ext uri="{FF2B5EF4-FFF2-40B4-BE49-F238E27FC236}">
                <a16:creationId xmlns:a16="http://schemas.microsoft.com/office/drawing/2014/main" id="{CF9A3FD6-A021-4369-A1E4-C43C209CC2AD}"/>
              </a:ext>
            </a:extLst>
          </p:cNvPr>
          <p:cNvSpPr/>
          <p:nvPr/>
        </p:nvSpPr>
        <p:spPr>
          <a:xfrm>
            <a:off x="7480330" y="5324514"/>
            <a:ext cx="19471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úcta</a:t>
            </a:r>
          </a:p>
        </p:txBody>
      </p:sp>
      <p:sp>
        <p:nvSpPr>
          <p:cNvPr id="14" name="Zvitok: vodorovný 13">
            <a:extLst>
              <a:ext uri="{FF2B5EF4-FFF2-40B4-BE49-F238E27FC236}">
                <a16:creationId xmlns:a16="http://schemas.microsoft.com/office/drawing/2014/main" id="{36371B1D-3979-44AB-BD7F-6BAA892CDCC0}"/>
              </a:ext>
            </a:extLst>
          </p:cNvPr>
          <p:cNvSpPr/>
          <p:nvPr/>
        </p:nvSpPr>
        <p:spPr>
          <a:xfrm>
            <a:off x="5375231" y="5801826"/>
            <a:ext cx="19471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</a:t>
            </a:r>
          </a:p>
        </p:txBody>
      </p:sp>
      <p:pic>
        <p:nvPicPr>
          <p:cNvPr id="2054" name="Picture 6" descr="Family PNG Photos | PNG Mart">
            <a:extLst>
              <a:ext uri="{FF2B5EF4-FFF2-40B4-BE49-F238E27FC236}">
                <a16:creationId xmlns:a16="http://schemas.microsoft.com/office/drawing/2014/main" id="{EDF107E2-1A03-46BF-A34F-26AC5868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12" y="24695"/>
            <a:ext cx="5101138" cy="3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9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RODINY...</a:t>
            </a:r>
          </a:p>
        </p:txBody>
      </p:sp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36190" y="880870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1. súdržné skupiny ľudí – 10 členov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65116" y="2375977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2. pokrvnosť členov – 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1 rodina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16877E5F-2E73-4544-8FED-CCC07BA9439E}"/>
              </a:ext>
            </a:extLst>
          </p:cNvPr>
          <p:cNvSpPr/>
          <p:nvPr/>
        </p:nvSpPr>
        <p:spPr>
          <a:xfrm>
            <a:off x="565116" y="3850156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3. spojenie viacerých príbuzných rodín – 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1 ROD</a:t>
            </a: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AA8F7CF6-B5D9-4EDB-8E37-CC3620D93572}"/>
              </a:ext>
            </a:extLst>
          </p:cNvPr>
          <p:cNvSpPr/>
          <p:nvPr/>
        </p:nvSpPr>
        <p:spPr>
          <a:xfrm>
            <a:off x="536189" y="5268138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4. spojenie viacerých rodov – 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1 KMEŇ</a:t>
            </a:r>
          </a:p>
        </p:txBody>
      </p:sp>
      <p:sp>
        <p:nvSpPr>
          <p:cNvPr id="16" name="Zvitok: vodorovný 15">
            <a:extLst>
              <a:ext uri="{FF2B5EF4-FFF2-40B4-BE49-F238E27FC236}">
                <a16:creationId xmlns:a16="http://schemas.microsoft.com/office/drawing/2014/main" id="{09CD685A-94F6-40C2-887A-2019327FF5E0}"/>
              </a:ext>
            </a:extLst>
          </p:cNvPr>
          <p:cNvSpPr/>
          <p:nvPr/>
        </p:nvSpPr>
        <p:spPr>
          <a:xfrm>
            <a:off x="5072541" y="4227443"/>
            <a:ext cx="4946102" cy="24586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si, že...?</a:t>
            </a:r>
          </a:p>
          <a:p>
            <a:pPr algn="ctr"/>
            <a:r>
              <a:rPr lang="sk-SK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zákony o rodine vznikali už v staroveku. Ich účelom bolo chrániť členov rodiny a jej posolstvo.</a:t>
            </a:r>
          </a:p>
        </p:txBody>
      </p:sp>
      <p:pic>
        <p:nvPicPr>
          <p:cNvPr id="3076" name="Picture 4" descr="This is What Happens When You Visit a Family Therapist">
            <a:extLst>
              <a:ext uri="{FF2B5EF4-FFF2-40B4-BE49-F238E27FC236}">
                <a16:creationId xmlns:a16="http://schemas.microsoft.com/office/drawing/2014/main" id="{05341B96-0B1E-485E-9D20-E1E0B39A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01" y="466400"/>
            <a:ext cx="3771899" cy="37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TRADÍCIE EURÓPSKEJ RODINY...</a:t>
            </a:r>
          </a:p>
        </p:txBody>
      </p:sp>
      <p:pic>
        <p:nvPicPr>
          <p:cNvPr id="4102" name="Picture 6" descr="jesus sticker design - Clip Art Library">
            <a:extLst>
              <a:ext uri="{FF2B5EF4-FFF2-40B4-BE49-F238E27FC236}">
                <a16:creationId xmlns:a16="http://schemas.microsoft.com/office/drawing/2014/main" id="{A2D3670F-B1A1-48C3-9F93-0AAAF19B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5896">
            <a:off x="7018750" y="1479343"/>
            <a:ext cx="2635784" cy="22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Christian Religion Cliparts, Download Free Clip Art, Free Clip Art on  Clipart Library">
            <a:extLst>
              <a:ext uri="{FF2B5EF4-FFF2-40B4-BE49-F238E27FC236}">
                <a16:creationId xmlns:a16="http://schemas.microsoft.com/office/drawing/2014/main" id="{F92A015D-CA63-457B-AFFD-7DE41FB9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95">
            <a:off x="5127970" y="1003890"/>
            <a:ext cx="2227608" cy="28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36190" y="880870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dominancia kresťanstva v Európe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65116" y="2375977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kresťanské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princípy rodinného života</a:t>
            </a: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039826FD-A947-404D-8FDD-C3740C876590}"/>
              </a:ext>
            </a:extLst>
          </p:cNvPr>
          <p:cNvSpPr/>
          <p:nvPr/>
        </p:nvSpPr>
        <p:spPr>
          <a:xfrm>
            <a:off x="954157" y="4147930"/>
            <a:ext cx="7540487" cy="2345635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Dokážete aj sami určiť aspoň niektoré zásady kresťanstva, ktorými sa môžu i v súčasnosti riadiť európske rodiny?</a:t>
            </a:r>
          </a:p>
        </p:txBody>
      </p:sp>
    </p:spTree>
    <p:extLst>
      <p:ext uri="{BB962C8B-B14F-4D97-AF65-F5344CB8AC3E}">
        <p14:creationId xmlns:p14="http://schemas.microsoft.com/office/powerpoint/2010/main" val="119276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TRADÍCIE EURÓPSKEJ RODINY...</a:t>
            </a:r>
          </a:p>
        </p:txBody>
      </p:sp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36190" y="880870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. nezrušiteľnosť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manželstva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65116" y="2375977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2. muž =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pilier a hlava rodiny</a:t>
            </a: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B60B7BC6-5127-4121-A0D1-652D90591177}"/>
              </a:ext>
            </a:extLst>
          </p:cNvPr>
          <p:cNvSpPr/>
          <p:nvPr/>
        </p:nvSpPr>
        <p:spPr>
          <a:xfrm>
            <a:off x="565116" y="3871084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3. žena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= výchova detí</a:t>
            </a:r>
          </a:p>
        </p:txBody>
      </p:sp>
      <p:sp>
        <p:nvSpPr>
          <p:cNvPr id="9" name="Zvitok: vodorovný 8">
            <a:extLst>
              <a:ext uri="{FF2B5EF4-FFF2-40B4-BE49-F238E27FC236}">
                <a16:creationId xmlns:a16="http://schemas.microsoft.com/office/drawing/2014/main" id="{28F849B1-C16F-4E27-AE9E-9A1479401B5C}"/>
              </a:ext>
            </a:extLst>
          </p:cNvPr>
          <p:cNvSpPr/>
          <p:nvPr/>
        </p:nvSpPr>
        <p:spPr>
          <a:xfrm>
            <a:off x="536190" y="5527173"/>
            <a:ext cx="4652035" cy="12412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1 muž – 1 žena!</a:t>
            </a:r>
          </a:p>
        </p:txBody>
      </p:sp>
      <p:pic>
        <p:nvPicPr>
          <p:cNvPr id="5122" name="Picture 2" descr="Národný týždeň manželstva :: Ústredie ekumenickej a pastoračnej služby OS  SR a OZ SR">
            <a:extLst>
              <a:ext uri="{FF2B5EF4-FFF2-40B4-BE49-F238E27FC236}">
                <a16:creationId xmlns:a16="http://schemas.microsoft.com/office/drawing/2014/main" id="{55661FA1-556D-4D18-ACB7-779D43CC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41" y="2649566"/>
            <a:ext cx="3690011" cy="18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: šípka doľava 4">
            <a:extLst>
              <a:ext uri="{FF2B5EF4-FFF2-40B4-BE49-F238E27FC236}">
                <a16:creationId xmlns:a16="http://schemas.microsoft.com/office/drawing/2014/main" id="{88EE863C-5F86-4DB6-A3CD-8EB1F5F8AB68}"/>
              </a:ext>
            </a:extLst>
          </p:cNvPr>
          <p:cNvSpPr/>
          <p:nvPr/>
        </p:nvSpPr>
        <p:spPr>
          <a:xfrm>
            <a:off x="5015946" y="1078604"/>
            <a:ext cx="5426766" cy="1570962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,,Čo Boh spojil, človek nech nerozdeľuje!“</a:t>
            </a:r>
          </a:p>
        </p:txBody>
      </p:sp>
      <p:pic>
        <p:nvPicPr>
          <p:cNvPr id="5124" name="Picture 4" descr="Etické aspekty manželstva - O škole">
            <a:extLst>
              <a:ext uri="{FF2B5EF4-FFF2-40B4-BE49-F238E27FC236}">
                <a16:creationId xmlns:a16="http://schemas.microsoft.com/office/drawing/2014/main" id="{3B98DBA2-3CE1-4007-AEFD-2C6D68AD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06" y="4604670"/>
            <a:ext cx="2851224" cy="22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4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JEDNA STRECHA – VIAC GENERÁCIÍ...</a:t>
            </a:r>
          </a:p>
        </p:txBody>
      </p:sp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63217" y="1394211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tzv. viacgeneračné rodiny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63217" y="2715011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1 bydlisko – viacero generácií</a:t>
            </a:r>
          </a:p>
        </p:txBody>
      </p:sp>
      <p:pic>
        <p:nvPicPr>
          <p:cNvPr id="6146" name="Picture 2" descr="5 Tips for Successful Multigenerational Family Living | Guideposts">
            <a:extLst>
              <a:ext uri="{FF2B5EF4-FFF2-40B4-BE49-F238E27FC236}">
                <a16:creationId xmlns:a16="http://schemas.microsoft.com/office/drawing/2014/main" id="{1ED4B813-E8A5-40DF-9F7E-3756C04B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3216" y="4386470"/>
            <a:ext cx="7904922" cy="22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blina reči: obdĺžnik so zaoblenými rohmi 10">
            <a:extLst>
              <a:ext uri="{FF2B5EF4-FFF2-40B4-BE49-F238E27FC236}">
                <a16:creationId xmlns:a16="http://schemas.microsoft.com/office/drawing/2014/main" id="{FDC89ECF-2DC7-4BA2-8EBD-B9F9E3DC624D}"/>
              </a:ext>
            </a:extLst>
          </p:cNvPr>
          <p:cNvSpPr/>
          <p:nvPr/>
        </p:nvSpPr>
        <p:spPr>
          <a:xfrm>
            <a:off x="4996071" y="816638"/>
            <a:ext cx="4664764" cy="3198771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Páčilo by sa Ti byť členom viacgeneračnej rodiny? Aké môžu byť výhody a aké nevýhody života v takejto rodine? </a:t>
            </a:r>
            <a:r>
              <a:rPr lang="sk-SK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02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ZNAMENÍ DNEŠNÝCH RODÍN...</a:t>
            </a:r>
          </a:p>
        </p:txBody>
      </p:sp>
      <p:sp>
        <p:nvSpPr>
          <p:cNvPr id="3" name="Bublina: šípka nahor 2">
            <a:extLst>
              <a:ext uri="{FF2B5EF4-FFF2-40B4-BE49-F238E27FC236}">
                <a16:creationId xmlns:a16="http://schemas.microsoft.com/office/drawing/2014/main" id="{918003C9-72B7-4F7E-BC1F-7B56E35FADB6}"/>
              </a:ext>
            </a:extLst>
          </p:cNvPr>
          <p:cNvSpPr/>
          <p:nvPr/>
        </p:nvSpPr>
        <p:spPr>
          <a:xfrm>
            <a:off x="536190" y="880870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1. slobodnejšie vzťahy</a:t>
            </a:r>
          </a:p>
        </p:txBody>
      </p:sp>
      <p:sp>
        <p:nvSpPr>
          <p:cNvPr id="7" name="Bublina: šípka nahor 6">
            <a:extLst>
              <a:ext uri="{FF2B5EF4-FFF2-40B4-BE49-F238E27FC236}">
                <a16:creationId xmlns:a16="http://schemas.microsoft.com/office/drawing/2014/main" id="{259E144D-B676-4198-9595-ECBB41304B3F}"/>
              </a:ext>
            </a:extLst>
          </p:cNvPr>
          <p:cNvSpPr/>
          <p:nvPr/>
        </p:nvSpPr>
        <p:spPr>
          <a:xfrm>
            <a:off x="536189" y="2070996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2. vyvážená rola matky a otca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B60B7BC6-5127-4121-A0D1-652D90591177}"/>
              </a:ext>
            </a:extLst>
          </p:cNvPr>
          <p:cNvSpPr/>
          <p:nvPr/>
        </p:nvSpPr>
        <p:spPr>
          <a:xfrm>
            <a:off x="524376" y="3604360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3. slobodný výber partnera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54DDC6BA-8577-455C-AAE1-B878FA953D71}"/>
              </a:ext>
            </a:extLst>
          </p:cNvPr>
          <p:cNvSpPr/>
          <p:nvPr/>
        </p:nvSpPr>
        <p:spPr>
          <a:xfrm>
            <a:off x="550161" y="5022343"/>
            <a:ext cx="4333461" cy="1417983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4. upustenie od života vo viacgeneračnej rodine</a:t>
            </a:r>
          </a:p>
        </p:txBody>
      </p:sp>
      <p:pic>
        <p:nvPicPr>
          <p:cNvPr id="7170" name="Picture 2" descr="Family Silueta Modlitba Kresťanská - Obrázok zdarma na Pixabay">
            <a:extLst>
              <a:ext uri="{FF2B5EF4-FFF2-40B4-BE49-F238E27FC236}">
                <a16:creationId xmlns:a16="http://schemas.microsoft.com/office/drawing/2014/main" id="{CF4779A0-8649-4659-8244-997F5C2F7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/>
          <a:stretch/>
        </p:blipFill>
        <p:spPr bwMode="auto">
          <a:xfrm>
            <a:off x="5165828" y="1126436"/>
            <a:ext cx="3967030" cy="55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4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4668-3B39-4993-8DCA-B6B86C52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PRIESTOR PRE TEBA...</a:t>
            </a:r>
          </a:p>
        </p:txBody>
      </p:sp>
      <p:pic>
        <p:nvPicPr>
          <p:cNvPr id="8194" name="Picture 2" descr="Do you have any questions?' - Future Board Consulting">
            <a:extLst>
              <a:ext uri="{FF2B5EF4-FFF2-40B4-BE49-F238E27FC236}">
                <a16:creationId xmlns:a16="http://schemas.microsoft.com/office/drawing/2014/main" id="{9E1C0E17-2DAC-4E92-A787-0AC71457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3" y="1019175"/>
            <a:ext cx="3619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 you have any questions for me? | YOU search &amp; select">
            <a:extLst>
              <a:ext uri="{FF2B5EF4-FFF2-40B4-BE49-F238E27FC236}">
                <a16:creationId xmlns:a16="http://schemas.microsoft.com/office/drawing/2014/main" id="{C4309962-4E63-42D2-8228-98EBF5C6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2" y="3844262"/>
            <a:ext cx="750588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FCDB782-D944-46DB-AAC7-C890E188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09" y="920404"/>
            <a:ext cx="5700091" cy="25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2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264</Words>
  <Application>Microsoft Office PowerPoint</Application>
  <PresentationFormat>Širokouhlá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Fazeta</vt:lpstr>
      <vt:lpstr>AKO SI ČLOVEK VYTVÁRAL RODINU</vt:lpstr>
      <vt:lpstr>Začíname búrkou mozgu...</vt:lpstr>
      <vt:lpstr>RODINA JE...</vt:lpstr>
      <vt:lpstr>PRVÉ RODINY...</vt:lpstr>
      <vt:lpstr>TRADÍCIE EURÓPSKEJ RODINY...</vt:lpstr>
      <vt:lpstr>TRADÍCIE EURÓPSKEJ RODINY...</vt:lpstr>
      <vt:lpstr>JEDNA STRECHA – VIAC GENERÁCIÍ...</vt:lpstr>
      <vt:lpstr>V ZNAMENÍ DNEŠNÝCH RODÍN...</vt:lpstr>
      <vt:lpstr>PRIESTOR PRE TEBA...</vt:lpstr>
      <vt:lpstr>DOVIDENIA NABUDÚCE!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SI ČLOVEK VYTVÁRAL RODINU</dc:title>
  <dc:creator>Hrebenakova Nikola</dc:creator>
  <cp:lastModifiedBy>HP</cp:lastModifiedBy>
  <cp:revision>10</cp:revision>
  <dcterms:created xsi:type="dcterms:W3CDTF">2021-02-03T12:29:11Z</dcterms:created>
  <dcterms:modified xsi:type="dcterms:W3CDTF">2021-02-19T12:49:54Z</dcterms:modified>
</cp:coreProperties>
</file>