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70" r:id="rId14"/>
    <p:sldId id="265" r:id="rId15"/>
    <p:sldId id="271" r:id="rId16"/>
    <p:sldId id="266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hu-HU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8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1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1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3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2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3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7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9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9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73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hu-HU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hu-HU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AF1E-D15A-460C-A751-6406B9D3791A}" type="datetimeFigureOut">
              <a:rPr lang="hu-HU" smtClean="0"/>
              <a:t>2021. 01. 27.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F93A-DF16-461E-B167-17B1188BB3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8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160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KRSTITEĽ - </a:t>
            </a:r>
            <a:r>
              <a:rPr lang="hu-HU" b="1" cap="all" dirty="0" err="1" smtClean="0">
                <a:solidFill>
                  <a:srgbClr val="160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</a:t>
            </a:r>
            <a:r>
              <a:rPr lang="hu-HU" b="1" cap="all" dirty="0" smtClean="0">
                <a:solidFill>
                  <a:srgbClr val="160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cap="all" dirty="0" err="1" smtClean="0">
                <a:solidFill>
                  <a:srgbClr val="160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</a:t>
            </a:r>
            <a:endParaRPr lang="hu-HU" b="1" cap="all" dirty="0">
              <a:solidFill>
                <a:srgbClr val="160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3653" y="304800"/>
            <a:ext cx="114258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pochopiteľne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bráni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Veď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pokrstiť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mňa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(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Matúš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3:14)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Alžbeta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rozprávala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poskočil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radosťou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nej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prišla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návštevu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Mária,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čakala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určite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 aj o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anjel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Gabriel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oznámil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narodenie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anjeli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zjavili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pastierom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hu-H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ľudí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pokánie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svojich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hriechov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Jánove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námietky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reaguje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slovami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Nechaj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teraz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potrebné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vykonáme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(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Matúš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3:15)</a:t>
            </a:r>
            <a:endParaRPr lang="hu-H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83" y="3531939"/>
            <a:ext cx="6648419" cy="35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3653" y="304800"/>
            <a:ext cx="114258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potrebné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pokrstiť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V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pokánia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hriechov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verejným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vyjadrením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konať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vôľu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svojho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Otca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Hebrejom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10:5–7)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doteraz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pracoval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tesár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tejto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chvíle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vykonávať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ktorú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nebeský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Otec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poslal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Očakáva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niečo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nezvyčajné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nepotreboval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byť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pokrstený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odpustenie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hriechov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veď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hriechu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neučinil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tým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pomazal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proroka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kňaza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kráľa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hu-H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84" y="2893210"/>
            <a:ext cx="7617422" cy="4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64" y="2062104"/>
            <a:ext cx="8926480" cy="44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596008" y="1"/>
            <a:ext cx="9071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 mu už neodporoval.  Keď bol Ježiš pokrstený, hneď vystúpil z vody. Vtom sa mu otvorilo nebo a on videl </a:t>
            </a: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Božieho Ducha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ako holubica zostupoval a prichádzal nad neho. 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6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5903" y="1"/>
            <a:ext cx="12126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Ježišovom krste sa otvorili sa nebesá a Duch Boží zostupoval ako holubica a prichádzal na Ježiša. Duch Svätý je tam, kde Ho Boh dáva, daruje. Nie je viazaný na nejakú formu, niekedy prišiel v podobe holubice, inokedy ako plameň ohňa či vietor. Zväčša prichádza celkom nebadane. No Pán Boh sľúbil, že Ho dá Ducha Svätého tým, ktorí o Neho prosia. Boží Duch</a:t>
            </a:r>
          </a:p>
          <a:p>
            <a:pPr algn="ctr"/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 tam, kde sa zvestuje Božie slovo, kde sa krstí, kde sa odpúšťajú hriechy, kde prijímame Večeru Pánovu, kde je Božie požehnanie, kde sa stretávame v Kristovom</a:t>
            </a:r>
          </a:p>
          <a:p>
            <a:pPr algn="ctr"/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 ako Pánov ľud – Jeho cirkev. Tam prichádza Duch Svätý, hoci Ho nevidíme, nevidíme žiadnu holubicu či plameň.</a:t>
            </a:r>
            <a:endParaRPr lang="sk-SK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26" y="3046989"/>
            <a:ext cx="54292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0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3" y="2204864"/>
            <a:ext cx="8730208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9558" y="332657"/>
            <a:ext cx="10849232" cy="2204863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 </a:t>
            </a:r>
            <a:r>
              <a:rPr lang="hu-HU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neba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zaznel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hu-H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milovaný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ktorom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mám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zaľúbenie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b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9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30" y="2924432"/>
            <a:ext cx="7389926" cy="369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" y="126712"/>
            <a:ext cx="12101384" cy="2797720"/>
          </a:xfrm>
        </p:spPr>
        <p:txBody>
          <a:bodyPr>
            <a:normAutofit/>
          </a:bodyPr>
          <a:lstStyle/>
          <a:p>
            <a:pPr algn="ctr"/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niečo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iné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čítame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tej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chvíli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otvorili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nebesia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Okrem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počuť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neba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milovaný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ktorého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mám 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(</a:t>
            </a:r>
            <a:r>
              <a:rPr lang="hu-HU" sz="2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Matúš</a:t>
            </a:r>
            <a:r>
              <a:rPr lang="hu-H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3:17)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konci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príbehu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najdôležitejší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totiž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dáva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istotu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Ježišovi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správnej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Bohom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milovaní</a:t>
            </a:r>
            <a:r>
              <a:rPr lang="hu-H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1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tých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dňoch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vystúpil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Krstiteľ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hlásal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judejskej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púšti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fused smiley animated gif www pixshark com image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1851722"/>
            <a:ext cx="1972632" cy="15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062681" y="2150076"/>
            <a:ext cx="6474941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)  ROBTE POKÁNIE 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sa priblížilo nebeské kráľovstvo.“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62680" y="3925330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) </a:t>
            </a:r>
            <a:r>
              <a:rPr lang="pl-PL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 robte na Božiu slávu</a:t>
            </a:r>
            <a:endParaRPr lang="hu-HU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62680" y="5482282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ČAKAJTE NA JEŽIŠA 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3422424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5018809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>
            <a:noAutofit/>
          </a:bodyPr>
          <a:lstStyle/>
          <a:p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nepotreboval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byť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pokrstený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odpustenie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hriechov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veď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hriechu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neučinil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pokrstil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tým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pomazal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fused smiley animated gif www pixshark com image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1" y="5164142"/>
            <a:ext cx="1918447" cy="15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062681" y="2150076"/>
            <a:ext cx="6474941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cap="al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 NAJVYŠŠIEHO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62680" y="3925330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) UČITEĽA   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62680" y="5482282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proroka</a:t>
            </a:r>
            <a:r>
              <a:rPr lang="hu-HU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kňaza</a:t>
            </a:r>
            <a:r>
              <a:rPr lang="hu-HU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kráľa</a:t>
            </a:r>
            <a:r>
              <a:rPr lang="hu-HU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3422424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1680706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otvorili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nebesá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zostupoval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………………..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fused smiley animated gif www pixshark com image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1" y="5164142"/>
            <a:ext cx="1918447" cy="15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062681" y="2150076"/>
            <a:ext cx="6474941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) OROL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62680" y="3925330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) VTÁK  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62680" y="5482282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HOLUBICA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3422424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1680706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pokrstený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neba zaznel hlas: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fused smiley animated gif www pixshark com image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51" y="3545100"/>
            <a:ext cx="1918447" cy="15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062681" y="2150076"/>
            <a:ext cx="6474941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) „Toto je kráľ z neba.“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62680" y="3925330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) „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môj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milovaný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ktorom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mám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zaľúbenie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 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62680" y="5482282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„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Počúvajte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Jána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robte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pokánie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5061271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1729065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32857"/>
            <a:ext cx="8786338" cy="439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6519" y="0"/>
            <a:ext cx="11961340" cy="2133600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tých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dňoch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vystúpil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Krstiteľ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hlásal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judejskej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púšti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Robte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pokánie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priblížilo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nebeské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kráľovstvo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ňom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prorok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Izaiáš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volajúceho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púšti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»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Pripravte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cestu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Pánovi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vyrovnajte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chodníky</a:t>
            </a:r>
            <a:r>
              <a:rPr lang="hu-H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!«“ </a:t>
            </a:r>
            <a:endParaRPr lang="sk-SK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totiž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istotu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správnej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fused smiley animated gif www pixshark com image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51" y="3545100"/>
            <a:ext cx="1918447" cy="15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062681" y="2150076"/>
            <a:ext cx="6474941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)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 pokrstení.</a:t>
            </a:r>
            <a:r>
              <a:rPr lang="sk-SK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62680" y="3925330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Bohom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milovaní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62680" y="5482282"/>
            <a:ext cx="6474942" cy="8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úžasní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5061271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rráskép megtekinté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9" y="1729065"/>
            <a:ext cx="1674042" cy="16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Zapamätať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1999" y="1927412"/>
            <a:ext cx="103811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konci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príbehu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Ježišovom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totiž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istotu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Ježišovi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správnej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Bohom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milovaní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najdôležitejším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cirkvi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každého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jednotlivého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kresťana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Veď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tohto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hlasu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Božieho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nevedeli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žiť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veriť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vecou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zásadného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rozhodujúceho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významu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hlas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počuteľný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v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našom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počúvali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neho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konali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1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9144000" cy="1944514"/>
          </a:xfrm>
        </p:spPr>
        <p:txBody>
          <a:bodyPr/>
          <a:lstStyle/>
          <a:p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nosil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odev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ťavej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srsti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okolo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bedier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kožený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opasok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Potravou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kobylky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lesný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67" y="1952367"/>
            <a:ext cx="9515066" cy="50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32857"/>
            <a:ext cx="8786338" cy="439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2133600"/>
          </a:xfrm>
        </p:spPr>
        <p:txBody>
          <a:bodyPr/>
          <a:lstStyle/>
          <a:p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Vtedy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prichádzal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nemu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celá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Judea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celé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okolie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Jordánu</a:t>
            </a:r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2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24000" y="260351"/>
            <a:ext cx="9144000" cy="1363663"/>
          </a:xfrm>
        </p:spPr>
        <p:txBody>
          <a:bodyPr/>
          <a:lstStyle/>
          <a:p>
            <a:pPr algn="ctr"/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Vyznávali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hriechy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dávali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krstiť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rieke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Jordán. 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7" y="1374768"/>
            <a:ext cx="5635485" cy="56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91978" y="0"/>
            <a:ext cx="9976022" cy="2420888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videl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mnohí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farizeji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saduceji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prichádzajú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nemu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vám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ukázal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uniknúť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budúcemu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hnevu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Prinášajte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hodné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pokánia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Nenazdávajte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môžete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povedať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Naším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otcom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Abrahám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!« -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vravím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vám: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Abrahámovi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vzbudiť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 z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týchto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kameňov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246054"/>
            <a:ext cx="91027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32657"/>
            <a:ext cx="4243628" cy="613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96488" y="339586"/>
            <a:ext cx="48367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Sekera je už priložená na korene stromov. A každý strom, ktorý neprináša dobré ovocie, vytnú a hodia do ohňa. Ja vás krstím vodou na pokánie, </a:t>
            </a:r>
            <a:endParaRPr lang="sk-SK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ten, čo príde po mne, je mocnejší, ako som ja. Ja nie som hoden nosiť mu obuv. </a:t>
            </a:r>
            <a:endParaRPr lang="sk-SK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vás bude krstiť Duchom Svätým a ohňom.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ruke má vejačku, vyčistí si humno, pšenicu si zhromaždí do sýpky, ale plevy spáli </a:t>
            </a:r>
            <a:endParaRPr lang="sk-SK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neuhasiteľnom ohni.“</a:t>
            </a:r>
          </a:p>
        </p:txBody>
      </p:sp>
    </p:spTree>
    <p:extLst>
      <p:ext uri="{BB962C8B-B14F-4D97-AF65-F5344CB8AC3E}">
        <p14:creationId xmlns:p14="http://schemas.microsoft.com/office/powerpoint/2010/main" val="3517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4" y="2420888"/>
            <a:ext cx="8693696" cy="434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86249" y="0"/>
            <a:ext cx="9910119" cy="242088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Vtedy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prišiel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Galiley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Jordánu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Jánom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pokrstiť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odporoval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hovoril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„Ja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dať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tebe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pokrstiť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prichádzaš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mne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?“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však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povedal</a:t>
            </a:r>
            <a:r>
              <a:rPr lang="hu-H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„Len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nechaj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patrí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splnili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spravodlivé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6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3653" y="304800"/>
            <a:ext cx="11425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Krstiteľ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zvestuje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šesť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mesiacov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rieke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Jordán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ním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teraz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rokov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Neprichádza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ním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zistil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darí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Prichádza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Jánom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pokrstiť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86" y="2121441"/>
            <a:ext cx="9285013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1176</Words>
  <Application>Microsoft Office PowerPoint</Application>
  <PresentationFormat>Širokouhlá</PresentationFormat>
  <Paragraphs>47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Motív Office</vt:lpstr>
      <vt:lpstr>JÁN KRSTITEĽ - Ježišov krst</vt:lpstr>
      <vt:lpstr>V tých dňoch vystúpil Ján Krstiteľ a hlásal v judejskej púšti:   „Robte pokánie, lebo sa priblížilo nebeské kráľovstvo.“   To o ňom povedal prorok Izaiáš:  „Hlas volajúceho na púšti: »Pripravte cestu Pánovi, vyrovnajte mu chodníky!«“ </vt:lpstr>
      <vt:lpstr>Ján nosil odev z ťavej srsti a okolo bedier kožený opasok. Potravou mu boli kobylky a lesný med. </vt:lpstr>
      <vt:lpstr>Vtedy prichádzal k nemu Jeruzalem a celá Judea  i celé okolie Jordánu. </vt:lpstr>
      <vt:lpstr>Vyznávali svoje hriechy a dávali sa mu krstiť  v rieke Jordán. </vt:lpstr>
      <vt:lpstr>Keď videl, že aj mnohí farizeji a saduceji prichádzajú k nemu na krst, povedal im: „Hadie plemeno, kto vám ukázal, ako uniknúť budúcemu hnevu!? Prinášajte teda ovocie hodné pokánia!  Nenazdávajte sa, že si môžete povedať:  »Naším otcom je Abrahám!« - lebo vravím vám:  Boh môže Abrahámovi vzbudiť deti aj z týchto kameňov.  </vt:lpstr>
      <vt:lpstr>Prezentácia programu PowerPoint</vt:lpstr>
      <vt:lpstr>Vtedy Ježiš prišiel z Galiley k Jordánu za Jánom, aby sa mu dal pokrstiť. Ale Ján mu odporoval a hovoril: „Ja by som sa mal dať tebe pokrstiť, a ty prichádzaš ku mne?“ Ježiš mu však povedal: „Len to nechaj, lebo sa patrí, aby sme splnili všetko, čo je spravodlivé.“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 z neba zaznel hlas:  „Toto je môj milovaný Syn, v ktorom mám zaľúbenie.“    </vt:lpstr>
      <vt:lpstr>Ale pri Ježišovom krste sa stane aj niečo iné. V Biblii čítame, že „v tej chvíli sa otvorili nebesia“. Okrem toho pri jeho krste počuť z neba hlas:  „Toto je môj milovaný Syn, z ktorého mám radosť.“ (Matúš 3:17)  Tento Boží hlas na konci príbehu je pri Ježišovom krste najdôležitejší.  Tento Boží hlas totiž dáva istotu, že pri Ježišovi sme na správnej adrese a že tak,  ako Ježiš, i my sme Bohom milovaní. </vt:lpstr>
      <vt:lpstr>V tých dňoch vystúpil Ján Krstiteľ a hlásal  v judejskej púšti: </vt:lpstr>
      <vt:lpstr>Ježiš nepotreboval byť pokrstený na odpustenie hriechov, veď hriechu neučinil.  No keď Ho Ján pokrstil, tým Ho pomazal za  </vt:lpstr>
      <vt:lpstr>Po Ježišovom krste sa otvorili sa nebesá a Duch Boží zostupoval ako ……………….. a prichádzal na Ježiša.  </vt:lpstr>
      <vt:lpstr>Keď bol Ježiš pokrstený, z neba zaznel hlas:  </vt:lpstr>
      <vt:lpstr>Tento Boží hlas totiž dáva istotu, že pri Ježišovi sme na správnej adrese a že tak, ako Ježiš  </vt:lpstr>
      <vt:lpstr>Zapamätať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HP</cp:lastModifiedBy>
  <cp:revision>18</cp:revision>
  <dcterms:created xsi:type="dcterms:W3CDTF">2021-01-20T10:22:02Z</dcterms:created>
  <dcterms:modified xsi:type="dcterms:W3CDTF">2021-01-27T16:51:48Z</dcterms:modified>
</cp:coreProperties>
</file>