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51898-1E35-4EE2-ADCA-5CF4B3A7226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k-SK"/>
        </a:p>
      </dgm:t>
    </dgm:pt>
    <dgm:pt modelId="{418FC307-0998-460A-953D-1A6E1BBEEF8A}">
      <dgm:prSet phldrT="[Text]"/>
      <dgm:spPr/>
      <dgm:t>
        <a:bodyPr/>
        <a:lstStyle/>
        <a:p>
          <a:r>
            <a:rPr lang="sk-SK" dirty="0" smtClean="0"/>
            <a:t>km</a:t>
          </a:r>
          <a:endParaRPr lang="sk-SK" dirty="0"/>
        </a:p>
      </dgm:t>
    </dgm:pt>
    <dgm:pt modelId="{959C56F7-BAD7-4C14-814D-FEBECDB6CD2F}" type="parTrans" cxnId="{CD5A23C1-C98C-4A47-B909-B2579CE01E88}">
      <dgm:prSet/>
      <dgm:spPr/>
      <dgm:t>
        <a:bodyPr/>
        <a:lstStyle/>
        <a:p>
          <a:endParaRPr lang="sk-SK"/>
        </a:p>
      </dgm:t>
    </dgm:pt>
    <dgm:pt modelId="{7351EE17-3CC9-4160-8F2C-4982680F89C2}" type="sibTrans" cxnId="{CD5A23C1-C98C-4A47-B909-B2579CE01E88}">
      <dgm:prSet/>
      <dgm:spPr/>
      <dgm:t>
        <a:bodyPr/>
        <a:lstStyle/>
        <a:p>
          <a:endParaRPr lang="sk-SK"/>
        </a:p>
      </dgm:t>
    </dgm:pt>
    <dgm:pt modelId="{4543A9F3-C84D-490A-89A2-42168ED5B643}">
      <dgm:prSet phldrT="[Text]" custT="1"/>
      <dgm:spPr/>
      <dgm:t>
        <a:bodyPr/>
        <a:lstStyle/>
        <a:p>
          <a:r>
            <a:rPr lang="sk-SK" sz="2000" dirty="0" smtClean="0">
              <a:latin typeface="Times New Roman" pitchFamily="18" charset="0"/>
              <a:cs typeface="Times New Roman" pitchFamily="18" charset="0"/>
            </a:rPr>
            <a:t>1000</a:t>
          </a:r>
          <a:endParaRPr lang="sk-SK" sz="2000" dirty="0">
            <a:latin typeface="Times New Roman" pitchFamily="18" charset="0"/>
            <a:cs typeface="Times New Roman" pitchFamily="18" charset="0"/>
          </a:endParaRPr>
        </a:p>
      </dgm:t>
    </dgm:pt>
    <dgm:pt modelId="{80FD4C18-8BAE-4970-B90C-E0E3F7BACB91}" type="parTrans" cxnId="{9DC98629-FCCA-406B-B332-6AE06AA55938}">
      <dgm:prSet/>
      <dgm:spPr/>
      <dgm:t>
        <a:bodyPr/>
        <a:lstStyle/>
        <a:p>
          <a:endParaRPr lang="sk-SK"/>
        </a:p>
      </dgm:t>
    </dgm:pt>
    <dgm:pt modelId="{8B35A915-7870-486C-8A1A-BC6684773C99}" type="sibTrans" cxnId="{9DC98629-FCCA-406B-B332-6AE06AA55938}">
      <dgm:prSet/>
      <dgm:spPr/>
      <dgm:t>
        <a:bodyPr/>
        <a:lstStyle/>
        <a:p>
          <a:endParaRPr lang="sk-SK"/>
        </a:p>
      </dgm:t>
    </dgm:pt>
    <dgm:pt modelId="{40C1D028-C52A-46E0-9386-6D39A8D01660}">
      <dgm:prSet phldrT="[Text]"/>
      <dgm:spPr/>
      <dgm:t>
        <a:bodyPr/>
        <a:lstStyle/>
        <a:p>
          <a:r>
            <a:rPr lang="sk-SK" dirty="0" smtClean="0"/>
            <a:t>m</a:t>
          </a:r>
          <a:endParaRPr lang="sk-SK" dirty="0"/>
        </a:p>
      </dgm:t>
    </dgm:pt>
    <dgm:pt modelId="{4866BC4B-04F2-4EDE-95EF-B0A6872C87F3}" type="parTrans" cxnId="{C0C772C5-50A6-456E-95FB-F92BBDACB260}">
      <dgm:prSet/>
      <dgm:spPr/>
      <dgm:t>
        <a:bodyPr/>
        <a:lstStyle/>
        <a:p>
          <a:endParaRPr lang="sk-SK"/>
        </a:p>
      </dgm:t>
    </dgm:pt>
    <dgm:pt modelId="{CAAA77EB-C306-4885-BBAB-801398D34FC5}" type="sibTrans" cxnId="{C0C772C5-50A6-456E-95FB-F92BBDACB260}">
      <dgm:prSet/>
      <dgm:spPr/>
      <dgm:t>
        <a:bodyPr/>
        <a:lstStyle/>
        <a:p>
          <a:endParaRPr lang="sk-SK"/>
        </a:p>
      </dgm:t>
    </dgm:pt>
    <dgm:pt modelId="{0248FCD0-42B2-4665-B198-F969B18A67F7}">
      <dgm:prSet phldrT="[Text]" custT="1"/>
      <dgm:spPr/>
      <dgm:t>
        <a:bodyPr/>
        <a:lstStyle/>
        <a:p>
          <a:r>
            <a:rPr lang="sk-SK" sz="2000" dirty="0" smtClean="0">
              <a:latin typeface="Times New Roman" pitchFamily="18" charset="0"/>
              <a:cs typeface="Times New Roman" pitchFamily="18" charset="0"/>
            </a:rPr>
            <a:t>100</a:t>
          </a:r>
          <a:endParaRPr lang="sk-SK" sz="1800" dirty="0">
            <a:latin typeface="Times New Roman" pitchFamily="18" charset="0"/>
            <a:cs typeface="Times New Roman" pitchFamily="18" charset="0"/>
          </a:endParaRPr>
        </a:p>
      </dgm:t>
    </dgm:pt>
    <dgm:pt modelId="{C2D3CC06-2559-47FF-B838-BF6978D1FAB0}" type="parTrans" cxnId="{1B375D09-F0FE-4332-BFBD-D39F5AFD421E}">
      <dgm:prSet/>
      <dgm:spPr/>
      <dgm:t>
        <a:bodyPr/>
        <a:lstStyle/>
        <a:p>
          <a:endParaRPr lang="sk-SK"/>
        </a:p>
      </dgm:t>
    </dgm:pt>
    <dgm:pt modelId="{C19FD427-D9A9-4EBB-AD50-FABDEE14FF12}" type="sibTrans" cxnId="{1B375D09-F0FE-4332-BFBD-D39F5AFD421E}">
      <dgm:prSet/>
      <dgm:spPr/>
      <dgm:t>
        <a:bodyPr/>
        <a:lstStyle/>
        <a:p>
          <a:endParaRPr lang="sk-SK"/>
        </a:p>
      </dgm:t>
    </dgm:pt>
    <dgm:pt modelId="{BD644621-ADEE-4AAE-8AE3-2355BF838AF0}">
      <dgm:prSet phldrT="[Text]"/>
      <dgm:spPr/>
      <dgm:t>
        <a:bodyPr/>
        <a:lstStyle/>
        <a:p>
          <a:r>
            <a:rPr lang="sk-SK" dirty="0" smtClean="0"/>
            <a:t>cm</a:t>
          </a:r>
          <a:endParaRPr lang="sk-SK" dirty="0"/>
        </a:p>
      </dgm:t>
    </dgm:pt>
    <dgm:pt modelId="{9EC2FDCB-25D5-4A7F-B2F5-F173C5778FDD}" type="parTrans" cxnId="{7711300B-8AD0-492B-9A93-4513E9E8A599}">
      <dgm:prSet/>
      <dgm:spPr/>
      <dgm:t>
        <a:bodyPr/>
        <a:lstStyle/>
        <a:p>
          <a:endParaRPr lang="sk-SK"/>
        </a:p>
      </dgm:t>
    </dgm:pt>
    <dgm:pt modelId="{110F5F11-B175-4663-9F50-A411240323C9}" type="sibTrans" cxnId="{7711300B-8AD0-492B-9A93-4513E9E8A599}">
      <dgm:prSet/>
      <dgm:spPr/>
      <dgm:t>
        <a:bodyPr/>
        <a:lstStyle/>
        <a:p>
          <a:endParaRPr lang="sk-SK"/>
        </a:p>
      </dgm:t>
    </dgm:pt>
    <dgm:pt modelId="{86DE602F-AED8-4F37-A1F9-C223FA4F17B3}">
      <dgm:prSet phldrT="[Text]" custT="1"/>
      <dgm:spPr/>
      <dgm:t>
        <a:bodyPr/>
        <a:lstStyle/>
        <a:p>
          <a:r>
            <a:rPr lang="sk-SK" sz="2000" dirty="0" smtClean="0">
              <a:latin typeface="Times New Roman" pitchFamily="18" charset="0"/>
              <a:cs typeface="Times New Roman" pitchFamily="18" charset="0"/>
            </a:rPr>
            <a:t>10</a:t>
          </a:r>
          <a:endParaRPr lang="sk-SK" sz="2200" dirty="0">
            <a:latin typeface="Times New Roman" pitchFamily="18" charset="0"/>
            <a:cs typeface="Times New Roman" pitchFamily="18" charset="0"/>
          </a:endParaRPr>
        </a:p>
      </dgm:t>
    </dgm:pt>
    <dgm:pt modelId="{9A3ABB02-500D-41C1-ADCB-C6AAE0F5580A}" type="parTrans" cxnId="{77DEED5B-7DF8-44AE-8F00-F689D9FF9B9E}">
      <dgm:prSet/>
      <dgm:spPr/>
      <dgm:t>
        <a:bodyPr/>
        <a:lstStyle/>
        <a:p>
          <a:endParaRPr lang="sk-SK"/>
        </a:p>
      </dgm:t>
    </dgm:pt>
    <dgm:pt modelId="{E64B38ED-34B0-43E8-8180-C66098656118}" type="sibTrans" cxnId="{77DEED5B-7DF8-44AE-8F00-F689D9FF9B9E}">
      <dgm:prSet/>
      <dgm:spPr/>
      <dgm:t>
        <a:bodyPr/>
        <a:lstStyle/>
        <a:p>
          <a:endParaRPr lang="sk-SK"/>
        </a:p>
      </dgm:t>
    </dgm:pt>
    <dgm:pt modelId="{6C604869-8CF4-4DAF-9B05-82979AFE570D}">
      <dgm:prSet/>
      <dgm:spPr/>
      <dgm:t>
        <a:bodyPr/>
        <a:lstStyle/>
        <a:p>
          <a:r>
            <a:rPr lang="sk-SK" dirty="0" smtClean="0"/>
            <a:t>mm</a:t>
          </a:r>
          <a:endParaRPr lang="sk-SK" dirty="0"/>
        </a:p>
      </dgm:t>
    </dgm:pt>
    <dgm:pt modelId="{EAC9D93A-0512-45F7-8EE9-AF5508D73138}" type="parTrans" cxnId="{D99DD66C-D821-419C-9B73-561CE96C6684}">
      <dgm:prSet/>
      <dgm:spPr/>
      <dgm:t>
        <a:bodyPr/>
        <a:lstStyle/>
        <a:p>
          <a:endParaRPr lang="sk-SK"/>
        </a:p>
      </dgm:t>
    </dgm:pt>
    <dgm:pt modelId="{48AC2E1A-3701-49DB-B08B-4D4668DDC7A8}" type="sibTrans" cxnId="{D99DD66C-D821-419C-9B73-561CE96C6684}">
      <dgm:prSet/>
      <dgm:spPr/>
      <dgm:t>
        <a:bodyPr/>
        <a:lstStyle/>
        <a:p>
          <a:endParaRPr lang="sk-SK"/>
        </a:p>
      </dgm:t>
    </dgm:pt>
    <dgm:pt modelId="{D959784F-82E1-4086-B811-FD0489B4496D}" type="pres">
      <dgm:prSet presAssocID="{5C451898-1E35-4EE2-ADCA-5CF4B3A722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0073D60B-D56D-4FFF-BC4F-3956E366D0CF}" type="pres">
      <dgm:prSet presAssocID="{418FC307-0998-460A-953D-1A6E1BBEEF8A}" presName="composite" presStyleCnt="0"/>
      <dgm:spPr/>
    </dgm:pt>
    <dgm:pt modelId="{11C03076-9CFC-4118-A520-6F1262582294}" type="pres">
      <dgm:prSet presAssocID="{418FC307-0998-460A-953D-1A6E1BBEEF8A}" presName="bentUpArrow1" presStyleLbl="alignImgPlace1" presStyleIdx="0" presStyleCnt="3"/>
      <dgm:spPr/>
      <dgm:t>
        <a:bodyPr/>
        <a:lstStyle/>
        <a:p>
          <a:endParaRPr lang="sk-SK"/>
        </a:p>
      </dgm:t>
    </dgm:pt>
    <dgm:pt modelId="{18890AC0-F711-4A43-994A-EACE41008FEC}" type="pres">
      <dgm:prSet presAssocID="{418FC307-0998-460A-953D-1A6E1BBEEF8A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BA44398-6E03-4459-A44A-2244D0391F8B}" type="pres">
      <dgm:prSet presAssocID="{418FC307-0998-460A-953D-1A6E1BBEEF8A}" presName="ChildText" presStyleLbl="revTx" presStyleIdx="0" presStyleCnt="3" custScaleX="159897" custScaleY="108869" custLinFactY="41687" custLinFactNeighborX="-9769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304413A-5E54-4E0E-8C67-E34F355A8882}" type="pres">
      <dgm:prSet presAssocID="{7351EE17-3CC9-4160-8F2C-4982680F89C2}" presName="sibTrans" presStyleCnt="0"/>
      <dgm:spPr/>
    </dgm:pt>
    <dgm:pt modelId="{91E41C6B-E7E8-4B89-A2DC-C5EF2C338209}" type="pres">
      <dgm:prSet presAssocID="{40C1D028-C52A-46E0-9386-6D39A8D01660}" presName="composite" presStyleCnt="0"/>
      <dgm:spPr/>
    </dgm:pt>
    <dgm:pt modelId="{4BA74341-7BCD-4F6C-9F22-3AC4BCD30DF5}" type="pres">
      <dgm:prSet presAssocID="{40C1D028-C52A-46E0-9386-6D39A8D01660}" presName="bentUpArrow1" presStyleLbl="alignImgPlace1" presStyleIdx="1" presStyleCnt="3"/>
      <dgm:spPr/>
    </dgm:pt>
    <dgm:pt modelId="{E06DD293-4221-42B2-BFB0-CC635A94B3A5}" type="pres">
      <dgm:prSet presAssocID="{40C1D028-C52A-46E0-9386-6D39A8D0166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A58EE6-6B11-4146-A93E-4589693C642D}" type="pres">
      <dgm:prSet presAssocID="{40C1D028-C52A-46E0-9386-6D39A8D01660}" presName="ChildText" presStyleLbl="revTx" presStyleIdx="1" presStyleCnt="3" custLinFactX="-19073" custLinFactY="41949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C01E4C5-B849-4706-BE9E-24293EC9A87E}" type="pres">
      <dgm:prSet presAssocID="{CAAA77EB-C306-4885-BBAB-801398D34FC5}" presName="sibTrans" presStyleCnt="0"/>
      <dgm:spPr/>
    </dgm:pt>
    <dgm:pt modelId="{1312B338-1311-4A0D-8321-4B9091D78130}" type="pres">
      <dgm:prSet presAssocID="{BD644621-ADEE-4AAE-8AE3-2355BF838AF0}" presName="composite" presStyleCnt="0"/>
      <dgm:spPr/>
    </dgm:pt>
    <dgm:pt modelId="{3B28F3E7-DEDE-4F26-838F-E00B48C94D32}" type="pres">
      <dgm:prSet presAssocID="{BD644621-ADEE-4AAE-8AE3-2355BF838AF0}" presName="bentUpArrow1" presStyleLbl="alignImgPlace1" presStyleIdx="2" presStyleCnt="3"/>
      <dgm:spPr/>
    </dgm:pt>
    <dgm:pt modelId="{EFE63CCF-D917-4A0B-8DDF-FC69B4DE10C4}" type="pres">
      <dgm:prSet presAssocID="{BD644621-ADEE-4AAE-8AE3-2355BF838AF0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7CF0C39-D4EF-4565-9CBF-B4553308D439}" type="pres">
      <dgm:prSet presAssocID="{BD644621-ADEE-4AAE-8AE3-2355BF838AF0}" presName="ChildText" presStyleLbl="revTx" presStyleIdx="2" presStyleCnt="3" custLinFactX="-27136" custLinFactY="42211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CD512C1-E8DD-4F26-95BA-63C579EBDC45}" type="pres">
      <dgm:prSet presAssocID="{110F5F11-B175-4663-9F50-A411240323C9}" presName="sibTrans" presStyleCnt="0"/>
      <dgm:spPr/>
    </dgm:pt>
    <dgm:pt modelId="{A8E88EF8-11CF-43B0-A09E-990357BFCE24}" type="pres">
      <dgm:prSet presAssocID="{6C604869-8CF4-4DAF-9B05-82979AFE570D}" presName="composite" presStyleCnt="0"/>
      <dgm:spPr/>
    </dgm:pt>
    <dgm:pt modelId="{EB88D746-EE3F-4C0E-8CF5-B796E57AF3B3}" type="pres">
      <dgm:prSet presAssocID="{6C604869-8CF4-4DAF-9B05-82979AFE570D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1258B30-C87E-4AD2-A554-163054F49B0A}" type="presOf" srcId="{4543A9F3-C84D-490A-89A2-42168ED5B643}" destId="{5BA44398-6E03-4459-A44A-2244D0391F8B}" srcOrd="0" destOrd="0" presId="urn:microsoft.com/office/officeart/2005/8/layout/StepDownProcess"/>
    <dgm:cxn modelId="{C0C772C5-50A6-456E-95FB-F92BBDACB260}" srcId="{5C451898-1E35-4EE2-ADCA-5CF4B3A7226C}" destId="{40C1D028-C52A-46E0-9386-6D39A8D01660}" srcOrd="1" destOrd="0" parTransId="{4866BC4B-04F2-4EDE-95EF-B0A6872C87F3}" sibTransId="{CAAA77EB-C306-4885-BBAB-801398D34FC5}"/>
    <dgm:cxn modelId="{CD5A23C1-C98C-4A47-B909-B2579CE01E88}" srcId="{5C451898-1E35-4EE2-ADCA-5CF4B3A7226C}" destId="{418FC307-0998-460A-953D-1A6E1BBEEF8A}" srcOrd="0" destOrd="0" parTransId="{959C56F7-BAD7-4C14-814D-FEBECDB6CD2F}" sibTransId="{7351EE17-3CC9-4160-8F2C-4982680F89C2}"/>
    <dgm:cxn modelId="{0EAB842C-B0DC-4DFC-A343-894BBDE18A25}" type="presOf" srcId="{6C604869-8CF4-4DAF-9B05-82979AFE570D}" destId="{EB88D746-EE3F-4C0E-8CF5-B796E57AF3B3}" srcOrd="0" destOrd="0" presId="urn:microsoft.com/office/officeart/2005/8/layout/StepDownProcess"/>
    <dgm:cxn modelId="{9DC98629-FCCA-406B-B332-6AE06AA55938}" srcId="{418FC307-0998-460A-953D-1A6E1BBEEF8A}" destId="{4543A9F3-C84D-490A-89A2-42168ED5B643}" srcOrd="0" destOrd="0" parTransId="{80FD4C18-8BAE-4970-B90C-E0E3F7BACB91}" sibTransId="{8B35A915-7870-486C-8A1A-BC6684773C99}"/>
    <dgm:cxn modelId="{B63E40E4-27F1-4C58-84EF-CB4196A99FE3}" type="presOf" srcId="{5C451898-1E35-4EE2-ADCA-5CF4B3A7226C}" destId="{D959784F-82E1-4086-B811-FD0489B4496D}" srcOrd="0" destOrd="0" presId="urn:microsoft.com/office/officeart/2005/8/layout/StepDownProcess"/>
    <dgm:cxn modelId="{7F8B0405-E985-40CE-8B47-E2E455E922B6}" type="presOf" srcId="{0248FCD0-42B2-4665-B198-F969B18A67F7}" destId="{A8A58EE6-6B11-4146-A93E-4589693C642D}" srcOrd="0" destOrd="0" presId="urn:microsoft.com/office/officeart/2005/8/layout/StepDownProcess"/>
    <dgm:cxn modelId="{7711300B-8AD0-492B-9A93-4513E9E8A599}" srcId="{5C451898-1E35-4EE2-ADCA-5CF4B3A7226C}" destId="{BD644621-ADEE-4AAE-8AE3-2355BF838AF0}" srcOrd="2" destOrd="0" parTransId="{9EC2FDCB-25D5-4A7F-B2F5-F173C5778FDD}" sibTransId="{110F5F11-B175-4663-9F50-A411240323C9}"/>
    <dgm:cxn modelId="{CEA2A595-5344-4ADF-B81E-1366B80A28FC}" type="presOf" srcId="{40C1D028-C52A-46E0-9386-6D39A8D01660}" destId="{E06DD293-4221-42B2-BFB0-CC635A94B3A5}" srcOrd="0" destOrd="0" presId="urn:microsoft.com/office/officeart/2005/8/layout/StepDownProcess"/>
    <dgm:cxn modelId="{77DEED5B-7DF8-44AE-8F00-F689D9FF9B9E}" srcId="{BD644621-ADEE-4AAE-8AE3-2355BF838AF0}" destId="{86DE602F-AED8-4F37-A1F9-C223FA4F17B3}" srcOrd="0" destOrd="0" parTransId="{9A3ABB02-500D-41C1-ADCB-C6AAE0F5580A}" sibTransId="{E64B38ED-34B0-43E8-8180-C66098656118}"/>
    <dgm:cxn modelId="{31CB18B0-DB0C-4762-866F-4B3EB3EA36D1}" type="presOf" srcId="{418FC307-0998-460A-953D-1A6E1BBEEF8A}" destId="{18890AC0-F711-4A43-994A-EACE41008FEC}" srcOrd="0" destOrd="0" presId="urn:microsoft.com/office/officeart/2005/8/layout/StepDownProcess"/>
    <dgm:cxn modelId="{D99DD66C-D821-419C-9B73-561CE96C6684}" srcId="{5C451898-1E35-4EE2-ADCA-5CF4B3A7226C}" destId="{6C604869-8CF4-4DAF-9B05-82979AFE570D}" srcOrd="3" destOrd="0" parTransId="{EAC9D93A-0512-45F7-8EE9-AF5508D73138}" sibTransId="{48AC2E1A-3701-49DB-B08B-4D4668DDC7A8}"/>
    <dgm:cxn modelId="{C7E7433F-2288-42B5-B724-256D9000C1E5}" type="presOf" srcId="{BD644621-ADEE-4AAE-8AE3-2355BF838AF0}" destId="{EFE63CCF-D917-4A0B-8DDF-FC69B4DE10C4}" srcOrd="0" destOrd="0" presId="urn:microsoft.com/office/officeart/2005/8/layout/StepDownProcess"/>
    <dgm:cxn modelId="{819AE93A-F929-4806-A29D-7C7195D1114F}" type="presOf" srcId="{86DE602F-AED8-4F37-A1F9-C223FA4F17B3}" destId="{C7CF0C39-D4EF-4565-9CBF-B4553308D439}" srcOrd="0" destOrd="0" presId="urn:microsoft.com/office/officeart/2005/8/layout/StepDownProcess"/>
    <dgm:cxn modelId="{1B375D09-F0FE-4332-BFBD-D39F5AFD421E}" srcId="{40C1D028-C52A-46E0-9386-6D39A8D01660}" destId="{0248FCD0-42B2-4665-B198-F969B18A67F7}" srcOrd="0" destOrd="0" parTransId="{C2D3CC06-2559-47FF-B838-BF6978D1FAB0}" sibTransId="{C19FD427-D9A9-4EBB-AD50-FABDEE14FF12}"/>
    <dgm:cxn modelId="{BB7533F2-09B6-49CB-A66F-479DB341A699}" type="presParOf" srcId="{D959784F-82E1-4086-B811-FD0489B4496D}" destId="{0073D60B-D56D-4FFF-BC4F-3956E366D0CF}" srcOrd="0" destOrd="0" presId="urn:microsoft.com/office/officeart/2005/8/layout/StepDownProcess"/>
    <dgm:cxn modelId="{7B3D550B-C258-4B95-B115-3FA7DB66FBCE}" type="presParOf" srcId="{0073D60B-D56D-4FFF-BC4F-3956E366D0CF}" destId="{11C03076-9CFC-4118-A520-6F1262582294}" srcOrd="0" destOrd="0" presId="urn:microsoft.com/office/officeart/2005/8/layout/StepDownProcess"/>
    <dgm:cxn modelId="{4928AABB-EF64-4434-919E-9599A1AD4066}" type="presParOf" srcId="{0073D60B-D56D-4FFF-BC4F-3956E366D0CF}" destId="{18890AC0-F711-4A43-994A-EACE41008FEC}" srcOrd="1" destOrd="0" presId="urn:microsoft.com/office/officeart/2005/8/layout/StepDownProcess"/>
    <dgm:cxn modelId="{5B47DF3F-8D83-42DB-9FBB-574F8987F73E}" type="presParOf" srcId="{0073D60B-D56D-4FFF-BC4F-3956E366D0CF}" destId="{5BA44398-6E03-4459-A44A-2244D0391F8B}" srcOrd="2" destOrd="0" presId="urn:microsoft.com/office/officeart/2005/8/layout/StepDownProcess"/>
    <dgm:cxn modelId="{C25A7E80-68B6-48A1-B3DB-C7E7E7E2BA1E}" type="presParOf" srcId="{D959784F-82E1-4086-B811-FD0489B4496D}" destId="{1304413A-5E54-4E0E-8C67-E34F355A8882}" srcOrd="1" destOrd="0" presId="urn:microsoft.com/office/officeart/2005/8/layout/StepDownProcess"/>
    <dgm:cxn modelId="{1B5F5692-FBEB-4DBD-922B-ED81A377CB3B}" type="presParOf" srcId="{D959784F-82E1-4086-B811-FD0489B4496D}" destId="{91E41C6B-E7E8-4B89-A2DC-C5EF2C338209}" srcOrd="2" destOrd="0" presId="urn:microsoft.com/office/officeart/2005/8/layout/StepDownProcess"/>
    <dgm:cxn modelId="{1D4C64D4-B5C4-432C-A2EE-B9AEF67887FE}" type="presParOf" srcId="{91E41C6B-E7E8-4B89-A2DC-C5EF2C338209}" destId="{4BA74341-7BCD-4F6C-9F22-3AC4BCD30DF5}" srcOrd="0" destOrd="0" presId="urn:microsoft.com/office/officeart/2005/8/layout/StepDownProcess"/>
    <dgm:cxn modelId="{4B0FFC61-41D5-4272-8F23-A1C0E21E38A3}" type="presParOf" srcId="{91E41C6B-E7E8-4B89-A2DC-C5EF2C338209}" destId="{E06DD293-4221-42B2-BFB0-CC635A94B3A5}" srcOrd="1" destOrd="0" presId="urn:microsoft.com/office/officeart/2005/8/layout/StepDownProcess"/>
    <dgm:cxn modelId="{8CFF1AA5-1AAB-4FE1-9127-AEF642D1341B}" type="presParOf" srcId="{91E41C6B-E7E8-4B89-A2DC-C5EF2C338209}" destId="{A8A58EE6-6B11-4146-A93E-4589693C642D}" srcOrd="2" destOrd="0" presId="urn:microsoft.com/office/officeart/2005/8/layout/StepDownProcess"/>
    <dgm:cxn modelId="{A8DC43DA-0005-48A0-8430-A46A40805735}" type="presParOf" srcId="{D959784F-82E1-4086-B811-FD0489B4496D}" destId="{9C01E4C5-B849-4706-BE9E-24293EC9A87E}" srcOrd="3" destOrd="0" presId="urn:microsoft.com/office/officeart/2005/8/layout/StepDownProcess"/>
    <dgm:cxn modelId="{8E8B822C-4855-4743-BDF6-29CD392F4526}" type="presParOf" srcId="{D959784F-82E1-4086-B811-FD0489B4496D}" destId="{1312B338-1311-4A0D-8321-4B9091D78130}" srcOrd="4" destOrd="0" presId="urn:microsoft.com/office/officeart/2005/8/layout/StepDownProcess"/>
    <dgm:cxn modelId="{AF05E9AF-9B00-4D87-949D-E2146A0EB4D4}" type="presParOf" srcId="{1312B338-1311-4A0D-8321-4B9091D78130}" destId="{3B28F3E7-DEDE-4F26-838F-E00B48C94D32}" srcOrd="0" destOrd="0" presId="urn:microsoft.com/office/officeart/2005/8/layout/StepDownProcess"/>
    <dgm:cxn modelId="{D0B37D41-9302-4C62-B6EA-EB59597B19EC}" type="presParOf" srcId="{1312B338-1311-4A0D-8321-4B9091D78130}" destId="{EFE63CCF-D917-4A0B-8DDF-FC69B4DE10C4}" srcOrd="1" destOrd="0" presId="urn:microsoft.com/office/officeart/2005/8/layout/StepDownProcess"/>
    <dgm:cxn modelId="{FC4502EC-5829-452E-8966-1D48AB6A6E31}" type="presParOf" srcId="{1312B338-1311-4A0D-8321-4B9091D78130}" destId="{C7CF0C39-D4EF-4565-9CBF-B4553308D439}" srcOrd="2" destOrd="0" presId="urn:microsoft.com/office/officeart/2005/8/layout/StepDownProcess"/>
    <dgm:cxn modelId="{39BF2442-53BD-4670-BFB5-BC69CFF75F12}" type="presParOf" srcId="{D959784F-82E1-4086-B811-FD0489B4496D}" destId="{0CD512C1-E8DD-4F26-95BA-63C579EBDC45}" srcOrd="5" destOrd="0" presId="urn:microsoft.com/office/officeart/2005/8/layout/StepDownProcess"/>
    <dgm:cxn modelId="{599619D0-AC28-43A9-894D-3BA132DDA946}" type="presParOf" srcId="{D959784F-82E1-4086-B811-FD0489B4496D}" destId="{A8E88EF8-11CF-43B0-A09E-990357BFCE24}" srcOrd="6" destOrd="0" presId="urn:microsoft.com/office/officeart/2005/8/layout/StepDownProcess"/>
    <dgm:cxn modelId="{33E2BCAA-C80F-4E3A-A607-D2D063F09E6E}" type="presParOf" srcId="{A8E88EF8-11CF-43B0-A09E-990357BFCE24}" destId="{EB88D746-EE3F-4C0E-8CF5-B796E57AF3B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03076-9CFC-4118-A520-6F1262582294}">
      <dsp:nvSpPr>
        <dsp:cNvPr id="0" name=""/>
        <dsp:cNvSpPr/>
      </dsp:nvSpPr>
      <dsp:spPr>
        <a:xfrm rot="5400000">
          <a:off x="1310974" y="999308"/>
          <a:ext cx="877609" cy="999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90AC0-F711-4A43-994A-EACE41008FEC}">
      <dsp:nvSpPr>
        <dsp:cNvPr id="0" name=""/>
        <dsp:cNvSpPr/>
      </dsp:nvSpPr>
      <dsp:spPr>
        <a:xfrm>
          <a:off x="1078461" y="26460"/>
          <a:ext cx="1477378" cy="1034116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400" kern="1200" dirty="0" smtClean="0"/>
            <a:t>km</a:t>
          </a:r>
          <a:endParaRPr lang="sk-SK" sz="4400" kern="1200" dirty="0"/>
        </a:p>
      </dsp:txBody>
      <dsp:txXfrm>
        <a:off x="1128951" y="76950"/>
        <a:ext cx="1376398" cy="933136"/>
      </dsp:txXfrm>
    </dsp:sp>
    <dsp:sp modelId="{5BA44398-6E03-4459-A44A-2244D0391F8B}">
      <dsp:nvSpPr>
        <dsp:cNvPr id="0" name=""/>
        <dsp:cNvSpPr/>
      </dsp:nvSpPr>
      <dsp:spPr>
        <a:xfrm>
          <a:off x="1184358" y="1272268"/>
          <a:ext cx="1718099" cy="909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>
              <a:latin typeface="Times New Roman" pitchFamily="18" charset="0"/>
              <a:cs typeface="Times New Roman" pitchFamily="18" charset="0"/>
            </a:rPr>
            <a:t>1000</a:t>
          </a:r>
          <a:endParaRPr lang="sk-SK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84358" y="1272268"/>
        <a:ext cx="1718099" cy="909947"/>
      </dsp:txXfrm>
    </dsp:sp>
    <dsp:sp modelId="{4BA74341-7BCD-4F6C-9F22-3AC4BCD30DF5}">
      <dsp:nvSpPr>
        <dsp:cNvPr id="0" name=""/>
        <dsp:cNvSpPr/>
      </dsp:nvSpPr>
      <dsp:spPr>
        <a:xfrm rot="5400000">
          <a:off x="2690341" y="2160962"/>
          <a:ext cx="877609" cy="999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4204"/>
            <a:satOff val="-1137"/>
            <a:lumOff val="67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DD293-4221-42B2-BFB0-CC635A94B3A5}">
      <dsp:nvSpPr>
        <dsp:cNvPr id="0" name=""/>
        <dsp:cNvSpPr/>
      </dsp:nvSpPr>
      <dsp:spPr>
        <a:xfrm>
          <a:off x="2457827" y="1188114"/>
          <a:ext cx="1477378" cy="1034116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79340"/>
            <a:satOff val="-14280"/>
            <a:lumOff val="11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400" kern="1200" dirty="0" smtClean="0"/>
            <a:t>m</a:t>
          </a:r>
          <a:endParaRPr lang="sk-SK" sz="4400" kern="1200" dirty="0"/>
        </a:p>
      </dsp:txBody>
      <dsp:txXfrm>
        <a:off x="2508317" y="1238604"/>
        <a:ext cx="1376398" cy="933136"/>
      </dsp:txXfrm>
    </dsp:sp>
    <dsp:sp modelId="{A8A58EE6-6B11-4146-A93E-4589693C642D}">
      <dsp:nvSpPr>
        <dsp:cNvPr id="0" name=""/>
        <dsp:cNvSpPr/>
      </dsp:nvSpPr>
      <dsp:spPr>
        <a:xfrm>
          <a:off x="2655761" y="2473177"/>
          <a:ext cx="1074504" cy="835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>
              <a:latin typeface="Times New Roman" pitchFamily="18" charset="0"/>
              <a:cs typeface="Times New Roman" pitchFamily="18" charset="0"/>
            </a:rPr>
            <a:t>100</a:t>
          </a:r>
          <a:endParaRPr lang="sk-SK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5761" y="2473177"/>
        <a:ext cx="1074504" cy="835818"/>
      </dsp:txXfrm>
    </dsp:sp>
    <dsp:sp modelId="{3B28F3E7-DEDE-4F26-838F-E00B48C94D32}">
      <dsp:nvSpPr>
        <dsp:cNvPr id="0" name=""/>
        <dsp:cNvSpPr/>
      </dsp:nvSpPr>
      <dsp:spPr>
        <a:xfrm rot="5400000">
          <a:off x="4069707" y="3322616"/>
          <a:ext cx="877609" cy="9991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8407"/>
            <a:satOff val="-2274"/>
            <a:lumOff val="135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63CCF-D917-4A0B-8DDF-FC69B4DE10C4}">
      <dsp:nvSpPr>
        <dsp:cNvPr id="0" name=""/>
        <dsp:cNvSpPr/>
      </dsp:nvSpPr>
      <dsp:spPr>
        <a:xfrm>
          <a:off x="3837194" y="2349768"/>
          <a:ext cx="1477378" cy="1034116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158679"/>
            <a:satOff val="-28560"/>
            <a:lumOff val="230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400" kern="1200" dirty="0" smtClean="0"/>
            <a:t>cm</a:t>
          </a:r>
          <a:endParaRPr lang="sk-SK" sz="4400" kern="1200" dirty="0"/>
        </a:p>
      </dsp:txBody>
      <dsp:txXfrm>
        <a:off x="3887684" y="2400258"/>
        <a:ext cx="1376398" cy="933136"/>
      </dsp:txXfrm>
    </dsp:sp>
    <dsp:sp modelId="{C7CF0C39-D4EF-4565-9CBF-B4553308D439}">
      <dsp:nvSpPr>
        <dsp:cNvPr id="0" name=""/>
        <dsp:cNvSpPr/>
      </dsp:nvSpPr>
      <dsp:spPr>
        <a:xfrm>
          <a:off x="3948490" y="3637021"/>
          <a:ext cx="1074504" cy="835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>
              <a:latin typeface="Times New Roman" pitchFamily="18" charset="0"/>
              <a:cs typeface="Times New Roman" pitchFamily="18" charset="0"/>
            </a:rPr>
            <a:t>10</a:t>
          </a:r>
          <a:endParaRPr lang="sk-SK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48490" y="3637021"/>
        <a:ext cx="1074504" cy="835818"/>
      </dsp:txXfrm>
    </dsp:sp>
    <dsp:sp modelId="{EB88D746-EE3F-4C0E-8CF5-B796E57AF3B3}">
      <dsp:nvSpPr>
        <dsp:cNvPr id="0" name=""/>
        <dsp:cNvSpPr/>
      </dsp:nvSpPr>
      <dsp:spPr>
        <a:xfrm>
          <a:off x="5216560" y="3511423"/>
          <a:ext cx="1477378" cy="1034116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400" kern="1200" dirty="0" smtClean="0"/>
            <a:t>mm</a:t>
          </a:r>
          <a:endParaRPr lang="sk-SK" sz="4400" kern="1200" dirty="0"/>
        </a:p>
      </dsp:txBody>
      <dsp:txXfrm>
        <a:off x="5267050" y="3561913"/>
        <a:ext cx="1376398" cy="933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7B6B40-5382-49BB-9BA9-0D548D878B6F}" type="datetimeFigureOut">
              <a:rPr lang="sk-SK" smtClean="0"/>
              <a:t>27. 1. 2021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53D8D4-CF31-4F70-A1CA-F8A2B9C3001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629000"/>
            <a:ext cx="6400800" cy="1600200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 pre 6. ročník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Jednotky dĺžky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7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Zopakujme si: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+mj-lt"/>
              </a:rPr>
              <a:t>Je dĺžka merateľná fyzikálna veličina?</a:t>
            </a:r>
          </a:p>
          <a:p>
            <a:r>
              <a:rPr lang="sk-SK" sz="4000" dirty="0" smtClean="0">
                <a:latin typeface="+mj-lt"/>
              </a:rPr>
              <a:t>Aká je základná jednotka dĺžky?</a:t>
            </a:r>
          </a:p>
          <a:p>
            <a:r>
              <a:rPr lang="sk-SK" sz="4000" dirty="0" smtClean="0">
                <a:latin typeface="+mj-lt"/>
              </a:rPr>
              <a:t>Aké sú násobky a diely dĺžky?</a:t>
            </a:r>
          </a:p>
          <a:p>
            <a:r>
              <a:rPr lang="sk-SK" sz="4000" dirty="0" smtClean="0">
                <a:latin typeface="+mj-lt"/>
              </a:rPr>
              <a:t>Aké je </a:t>
            </a:r>
            <a:r>
              <a:rPr lang="sk-SK" sz="4000" dirty="0" smtClean="0">
                <a:latin typeface="+mj-lt"/>
              </a:rPr>
              <a:t>najčastejšie označenie dĺžky ako fyzikálnej veličiny?</a:t>
            </a:r>
          </a:p>
        </p:txBody>
      </p:sp>
    </p:spTree>
    <p:extLst>
      <p:ext uri="{BB962C8B-B14F-4D97-AF65-F5344CB8AC3E}">
        <p14:creationId xmlns:p14="http://schemas.microsoft.com/office/powerpoint/2010/main" val="140157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b="1" dirty="0" smtClean="0">
                <a:solidFill>
                  <a:srgbClr val="C00000"/>
                </a:solidFill>
              </a:rPr>
              <a:t>Dĺžka</a:t>
            </a:r>
            <a:endParaRPr lang="sk-SK" sz="6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Merateľná fyzikálna veličina</a:t>
            </a:r>
            <a:endParaRPr lang="sk-S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BlokTextu 3"/>
          <p:cNvSpPr txBox="1">
            <a:spLocks noChangeArrowheads="1"/>
          </p:cNvSpPr>
          <p:nvPr/>
        </p:nvSpPr>
        <p:spPr bwMode="auto">
          <a:xfrm>
            <a:off x="1331640" y="3544887"/>
            <a:ext cx="52657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k-SK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6600" dirty="0" smtClean="0">
                <a:latin typeface="Times New Roman" pitchFamily="18" charset="0"/>
                <a:cs typeface="Times New Roman" pitchFamily="18" charset="0"/>
              </a:rPr>
              <a:t>= 4,5 </a:t>
            </a:r>
            <a:r>
              <a:rPr lang="sk-SK" sz="6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sk-SK" sz="66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>
            <a:spLocks noChangeArrowheads="1"/>
          </p:cNvSpPr>
          <p:nvPr/>
        </p:nvSpPr>
        <p:spPr bwMode="auto">
          <a:xfrm>
            <a:off x="179512" y="2852936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Značka fyzikálnej veličiny</a:t>
            </a:r>
          </a:p>
        </p:txBody>
      </p:sp>
      <p:sp>
        <p:nvSpPr>
          <p:cNvPr id="6" name="BlokTextu 5"/>
          <p:cNvSpPr txBox="1">
            <a:spLocks noChangeArrowheads="1"/>
          </p:cNvSpPr>
          <p:nvPr/>
        </p:nvSpPr>
        <p:spPr bwMode="auto">
          <a:xfrm>
            <a:off x="4875677" y="2888019"/>
            <a:ext cx="3816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Značka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jednotky</a:t>
            </a:r>
            <a:endParaRPr lang="sk-SK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5580112" y="3744911"/>
            <a:ext cx="2582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sz="4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(meter)</a:t>
            </a:r>
            <a:endParaRPr lang="sk-SK" sz="4000" dirty="0"/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4662538" y="4652962"/>
            <a:ext cx="35004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k-SK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Jednotka fyzikálnej veličiny</a:t>
            </a:r>
          </a:p>
        </p:txBody>
      </p:sp>
    </p:spTree>
    <p:extLst>
      <p:ext uri="{BB962C8B-B14F-4D97-AF65-F5344CB8AC3E}">
        <p14:creationId xmlns:p14="http://schemas.microsoft.com/office/powerpoint/2010/main" val="12173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588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 </a:t>
            </a:r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meter</a:t>
            </a:r>
            <a:endParaRPr lang="sk-SK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01216" y="1264924"/>
            <a:ext cx="8229600" cy="1468760"/>
          </a:xfrm>
        </p:spPr>
        <p:txBody>
          <a:bodyPr>
            <a:noAutofit/>
          </a:bodyPr>
          <a:lstStyle/>
          <a:p>
            <a:pPr algn="just"/>
            <a:r>
              <a:rPr lang="sk-SK" sz="3600" dirty="0" smtClean="0">
                <a:latin typeface="+mj-lt"/>
              </a:rPr>
              <a:t>Pôvodne stanovený ako desaťmiliónta časť dĺžky úseku poludníka medzi pólom a rovníkom.</a:t>
            </a:r>
            <a:endParaRPr lang="sk-SK" sz="3600" dirty="0">
              <a:latin typeface="+mj-lt"/>
            </a:endParaRPr>
          </a:p>
        </p:txBody>
      </p:sp>
      <p:pic>
        <p:nvPicPr>
          <p:cNvPr id="1028" name="Picture 4" descr="Výsledok vyhľadávania obrázkov pre dopyt medzinárodný prototyp met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28" y="3284984"/>
            <a:ext cx="3744937" cy="245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716016" y="3140968"/>
            <a:ext cx="3456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i="1" dirty="0" smtClean="0"/>
              <a:t>Medzinárodný prototyp metra je zhotovený zo zliatiny platiny a irídia. Jeho prierez má tvar písmena X</a:t>
            </a:r>
            <a:endParaRPr lang="sk-SK" sz="3200" i="1" dirty="0"/>
          </a:p>
        </p:txBody>
      </p:sp>
    </p:spTree>
    <p:extLst>
      <p:ext uri="{BB962C8B-B14F-4D97-AF65-F5344CB8AC3E}">
        <p14:creationId xmlns:p14="http://schemas.microsoft.com/office/powerpoint/2010/main" val="92701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Jednotky dĺžky</a:t>
            </a:r>
            <a:endParaRPr lang="sk-SK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4421088"/>
          </a:xfrm>
        </p:spPr>
        <p:txBody>
          <a:bodyPr/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Základná jednotka: </a:t>
            </a:r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meter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Násobky a diely metra: </a:t>
            </a:r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kilometer, centimeter, milimeter</a:t>
            </a:r>
          </a:p>
          <a:p>
            <a:endParaRPr lang="sk-SK" sz="28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2409"/>
              </p:ext>
            </p:extLst>
          </p:nvPr>
        </p:nvGraphicFramePr>
        <p:xfrm>
          <a:off x="395536" y="2924944"/>
          <a:ext cx="8352928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Jednotka</a:t>
                      </a:r>
                      <a:endParaRPr lang="sk-SK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Označenie jednotky</a:t>
                      </a:r>
                      <a:endParaRPr lang="sk-SK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2" marB="4574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kilometer</a:t>
                      </a:r>
                    </a:p>
                  </a:txBody>
                  <a:tcPr marL="91447" marR="91447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km</a:t>
                      </a:r>
                      <a:endParaRPr lang="sk-SK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2" marB="4574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centimeter</a:t>
                      </a:r>
                      <a:endParaRPr lang="sk-SK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endParaRPr lang="sk-SK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2" marB="4574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milimeter</a:t>
                      </a:r>
                      <a:endParaRPr lang="sk-SK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2" marB="457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  <a:endParaRPr lang="sk-SK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2" marB="4574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7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507288" cy="3628999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1 km </a:t>
            </a: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= 1000 m</a:t>
            </a:r>
          </a:p>
          <a:p>
            <a:pPr marL="0" indent="0" algn="ctr">
              <a:buFontTx/>
              <a:buNone/>
            </a:pP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  1 </a:t>
            </a: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100 cm</a:t>
            </a:r>
          </a:p>
          <a:p>
            <a:pPr marL="0" indent="0" algn="ctr">
              <a:buFontTx/>
              <a:buNone/>
            </a:pP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      1 </a:t>
            </a: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k-SK" sz="6400" dirty="0" smtClean="0">
                <a:latin typeface="Times New Roman" pitchFamily="18" charset="0"/>
                <a:cs typeface="Times New Roman" pitchFamily="18" charset="0"/>
              </a:rPr>
              <a:t>1000 mm</a:t>
            </a:r>
          </a:p>
          <a:p>
            <a:endParaRPr lang="sk-SK" dirty="0"/>
          </a:p>
        </p:txBody>
      </p:sp>
      <p:pic>
        <p:nvPicPr>
          <p:cNvPr id="3074" name="Picture 2" descr="Výsledok vyhľadávania obrázkov pre dopyt k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42666"/>
            <a:ext cx="2866653" cy="286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ok vyhľadávania obrázkov pre dopyt c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04684"/>
            <a:ext cx="3030116" cy="227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3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>
            <a:normAutofit/>
          </a:bodyPr>
          <a:lstStyle/>
          <a:p>
            <a:r>
              <a:rPr lang="sk-SK" sz="6000" dirty="0" smtClean="0"/>
              <a:t>Pomôcka</a:t>
            </a:r>
            <a:endParaRPr lang="sk-SK" sz="60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1384347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8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Vyjadri v centimetroch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12 </a:t>
            </a:r>
            <a:r>
              <a:rPr lang="sk-SK" sz="4000" dirty="0" smtClean="0"/>
              <a:t>m =</a:t>
            </a:r>
            <a:endParaRPr lang="sk-SK" sz="4000" dirty="0" smtClean="0"/>
          </a:p>
          <a:p>
            <a:r>
              <a:rPr lang="sk-SK" sz="4000" dirty="0" smtClean="0"/>
              <a:t>5,5 </a:t>
            </a:r>
            <a:r>
              <a:rPr lang="sk-SK" sz="4000" dirty="0" smtClean="0"/>
              <a:t>m =</a:t>
            </a:r>
            <a:endParaRPr lang="sk-SK" sz="4000" dirty="0" smtClean="0"/>
          </a:p>
          <a:p>
            <a:r>
              <a:rPr lang="sk-SK" sz="4000" dirty="0" smtClean="0"/>
              <a:t>54 </a:t>
            </a:r>
            <a:r>
              <a:rPr lang="sk-SK" sz="4000" dirty="0" smtClean="0"/>
              <a:t>mm =</a:t>
            </a:r>
            <a:endParaRPr lang="sk-SK" sz="4000" dirty="0" smtClean="0"/>
          </a:p>
          <a:p>
            <a:r>
              <a:rPr lang="sk-SK" sz="4000" dirty="0" smtClean="0"/>
              <a:t>3m 15 </a:t>
            </a:r>
            <a:r>
              <a:rPr lang="sk-SK" sz="4000" dirty="0" smtClean="0"/>
              <a:t>cm =</a:t>
            </a:r>
            <a:endParaRPr lang="sk-SK" sz="4000" dirty="0" smtClean="0"/>
          </a:p>
          <a:p>
            <a:r>
              <a:rPr lang="sk-SK" sz="4000" dirty="0" smtClean="0"/>
              <a:t>256 </a:t>
            </a:r>
            <a:r>
              <a:rPr lang="sk-SK" sz="4000" dirty="0" smtClean="0"/>
              <a:t>mm =</a:t>
            </a:r>
            <a:endParaRPr lang="sk-SK" sz="4000" dirty="0" smtClean="0"/>
          </a:p>
          <a:p>
            <a:r>
              <a:rPr lang="sk-SK" sz="4000" dirty="0" smtClean="0"/>
              <a:t>0,154 </a:t>
            </a:r>
            <a:r>
              <a:rPr lang="sk-SK" sz="4000" dirty="0" smtClean="0"/>
              <a:t>km =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889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Vyjadri v metroch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5400" dirty="0" smtClean="0"/>
              <a:t>25 </a:t>
            </a:r>
            <a:r>
              <a:rPr lang="sk-SK" sz="5400" dirty="0" smtClean="0"/>
              <a:t>cm =</a:t>
            </a:r>
            <a:endParaRPr lang="sk-SK" sz="5400" dirty="0" smtClean="0"/>
          </a:p>
          <a:p>
            <a:r>
              <a:rPr lang="sk-SK" sz="5400" dirty="0" smtClean="0"/>
              <a:t>3458 </a:t>
            </a:r>
            <a:r>
              <a:rPr lang="sk-SK" sz="5400" dirty="0" smtClean="0"/>
              <a:t>km =</a:t>
            </a:r>
            <a:endParaRPr lang="sk-SK" sz="5400" dirty="0" smtClean="0"/>
          </a:p>
          <a:p>
            <a:r>
              <a:rPr lang="sk-SK" sz="5400" dirty="0" smtClean="0"/>
              <a:t>2879 </a:t>
            </a:r>
            <a:r>
              <a:rPr lang="sk-SK" sz="5400" dirty="0" smtClean="0"/>
              <a:t>mm =</a:t>
            </a:r>
            <a:endParaRPr lang="sk-SK" sz="5400" dirty="0" smtClean="0"/>
          </a:p>
          <a:p>
            <a:r>
              <a:rPr lang="sk-SK" sz="5400" dirty="0" smtClean="0"/>
              <a:t>4879 m – 352,5 </a:t>
            </a:r>
            <a:r>
              <a:rPr lang="sk-SK" sz="5400" dirty="0" smtClean="0"/>
              <a:t>cm =</a:t>
            </a:r>
            <a:endParaRPr lang="sk-SK" sz="5400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77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Vyjadri v kilometroch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45296"/>
          </a:xfrm>
        </p:spPr>
        <p:txBody>
          <a:bodyPr>
            <a:normAutofit/>
          </a:bodyPr>
          <a:lstStyle/>
          <a:p>
            <a:r>
              <a:rPr lang="sk-SK" sz="5400" dirty="0" smtClean="0"/>
              <a:t>2578 </a:t>
            </a:r>
            <a:r>
              <a:rPr lang="sk-SK" sz="5400" dirty="0" smtClean="0"/>
              <a:t>m =</a:t>
            </a:r>
            <a:endParaRPr lang="sk-SK" sz="5400" dirty="0" smtClean="0"/>
          </a:p>
          <a:p>
            <a:r>
              <a:rPr lang="sk-SK" sz="5400" dirty="0" smtClean="0"/>
              <a:t>38 789 </a:t>
            </a:r>
            <a:r>
              <a:rPr lang="sk-SK" sz="5400" dirty="0" smtClean="0"/>
              <a:t>mm =</a:t>
            </a:r>
            <a:endParaRPr lang="sk-SK" sz="5400" dirty="0" smtClean="0"/>
          </a:p>
          <a:p>
            <a:r>
              <a:rPr lang="sk-SK" sz="5400" dirty="0" smtClean="0"/>
              <a:t>36 km+ 54 789 </a:t>
            </a:r>
            <a:r>
              <a:rPr lang="sk-SK" sz="5400" dirty="0" smtClean="0"/>
              <a:t>m =</a:t>
            </a:r>
            <a:endParaRPr lang="sk-SK" sz="5400" dirty="0"/>
          </a:p>
        </p:txBody>
      </p:sp>
    </p:spTree>
    <p:extLst>
      <p:ext uri="{BB962C8B-B14F-4D97-AF65-F5344CB8AC3E}">
        <p14:creationId xmlns:p14="http://schemas.microsoft.com/office/powerpoint/2010/main" val="25545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</TotalTime>
  <Words>197</Words>
  <Application>Microsoft Office PowerPoint</Application>
  <PresentationFormat>Prezentácia na obrazovke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Perpetua</vt:lpstr>
      <vt:lpstr>Times New Roman</vt:lpstr>
      <vt:lpstr>Wingdings 2</vt:lpstr>
      <vt:lpstr>Majetok</vt:lpstr>
      <vt:lpstr>Jednotky dĺžky</vt:lpstr>
      <vt:lpstr>Dĺžka</vt:lpstr>
      <vt:lpstr> 1 meter</vt:lpstr>
      <vt:lpstr>Jednotky dĺžky</vt:lpstr>
      <vt:lpstr>Prezentácia programu PowerPoint</vt:lpstr>
      <vt:lpstr>Pomôcka</vt:lpstr>
      <vt:lpstr>Vyjadri v centimetroch</vt:lpstr>
      <vt:lpstr>Vyjadri v metroch</vt:lpstr>
      <vt:lpstr>Vyjadri v kilometroch</vt:lpstr>
      <vt:lpstr>Zopakujme si: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Jednotky dĺžky</dc:title>
  <dc:creator>Zuzana Jombíková</dc:creator>
  <cp:lastModifiedBy>ZS_Lehnice_2</cp:lastModifiedBy>
  <cp:revision>6</cp:revision>
  <dcterms:created xsi:type="dcterms:W3CDTF">2019-01-15T12:31:19Z</dcterms:created>
  <dcterms:modified xsi:type="dcterms:W3CDTF">2021-01-27T11:42:17Z</dcterms:modified>
</cp:coreProperties>
</file>