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9F1A-702D-43E4-8878-247CA1D0C8CE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342-222A-4B12-9EA6-695C1E9196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11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9F1A-702D-43E4-8878-247CA1D0C8CE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342-222A-4B12-9EA6-695C1E9196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430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9F1A-702D-43E4-8878-247CA1D0C8CE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342-222A-4B12-9EA6-695C1E91960E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832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9F1A-702D-43E4-8878-247CA1D0C8CE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342-222A-4B12-9EA6-695C1E9196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839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9F1A-702D-43E4-8878-247CA1D0C8CE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342-222A-4B12-9EA6-695C1E91960E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04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9F1A-702D-43E4-8878-247CA1D0C8CE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342-222A-4B12-9EA6-695C1E9196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0617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9F1A-702D-43E4-8878-247CA1D0C8CE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342-222A-4B12-9EA6-695C1E9196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679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9F1A-702D-43E4-8878-247CA1D0C8CE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342-222A-4B12-9EA6-695C1E9196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260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9F1A-702D-43E4-8878-247CA1D0C8CE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342-222A-4B12-9EA6-695C1E9196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810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9F1A-702D-43E4-8878-247CA1D0C8CE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342-222A-4B12-9EA6-695C1E9196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780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9F1A-702D-43E4-8878-247CA1D0C8CE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342-222A-4B12-9EA6-695C1E9196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126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9F1A-702D-43E4-8878-247CA1D0C8CE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342-222A-4B12-9EA6-695C1E9196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785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9F1A-702D-43E4-8878-247CA1D0C8CE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342-222A-4B12-9EA6-695C1E9196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614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9F1A-702D-43E4-8878-247CA1D0C8CE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342-222A-4B12-9EA6-695C1E9196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590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9F1A-702D-43E4-8878-247CA1D0C8CE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342-222A-4B12-9EA6-695C1E9196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562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9F1A-702D-43E4-8878-247CA1D0C8CE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9342-222A-4B12-9EA6-695C1E9196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316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69F1A-702D-43E4-8878-247CA1D0C8CE}" type="datetimeFigureOut">
              <a:rPr lang="sk-SK" smtClean="0"/>
              <a:t>18.12.2020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B89342-222A-4B12-9EA6-695C1E9196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075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vonkajšie, budova, sneh, hodiny&#10;&#10;Automaticky generovaný popis">
            <a:extLst>
              <a:ext uri="{FF2B5EF4-FFF2-40B4-BE49-F238E27FC236}">
                <a16:creationId xmlns:a16="http://schemas.microsoft.com/office/drawing/2014/main" id="{2E1B6744-7CE6-41D6-A255-AEF7BD307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8" r="1" b="167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1BE7FC-904D-4565-9811-63136DEF3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20" y="5578545"/>
            <a:ext cx="10100930" cy="999759"/>
          </a:xfrm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Kto ochraňuje historické pamiatky</a:t>
            </a:r>
          </a:p>
        </p:txBody>
      </p:sp>
    </p:spTree>
    <p:extLst>
      <p:ext uri="{BB962C8B-B14F-4D97-AF65-F5344CB8AC3E}">
        <p14:creationId xmlns:p14="http://schemas.microsoft.com/office/powerpoint/2010/main" val="40266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BBF34D-D49B-4B64-A0D5-82F5E9526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2276"/>
            <a:ext cx="7737796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Takmer v každom meste môžeme navštíviť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múzeum.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múzeách ochraňujeme pamiatky na minulosť.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Najznámejšie múzeá sveta sú v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Paríži (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Louvre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), </a:t>
            </a:r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 Londýne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(British 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muzeum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 a vo 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Vatikane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5" name="Obrázok 4" descr="Obrázok, na ktorom je budova, vonkajšie, obrovské, zamračené&#10;&#10;Automaticky generovaný popis">
            <a:extLst>
              <a:ext uri="{FF2B5EF4-FFF2-40B4-BE49-F238E27FC236}">
                <a16:creationId xmlns:a16="http://schemas.microsoft.com/office/drawing/2014/main" id="{7D3F593C-6FD0-45B6-91C8-7B5B010B5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96" y="1"/>
            <a:ext cx="4454203" cy="3604594"/>
          </a:xfrm>
          <a:prstGeom prst="rect">
            <a:avLst/>
          </a:prstGeom>
        </p:spPr>
      </p:pic>
      <p:pic>
        <p:nvPicPr>
          <p:cNvPr id="7" name="Obrázok 6" descr="Obrázok, na ktorom je budova, vlak, mólo, most&#10;&#10;Automaticky generovaný popis">
            <a:extLst>
              <a:ext uri="{FF2B5EF4-FFF2-40B4-BE49-F238E27FC236}">
                <a16:creationId xmlns:a16="http://schemas.microsoft.com/office/drawing/2014/main" id="{906B9B12-70B5-4DD1-AF37-F791DC5D8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5391"/>
            <a:ext cx="6096000" cy="4499113"/>
          </a:xfrm>
          <a:prstGeom prst="rect">
            <a:avLst/>
          </a:prstGeom>
        </p:spPr>
      </p:pic>
      <p:pic>
        <p:nvPicPr>
          <p:cNvPr id="9" name="Obrázok 8" descr="Obrázok, na ktorom je budova, ulica, mesto, staré&#10;&#10;Automaticky generovaný popis">
            <a:extLst>
              <a:ext uri="{FF2B5EF4-FFF2-40B4-BE49-F238E27FC236}">
                <a16:creationId xmlns:a16="http://schemas.microsoft.com/office/drawing/2014/main" id="{89123BD0-244F-45AB-BF4E-08D8766A8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631097"/>
            <a:ext cx="6137057" cy="322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6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7578BB-6859-4DCC-9ED9-6EB72C0A0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95" y="421835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Naše najväčšie múzeum sa nachádza v Bratislave.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Volá sa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Slovenské národné múzeum.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Múzeum SNP v Banskej Bystrici.</a:t>
            </a:r>
          </a:p>
        </p:txBody>
      </p:sp>
      <p:pic>
        <p:nvPicPr>
          <p:cNvPr id="5" name="Obrázok 4" descr="Obrázok, na ktorom je vonkajšie, budova, ulica, dom&#10;&#10;Automaticky generovaný popis">
            <a:extLst>
              <a:ext uri="{FF2B5EF4-FFF2-40B4-BE49-F238E27FC236}">
                <a16:creationId xmlns:a16="http://schemas.microsoft.com/office/drawing/2014/main" id="{E679B43C-050A-46B4-AEDB-013C9E7CB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852"/>
            <a:ext cx="6453809" cy="4711148"/>
          </a:xfrm>
          <a:prstGeom prst="rect">
            <a:avLst/>
          </a:prstGeom>
        </p:spPr>
      </p:pic>
      <p:pic>
        <p:nvPicPr>
          <p:cNvPr id="7" name="Obrázok 6" descr="Obrázok, na ktorom je vonkajšie, trávnik, zaparkovaný, budova&#10;&#10;Automaticky generovaný popis">
            <a:extLst>
              <a:ext uri="{FF2B5EF4-FFF2-40B4-BE49-F238E27FC236}">
                <a16:creationId xmlns:a16="http://schemas.microsoft.com/office/drawing/2014/main" id="{0EAA01EB-70A3-43D8-B6F1-3716F1ADE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09" y="2146852"/>
            <a:ext cx="5702592" cy="47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0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419908-9490-4177-80D3-6B213FB1F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95" y="345041"/>
            <a:ext cx="8596668" cy="3880773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múzeách nájdeme rôzne druhy pamiatok.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9B673ED8-D7CA-4334-BCD6-251422DDC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0" y="1178268"/>
            <a:ext cx="7818783" cy="540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0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756283-9F93-41E6-97A2-6D150BFFF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0571"/>
            <a:ext cx="7421217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Múzeá schovávajú od mohutných predmetov až po drobnučké veci.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Svoje exponáty vystavujú.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Exponát = vystavovaný predmet</a:t>
            </a:r>
          </a:p>
        </p:txBody>
      </p:sp>
      <p:pic>
        <p:nvPicPr>
          <p:cNvPr id="5" name="Obrázok 4" descr="Obrázok, na ktorom je vnútri, stôl, miestnosť&#10;&#10;Automaticky generovaný popis">
            <a:extLst>
              <a:ext uri="{FF2B5EF4-FFF2-40B4-BE49-F238E27FC236}">
                <a16:creationId xmlns:a16="http://schemas.microsoft.com/office/drawing/2014/main" id="{A564488D-0948-4C6E-9501-8678AEEC0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pic>
        <p:nvPicPr>
          <p:cNvPr id="7" name="Obrázok 6" descr="Obrázok, na ktorom je vnútri, strop, kuchyňa, jedlo&#10;&#10;Automaticky generovaný popis">
            <a:extLst>
              <a:ext uri="{FF2B5EF4-FFF2-40B4-BE49-F238E27FC236}">
                <a16:creationId xmlns:a16="http://schemas.microsoft.com/office/drawing/2014/main" id="{DE6C5579-3433-48E5-9308-0F1CA214D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37183"/>
            <a:ext cx="7620000" cy="422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9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5B2DD-6142-4DEB-8442-7B8A301C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03327A8-2DA4-4288-8E26-44DAAB4E8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7" y="305283"/>
            <a:ext cx="10919959" cy="6148525"/>
          </a:xfrm>
        </p:spPr>
      </p:pic>
    </p:spTree>
    <p:extLst>
      <p:ext uri="{BB962C8B-B14F-4D97-AF65-F5344CB8AC3E}">
        <p14:creationId xmlns:p14="http://schemas.microsoft.com/office/powerpoint/2010/main" val="75099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32E2AA3-3F6E-4BE2-B609-AB4A46A7E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40" y="612437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Poznáme aj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obrazové galérie.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nich sa vystavujú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staré obrazy a sochy.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Slovenská národná galéria v Bratislave.</a:t>
            </a:r>
          </a:p>
        </p:txBody>
      </p:sp>
      <p:pic>
        <p:nvPicPr>
          <p:cNvPr id="5" name="Obrázok 4" descr="Obrázok, na ktorom je vnútri, budova, živé, okno&#10;&#10;Automaticky generovaný popis">
            <a:extLst>
              <a:ext uri="{FF2B5EF4-FFF2-40B4-BE49-F238E27FC236}">
                <a16:creationId xmlns:a16="http://schemas.microsoft.com/office/drawing/2014/main" id="{DB8BC332-7765-4455-91F6-70EC6B8F3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552824"/>
            <a:ext cx="7658283" cy="42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7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06E20-C270-48C5-91EA-9D0B8E39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64" y="92404"/>
            <a:ext cx="5842736" cy="1320800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Skanzen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F4BCCA-A66C-49EE-AFDD-F02CCD901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8386"/>
            <a:ext cx="6096000" cy="3880773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Skanzen= </a:t>
            </a:r>
            <a:r>
              <a:rPr lang="sk-SK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múzeum ľudovej architektúry v prírode.</a:t>
            </a:r>
          </a:p>
          <a:p>
            <a:r>
              <a:rPr lang="sk-SK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Vlkolínec</a:t>
            </a:r>
            <a:r>
              <a:rPr lang="sk-SK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Čičmany, Pribylina.</a:t>
            </a:r>
          </a:p>
        </p:txBody>
      </p:sp>
      <p:pic>
        <p:nvPicPr>
          <p:cNvPr id="7" name="Obrázok 6" descr="Obrázok, na ktorom je vonkajšie, dom, budova, trávnik&#10;&#10;Automaticky generovaný popis">
            <a:extLst>
              <a:ext uri="{FF2B5EF4-FFF2-40B4-BE49-F238E27FC236}">
                <a16:creationId xmlns:a16="http://schemas.microsoft.com/office/drawing/2014/main" id="{8280781B-4035-4C39-BCE9-D812C0200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6310"/>
            <a:ext cx="6094531" cy="4067084"/>
          </a:xfrm>
          <a:prstGeom prst="rect">
            <a:avLst/>
          </a:prstGeom>
        </p:spPr>
      </p:pic>
      <p:pic>
        <p:nvPicPr>
          <p:cNvPr id="9" name="Obrázok 8" descr="Obrázok, na ktorom je vonkajšie, budova, dom, malé&#10;&#10;Automaticky generovaný popis">
            <a:extLst>
              <a:ext uri="{FF2B5EF4-FFF2-40B4-BE49-F238E27FC236}">
                <a16:creationId xmlns:a16="http://schemas.microsoft.com/office/drawing/2014/main" id="{2A276403-6A62-47B6-9AB6-3A75A3504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30" y="3031001"/>
            <a:ext cx="6246551" cy="3880773"/>
          </a:xfrm>
          <a:prstGeom prst="rect">
            <a:avLst/>
          </a:prstGeom>
        </p:spPr>
      </p:pic>
      <p:pic>
        <p:nvPicPr>
          <p:cNvPr id="11" name="Obrázok 10" descr="Obrázok, na ktorom je trávnik, vonkajšie, dom, budova&#10;&#10;Automaticky generovaný popis">
            <a:extLst>
              <a:ext uri="{FF2B5EF4-FFF2-40B4-BE49-F238E27FC236}">
                <a16:creationId xmlns:a16="http://schemas.microsoft.com/office/drawing/2014/main" id="{0504FB59-0C91-48C7-908D-A0FBA8646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30" y="0"/>
            <a:ext cx="6215270" cy="36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68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C79EB-27C3-481C-B316-04ADB1D5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FA619047-5EC4-4F6B-83BB-89578E822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3" y="268287"/>
            <a:ext cx="10653978" cy="6188784"/>
          </a:xfrm>
        </p:spPr>
      </p:pic>
    </p:spTree>
    <p:extLst>
      <p:ext uri="{BB962C8B-B14F-4D97-AF65-F5344CB8AC3E}">
        <p14:creationId xmlns:p14="http://schemas.microsoft.com/office/powerpoint/2010/main" val="109020827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118</Words>
  <Application>Microsoft Office PowerPoint</Application>
  <PresentationFormat>Širokouhlá</PresentationFormat>
  <Paragraphs>17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Fazeta</vt:lpstr>
      <vt:lpstr>Kto ochraňuje historické pamiatky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Skanzen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Kto ochraňuje historické pamiatky</dc:title>
  <dc:creator>takac.tomas1863@gmail.com</dc:creator>
  <cp:lastModifiedBy>HP</cp:lastModifiedBy>
  <cp:revision>5</cp:revision>
  <dcterms:created xsi:type="dcterms:W3CDTF">2020-09-28T15:42:00Z</dcterms:created>
  <dcterms:modified xsi:type="dcterms:W3CDTF">2020-12-18T15:03:53Z</dcterms:modified>
</cp:coreProperties>
</file>