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56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3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40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55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40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79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63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99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82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843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8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37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7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1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F808-4642-4778-991B-5056856050B4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3E7C31-EEE6-4427-ADAC-E3CD5A401B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8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CBB53-C6E2-4ECE-8FAC-7E3544BE8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sk-SK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Priemyselná revolúcia a modernizácia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97862D-EC94-46B7-8009-45626AB5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87" y="6033700"/>
            <a:ext cx="8288032" cy="701677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8. ročník</a:t>
            </a:r>
            <a:endPara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Obrázok, na ktorom je budova, vnútri, staré, vlak&#10;&#10;Automaticky generovaný popis">
            <a:extLst>
              <a:ext uri="{FF2B5EF4-FFF2-40B4-BE49-F238E27FC236}">
                <a16:creationId xmlns:a16="http://schemas.microsoft.com/office/drawing/2014/main" id="{D8A99D55-2D05-4A2E-87C9-FF9824D07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7" r="2" b="15425"/>
          <a:stretch/>
        </p:blipFill>
        <p:spPr>
          <a:xfrm>
            <a:off x="677334" y="0"/>
            <a:ext cx="9341425" cy="4868197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264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6466CE-6F9C-4D15-B4FA-DB9E4726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926" y="26503"/>
            <a:ext cx="5085471" cy="3880773"/>
          </a:xfrm>
        </p:spPr>
        <p:txBody>
          <a:bodyPr>
            <a:normAutofit lnSpcReduction="10000"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Druhá polovica 19. storočia sa niesla v znamení rozmachu vedy a techniky.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Najrýchlejší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vedecko-technický pokrok </a:t>
            </a:r>
            <a:r>
              <a:rPr lang="sk-SK" sz="2000" dirty="0">
                <a:solidFill>
                  <a:schemeClr val="tx1"/>
                </a:solidFill>
              </a:rPr>
              <a:t>priemyslu zaznamenalo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Nemecko a USA.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Toto obdobie sa nazýva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druhá priemyselná revolúcia.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Spája sa s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vynájdením elektrického prúdu a spaľovacieho motora.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Budoval sa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ťažký priemysel</a:t>
            </a:r>
            <a:r>
              <a:rPr lang="sk-SK" sz="2000" dirty="0">
                <a:solidFill>
                  <a:schemeClr val="tx1"/>
                </a:solidFill>
              </a:rPr>
              <a:t>, ktorý však potreboval dostatok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kapitálu.</a:t>
            </a:r>
          </a:p>
        </p:txBody>
      </p:sp>
      <p:pic>
        <p:nvPicPr>
          <p:cNvPr id="5" name="Obrázok 4" descr="Obrázok, na ktorom je budova, vonkajšie, muž, fotografia&#10;&#10;Automaticky generovaný popis">
            <a:extLst>
              <a:ext uri="{FF2B5EF4-FFF2-40B4-BE49-F238E27FC236}">
                <a16:creationId xmlns:a16="http://schemas.microsoft.com/office/drawing/2014/main" id="{0AC98398-40BA-49F6-AA79-3A4EAF2E4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 r="-2" b="482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vonkajšie, budova, staré, kočík&#10;&#10;Automaticky generovaný popis">
            <a:extLst>
              <a:ext uri="{FF2B5EF4-FFF2-40B4-BE49-F238E27FC236}">
                <a16:creationId xmlns:a16="http://schemas.microsoft.com/office/drawing/2014/main" id="{6405A357-4A7B-4C88-B4CA-B1BCF022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92" y="3717402"/>
            <a:ext cx="7397088" cy="31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58C266-043A-461A-813C-C6D6471A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" y="106706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Dochádzalo k prepojeniu priemyselných kruhov s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bankovým kapitálom.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Pri modernizácii zohrali významnú úlohu aj ďalšie faktory: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Rozvoj dopravnej siete, dostatok surovín a dostatok zamestnancov.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Robotníci = proletariát.</a:t>
            </a:r>
          </a:p>
        </p:txBody>
      </p:sp>
      <p:pic>
        <p:nvPicPr>
          <p:cNvPr id="5" name="Obrázok 4" descr="Obrázok, na ktorom je fotografia, staré, budova, vonkajšie&#10;&#10;Automaticky generovaný popis">
            <a:extLst>
              <a:ext uri="{FF2B5EF4-FFF2-40B4-BE49-F238E27FC236}">
                <a16:creationId xmlns:a16="http://schemas.microsoft.com/office/drawing/2014/main" id="{DE7654EF-99C3-4699-89EF-F2D6ED33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713"/>
            <a:ext cx="5922498" cy="4035288"/>
          </a:xfrm>
          <a:prstGeom prst="rect">
            <a:avLst/>
          </a:prstGeom>
        </p:spPr>
      </p:pic>
      <p:pic>
        <p:nvPicPr>
          <p:cNvPr id="7" name="Obrázok 6" descr="Obrázok, na ktorom je fotografia, vonkajšie, budova, staré&#10;&#10;Automaticky generovaný popis">
            <a:extLst>
              <a:ext uri="{FF2B5EF4-FFF2-40B4-BE49-F238E27FC236}">
                <a16:creationId xmlns:a16="http://schemas.microsoft.com/office/drawing/2014/main" id="{909A8028-D28B-448C-8223-B4415460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8" y="3040628"/>
            <a:ext cx="6269502" cy="3817372"/>
          </a:xfrm>
          <a:prstGeom prst="rect">
            <a:avLst/>
          </a:prstGeom>
        </p:spPr>
      </p:pic>
      <p:pic>
        <p:nvPicPr>
          <p:cNvPr id="9" name="Obrázok 8" descr="Obrázok, na ktorom je fotografia, budova, staré, predné&#10;&#10;Automaticky generovaný popis">
            <a:extLst>
              <a:ext uri="{FF2B5EF4-FFF2-40B4-BE49-F238E27FC236}">
                <a16:creationId xmlns:a16="http://schemas.microsoft.com/office/drawing/2014/main" id="{17ECD985-4505-4013-9FC3-BA708F14B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18" y="4920"/>
            <a:ext cx="3709182" cy="32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AF753-76CC-4AF2-8B7F-5ED895CA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FCE9236-4C96-4C71-B5FB-3DCE6F004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4983"/>
            <a:ext cx="11324166" cy="6366387"/>
          </a:xfrm>
        </p:spPr>
      </p:pic>
    </p:spTree>
    <p:extLst>
      <p:ext uri="{BB962C8B-B14F-4D97-AF65-F5344CB8AC3E}">
        <p14:creationId xmlns:p14="http://schemas.microsoft.com/office/powerpoint/2010/main" val="389894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AF229-2678-4B9E-AE32-118A1CA7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budova, skupina, stojaci&#10;&#10;Automaticky generovaný popis">
            <a:extLst>
              <a:ext uri="{FF2B5EF4-FFF2-40B4-BE49-F238E27FC236}">
                <a16:creationId xmlns:a16="http://schemas.microsoft.com/office/drawing/2014/main" id="{CCE4A725-117E-4453-89A2-676A0BAD9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4" y="331788"/>
            <a:ext cx="11315331" cy="6400248"/>
          </a:xfrm>
        </p:spPr>
      </p:pic>
    </p:spTree>
    <p:extLst>
      <p:ext uri="{BB962C8B-B14F-4D97-AF65-F5344CB8AC3E}">
        <p14:creationId xmlns:p14="http://schemas.microsoft.com/office/powerpoint/2010/main" val="360837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3000F6-5E5C-44EF-9508-F81468A9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82" y="2833077"/>
            <a:ext cx="5260469" cy="5134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 19. storočí začali robotníci zápasiť so zamestnávateľmi za svoje práva a lepšie životné podmienky.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Socializmus hlásal revolučné prekonanie sociálnych rozdielov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Socializmus = teória založená na spoločenskej rovnosti.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Neskôr sa rozdelil na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sociálnodemokratický a komunistický prúd.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Predstavitelia: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Karl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Marx a Friedrich Engels.</a:t>
            </a:r>
          </a:p>
        </p:txBody>
      </p:sp>
      <p:pic>
        <p:nvPicPr>
          <p:cNvPr id="5" name="Obrázok 4" descr="Obrázok, na ktorom je osoba, muž, sedenie, nosenie&#10;&#10;Automaticky generovaný popis">
            <a:extLst>
              <a:ext uri="{FF2B5EF4-FFF2-40B4-BE49-F238E27FC236}">
                <a16:creationId xmlns:a16="http://schemas.microsoft.com/office/drawing/2014/main" id="{27EBA0B4-9D25-4E86-99E9-F3E44AC96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B0054CF-34CE-45E3-8010-2297B793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31" y="0"/>
            <a:ext cx="3105150" cy="28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8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BC1EC-E9F6-49BA-AA4B-427CD759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Detská práca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844447-35D0-4480-A06D-D0FA5D16D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213"/>
            <a:ext cx="10482470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Bola v 19. storočí bežná.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Bola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namáhavá a často nebezpečná.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Anglicku pracovala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 roku 1860 polovica detí vo veku od 5 až 15 rokov.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1933- úplný zákaz zamestnávať deti do 13 rokov.</a:t>
            </a:r>
          </a:p>
        </p:txBody>
      </p:sp>
      <p:pic>
        <p:nvPicPr>
          <p:cNvPr id="7" name="Obrázok 6" descr="Obrázok, na ktorom je trávnik, vonkajšie, fotografia, staré&#10;&#10;Automaticky generovaný popis">
            <a:extLst>
              <a:ext uri="{FF2B5EF4-FFF2-40B4-BE49-F238E27FC236}">
                <a16:creationId xmlns:a16="http://schemas.microsoft.com/office/drawing/2014/main" id="{22767A95-7CCF-44E3-A1FC-B17665C02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8" y="2657475"/>
            <a:ext cx="6321252" cy="43434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82437F1-27C9-48A9-BD22-6CCDC46F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2" y="2657475"/>
            <a:ext cx="5905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78B0-B8C9-4057-9E07-17DA1456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23EC06-1E47-4175-9F07-26F3DC3A8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79" y="282652"/>
            <a:ext cx="6328378" cy="6292695"/>
          </a:xfrm>
        </p:spPr>
      </p:pic>
    </p:spTree>
    <p:extLst>
      <p:ext uri="{BB962C8B-B14F-4D97-AF65-F5344CB8AC3E}">
        <p14:creationId xmlns:p14="http://schemas.microsoft.com/office/powerpoint/2010/main" val="161677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01AAD-C4FF-4D57-B4D5-9CCBE40C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C344ABFE-6690-4A34-8EF2-E299B3A2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7" y="359924"/>
            <a:ext cx="11205385" cy="6040876"/>
          </a:xfrm>
        </p:spPr>
      </p:pic>
    </p:spTree>
    <p:extLst>
      <p:ext uri="{BB962C8B-B14F-4D97-AF65-F5344CB8AC3E}">
        <p14:creationId xmlns:p14="http://schemas.microsoft.com/office/powerpoint/2010/main" val="23310914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183</Words>
  <Application>Microsoft Office PowerPoint</Application>
  <PresentationFormat>Širokouhlá</PresentationFormat>
  <Paragraphs>21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Priemyselná revolúcia a modernizácia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Detská práca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Priemyselná revolúcia a modernizácia</dc:title>
  <dc:creator>takac.tomas1863@gmail.com</dc:creator>
  <cp:lastModifiedBy>HP</cp:lastModifiedBy>
  <cp:revision>7</cp:revision>
  <dcterms:created xsi:type="dcterms:W3CDTF">2020-10-05T16:18:33Z</dcterms:created>
  <dcterms:modified xsi:type="dcterms:W3CDTF">2020-12-05T08:09:03Z</dcterms:modified>
</cp:coreProperties>
</file>