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F3388B-88B2-4B98-BE55-3B862D254930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F99C8BE-274D-40E1-82EB-AE2E784805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920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388B-88B2-4B98-BE55-3B862D254930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C8BE-274D-40E1-82EB-AE2E784805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36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388B-88B2-4B98-BE55-3B862D254930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C8BE-274D-40E1-82EB-AE2E784805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7560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388B-88B2-4B98-BE55-3B862D254930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C8BE-274D-40E1-82EB-AE2E784805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5462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388B-88B2-4B98-BE55-3B862D254930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C8BE-274D-40E1-82EB-AE2E784805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045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388B-88B2-4B98-BE55-3B862D254930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C8BE-274D-40E1-82EB-AE2E784805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039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388B-88B2-4B98-BE55-3B862D254930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C8BE-274D-40E1-82EB-AE2E784805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251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F3388B-88B2-4B98-BE55-3B862D254930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C8BE-274D-40E1-82EB-AE2E784805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2460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F3388B-88B2-4B98-BE55-3B862D254930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C8BE-274D-40E1-82EB-AE2E784805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493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388B-88B2-4B98-BE55-3B862D254930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C8BE-274D-40E1-82EB-AE2E784805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615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388B-88B2-4B98-BE55-3B862D254930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C8BE-274D-40E1-82EB-AE2E784805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907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388B-88B2-4B98-BE55-3B862D254930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C8BE-274D-40E1-82EB-AE2E784805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442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388B-88B2-4B98-BE55-3B862D254930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C8BE-274D-40E1-82EB-AE2E784805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685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388B-88B2-4B98-BE55-3B862D254930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C8BE-274D-40E1-82EB-AE2E784805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489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388B-88B2-4B98-BE55-3B862D254930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C8BE-274D-40E1-82EB-AE2E784805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986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388B-88B2-4B98-BE55-3B862D254930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C8BE-274D-40E1-82EB-AE2E784805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909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388B-88B2-4B98-BE55-3B862D254930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C8BE-274D-40E1-82EB-AE2E784805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174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F3388B-88B2-4B98-BE55-3B862D254930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F99C8BE-274D-40E1-82EB-AE2E7848055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672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Veľmoci proti Hitlerovi a japonská expanzia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35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Britskí zajatci v tábore </a:t>
            </a:r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Changhi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(Singapur)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237" y="2391062"/>
            <a:ext cx="6252543" cy="4147521"/>
          </a:xfrm>
        </p:spPr>
      </p:pic>
    </p:spTree>
    <p:extLst>
      <p:ext uri="{BB962C8B-B14F-4D97-AF65-F5344CB8AC3E}">
        <p14:creationId xmlns:p14="http://schemas.microsoft.com/office/powerpoint/2010/main" val="10800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japonská expanzia sa zastavila až po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bitke o Guadalcanal na ostrove </a:t>
            </a:r>
            <a:r>
              <a:rPr lang="sk-SK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Midway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kde USA prvýkrát donútili Japoncov ustupovať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 začali bombardovať japonské veľkomestá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Japoncov ale nezastavilo ani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zhodenie atómových bômb na Hirošimu (6.8.1945)a Nagasaki (9.8.1945)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kapitulovali až po hrozbe, že im vojnu vyhlási aj ZSSR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Japonská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expanzia - kapitulácia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17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dôvod kapitulácie bol jednoduchý: radšej sa vzdajú „inteligentnému USA“ ako „barbarskému Rusku“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vojaci zložili zbrane, až keď rádiá odvysielali príhovor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cisára </a:t>
            </a:r>
            <a:r>
              <a:rPr lang="sk-SK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Hirohita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ktorý vyhlásil kapituláciu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to bola pre Japoncov definitívna porážka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Japonská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expanzia - kapitulácia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5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Hirošima po výbuchu a mapa ničivého účinku bomby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99" y="2298699"/>
            <a:ext cx="7506151" cy="423140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9" y="2432969"/>
            <a:ext cx="6651914" cy="374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Výbuch a maketa bomby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363354"/>
            <a:ext cx="3329355" cy="398242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8415"/>
            <a:ext cx="6321688" cy="356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Veľmoci proti Hitlerovi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Hitler porušil zmluvu o neútočení a napadol Sovietsky zväz (ZSSR)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Červená armáda nebola dobre vycvičená, lebo Stalin sa spoliehal na zmluvu uzatvorenú s Nemeckom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Rusi zo začiatku ustupovali, ale po odvrátení útoku na Moskvu sa pozviechali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prvýkrát sa im podarilo poraziť Nemcov až v roku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1943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bitke pri Stalingrade</a:t>
            </a:r>
            <a:endParaRPr lang="sk-SK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9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tomto čase už okrem Európy sa bojovalo aj na iných frontoch:</a:t>
            </a:r>
          </a:p>
          <a:p>
            <a:pPr marL="457200" indent="-457200">
              <a:buAutoNum type="arabicPeriod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Blízkom Východe si zabezpečovala moc Británia a Sovietsky zväz </a:t>
            </a:r>
            <a:r>
              <a:rPr lang="sk-SK" sz="24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(napadli napr. neutrálny Irán)</a:t>
            </a:r>
          </a:p>
          <a:p>
            <a:pPr marL="457200" indent="-457200">
              <a:buAutoNum type="arabicPeriod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Japonsko bojovalo proti celej juhovýchodnej Ázii, neskôr aj proti USA</a:t>
            </a:r>
          </a:p>
          <a:p>
            <a:pPr marL="457200" indent="-457200">
              <a:buAutoNum type="arabicPeriod"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severnej Afrike (všeobecne) si zabezpečovalo moc Nemecko pomocou bojovej jednotky </a:t>
            </a:r>
            <a:r>
              <a:rPr lang="sk-SK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Afrikakorps</a:t>
            </a:r>
            <a:endParaRPr lang="sk-SK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Veľmoci proti Hitlerovi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3258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svetovom bojisku bolo už 6 veľmocí:</a:t>
            </a:r>
          </a:p>
          <a:p>
            <a:pPr marL="457200" indent="-457200">
              <a:buAutoNum type="arabicPeriod"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Nemecko</a:t>
            </a:r>
          </a:p>
          <a:p>
            <a:pPr marL="457200" indent="-457200">
              <a:buAutoNum type="arabicPeriod"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Taliansko</a:t>
            </a:r>
          </a:p>
          <a:p>
            <a:pPr marL="457200" indent="-457200">
              <a:buAutoNum type="arabicPeriod"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Japonsko</a:t>
            </a:r>
          </a:p>
          <a:p>
            <a:pPr marL="457200" indent="-457200">
              <a:buAutoNum type="arabicPeriod"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Veľká Británia</a:t>
            </a:r>
          </a:p>
          <a:p>
            <a:pPr marL="457200" indent="-457200">
              <a:buAutoNum type="arabicPeriod"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Francúzsko</a:t>
            </a:r>
          </a:p>
          <a:p>
            <a:pPr marL="457200" indent="-457200">
              <a:buAutoNum type="arabicPeriod"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Sovietsky zväz</a:t>
            </a:r>
            <a:endParaRPr lang="sk-SK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Veľmoci proti Hitlerovi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5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Japonská expanzia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Japonsko si dobýjalo nové územia už v medzivojnovom období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20. rokoch 20. stor. zabrali ostrov, ktorý patril ZSSR, okupovali Kóreu a v roku 1937 uskutočnili inváziu do Číny</a:t>
            </a:r>
          </a:p>
          <a:p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vojna v </a:t>
            </a:r>
            <a:r>
              <a:rPr lang="sk-SK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Tichomorí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však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oficiálne začala až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7. 12. 1941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útokom Japoncov na americkú vojenskú základňu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Pearl </a:t>
            </a:r>
            <a:r>
              <a:rPr lang="sk-SK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Harbor</a:t>
            </a:r>
            <a:endParaRPr lang="sk-SK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1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Útok na Pearl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Harbor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3" y="2557318"/>
            <a:ext cx="6136216" cy="320617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49" y="2468129"/>
            <a:ext cx="4660179" cy="34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decembra 1941 japonskí 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kamikaze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letci potopili britskú vojnovú loď 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Wales a bojový krížnik 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Repulse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týmto sa do ich vojny zapojila aj Británia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Japoncom sa za 5 mesiacov podarilo dobyť nasledovné územia: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Barma, Hongkong, Singapur, Malajzia, Indonézia, Thajsko, Filipíny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týchto miestach vybudovali pracovné tábory, kam zatvárali vojnových zajatcov a povstalcov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Japonská expanzia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97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Územie Japonska počas vojny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73" y="2030845"/>
            <a:ext cx="5292153" cy="4432178"/>
          </a:xfrm>
        </p:spPr>
      </p:pic>
    </p:spTree>
    <p:extLst>
      <p:ext uri="{BB962C8B-B14F-4D97-AF65-F5344CB8AC3E}">
        <p14:creationId xmlns:p14="http://schemas.microsoft.com/office/powerpoint/2010/main" val="3092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japonské pracovné tábory pripomínali európske koncentračné tábory</a:t>
            </a:r>
          </a:p>
          <a:p>
            <a:r>
              <a:rPr lang="sk-SK" sz="2400" dirty="0" smtClean="0"/>
              <a:t>mnohí väzni museli pracovať na stavbe železnice, ktorá viedla od Thajska cez Čínu</a:t>
            </a:r>
          </a:p>
          <a:p>
            <a:r>
              <a:rPr lang="sk-SK" sz="2400" dirty="0" smtClean="0"/>
              <a:t>v Číne došlo k vyvražďovaniu celých miest (</a:t>
            </a:r>
            <a:r>
              <a:rPr lang="sk-SK" sz="2400" dirty="0" err="1" smtClean="0"/>
              <a:t>Nankingský</a:t>
            </a:r>
            <a:r>
              <a:rPr lang="sk-SK" sz="2400" dirty="0" smtClean="0"/>
              <a:t> masaker)</a:t>
            </a:r>
          </a:p>
          <a:p>
            <a:r>
              <a:rPr lang="sk-SK" sz="2400" dirty="0" smtClean="0"/>
              <a:t>tajný vojenský oddiel 731 dokonca robil drastické pokusy na ľuďoch v týchto táboroch </a:t>
            </a:r>
            <a:endParaRPr lang="sk-SK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Japonská expanzia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2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ón − zasadacia miestnosť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ón − zasadacia miestnosť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 − zasadacia miestnosť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</TotalTime>
  <Words>435</Words>
  <Application>Microsoft Office PowerPoint</Application>
  <PresentationFormat>Širokouhlá</PresentationFormat>
  <Paragraphs>45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Ión − zasadacia miestnosť</vt:lpstr>
      <vt:lpstr>Veľmoci proti Hitlerovi a japonská expanzia</vt:lpstr>
      <vt:lpstr>Veľmoci proti Hitlerovi</vt:lpstr>
      <vt:lpstr>Veľmoci proti Hitlerovi</vt:lpstr>
      <vt:lpstr>Veľmoci proti Hitlerovi</vt:lpstr>
      <vt:lpstr>Japonská expanzia</vt:lpstr>
      <vt:lpstr>Útok na Pearl Harbor</vt:lpstr>
      <vt:lpstr>Japonská expanzia</vt:lpstr>
      <vt:lpstr>Územie Japonska počas vojny</vt:lpstr>
      <vt:lpstr>Japonská expanzia</vt:lpstr>
      <vt:lpstr>Britskí zajatci v tábore Changhi (Singapur)</vt:lpstr>
      <vt:lpstr>Japonská expanzia - kapitulácia</vt:lpstr>
      <vt:lpstr>Japonská expanzia - kapitulácia</vt:lpstr>
      <vt:lpstr>Hirošima po výbuchu a mapa ničivého účinku bomby</vt:lpstr>
      <vt:lpstr>Výbuch a maketa bomby Little Boy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Veľmoci proti Hitlerovi a japonská expanzia</dc:title>
  <dc:creator>User</dc:creator>
  <cp:lastModifiedBy>HP</cp:lastModifiedBy>
  <cp:revision>7</cp:revision>
  <dcterms:created xsi:type="dcterms:W3CDTF">2021-02-03T09:45:16Z</dcterms:created>
  <dcterms:modified xsi:type="dcterms:W3CDTF">2021-02-12T14:45:28Z</dcterms:modified>
</cp:coreProperties>
</file>