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5" d="100"/>
          <a:sy n="45" d="100"/>
        </p:scale>
        <p:origin x="576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F154-236F-4406-B416-A6225ECCAB15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10D4-B2F3-456A-BC57-AEBC95D3555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86516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F154-236F-4406-B416-A6225ECCAB15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10D4-B2F3-456A-BC57-AEBC95D3555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34514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F154-236F-4406-B416-A6225ECCAB15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10D4-B2F3-456A-BC57-AEBC95D3555D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981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F154-236F-4406-B416-A6225ECCAB15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10D4-B2F3-456A-BC57-AEBC95D3555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85573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F154-236F-4406-B416-A6225ECCAB15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10D4-B2F3-456A-BC57-AEBC95D3555D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1948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F154-236F-4406-B416-A6225ECCAB15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10D4-B2F3-456A-BC57-AEBC95D3555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27923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F154-236F-4406-B416-A6225ECCAB15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10D4-B2F3-456A-BC57-AEBC95D3555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25371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F154-236F-4406-B416-A6225ECCAB15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10D4-B2F3-456A-BC57-AEBC95D3555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91044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F154-236F-4406-B416-A6225ECCAB15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10D4-B2F3-456A-BC57-AEBC95D3555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86152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F154-236F-4406-B416-A6225ECCAB15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10D4-B2F3-456A-BC57-AEBC95D3555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86625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F154-236F-4406-B416-A6225ECCAB15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10D4-B2F3-456A-BC57-AEBC95D3555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61776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F154-236F-4406-B416-A6225ECCAB15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10D4-B2F3-456A-BC57-AEBC95D3555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44172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F154-236F-4406-B416-A6225ECCAB15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10D4-B2F3-456A-BC57-AEBC95D3555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89388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F154-236F-4406-B416-A6225ECCAB15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10D4-B2F3-456A-BC57-AEBC95D3555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68399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F154-236F-4406-B416-A6225ECCAB15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10D4-B2F3-456A-BC57-AEBC95D3555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21509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F154-236F-4406-B416-A6225ECCAB15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10D4-B2F3-456A-BC57-AEBC95D3555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38657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1F154-236F-4406-B416-A6225ECCAB15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A6910D4-B2F3-456A-BC57-AEBC95D3555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43432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 descr="Obrázok, na ktorom je vonkajšie, budova, zrúcanina, obrovské&#10;&#10;Automaticky generovaný popis">
            <a:extLst>
              <a:ext uri="{FF2B5EF4-FFF2-40B4-BE49-F238E27FC236}">
                <a16:creationId xmlns:a16="http://schemas.microsoft.com/office/drawing/2014/main" id="{16761744-391A-437C-8160-C98F7A8425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7" t="6190" b="60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501D524-9204-4764-9453-E2BEDF4C81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867" y="1678666"/>
            <a:ext cx="4088190" cy="2369093"/>
          </a:xfrm>
        </p:spPr>
        <p:txBody>
          <a:bodyPr>
            <a:normAutofit/>
          </a:bodyPr>
          <a:lstStyle/>
          <a:p>
            <a:r>
              <a:rPr lang="sk-SK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Dávnoveké Grécko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40742AB-207C-4B2A-84D4-78EF4EC25D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6941" y="6131422"/>
            <a:ext cx="4079721" cy="1096901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sk-SK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Dejepis</a:t>
            </a:r>
          </a:p>
          <a:p>
            <a:pPr algn="ctr">
              <a:spcBef>
                <a:spcPts val="0"/>
              </a:spcBef>
            </a:pPr>
            <a:r>
              <a:rPr lang="sk-SK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ročník ZŠ</a:t>
            </a:r>
            <a:endParaRPr lang="sk-SK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3675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1A335A-D3A6-4709-A717-87A2C3D87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60" y="251791"/>
            <a:ext cx="8596668" cy="1320800"/>
          </a:xfrm>
        </p:spPr>
        <p:txBody>
          <a:bodyPr/>
          <a:lstStyle/>
          <a:p>
            <a:r>
              <a:rPr lang="sk-SK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Čo spájalo Grékov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B6BA87C-CDA3-4E05-AF0B-1DC2F4D1C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760" y="1325702"/>
            <a:ext cx="8596668" cy="3880773"/>
          </a:xfrm>
        </p:spPr>
        <p:txBody>
          <a:bodyPr>
            <a:normAutofit/>
          </a:bodyPr>
          <a:lstStyle/>
          <a:p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Spoločný jazyk</a:t>
            </a:r>
          </a:p>
          <a:p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Dejiny a umenie</a:t>
            </a:r>
          </a:p>
          <a:p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Láska k filozofii</a:t>
            </a:r>
          </a:p>
          <a:p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Viera v rovnakých bohov</a:t>
            </a:r>
          </a:p>
          <a:p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Veštiareň v Delfách</a:t>
            </a:r>
          </a:p>
          <a:p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Olympijské hry</a:t>
            </a:r>
          </a:p>
        </p:txBody>
      </p:sp>
      <p:pic>
        <p:nvPicPr>
          <p:cNvPr id="7" name="Obrázok 6" descr="Obrázok, na ktorom je mapa&#10;&#10;Automaticky generovaný popis">
            <a:extLst>
              <a:ext uri="{FF2B5EF4-FFF2-40B4-BE49-F238E27FC236}">
                <a16:creationId xmlns:a16="http://schemas.microsoft.com/office/drawing/2014/main" id="{B534C10A-F50B-478C-AEB1-C98F52D8E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104" y="0"/>
            <a:ext cx="80138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31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31D732C-3E6F-4421-9008-3A16E8831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35" y="303653"/>
            <a:ext cx="5313474" cy="3880773"/>
          </a:xfrm>
        </p:spPr>
        <p:txBody>
          <a:bodyPr>
            <a:normAutofit/>
          </a:bodyPr>
          <a:lstStyle/>
          <a:p>
            <a:r>
              <a:rPr lang="sk-SK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Prvé olympijské hry sa konali v roku 776 pred Kr</a:t>
            </a:r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.</a:t>
            </a:r>
          </a:p>
          <a:p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Počas olympiády Gréci prerušili konflikty.</a:t>
            </a:r>
          </a:p>
          <a:p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Postupne sa rozrastal aj počet disciplín </a:t>
            </a:r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(beh, hod diskom, box, hod oštepom, skok)</a:t>
            </a:r>
          </a:p>
        </p:txBody>
      </p:sp>
      <p:pic>
        <p:nvPicPr>
          <p:cNvPr id="5" name="Obrázok 4" descr="Obrázok, na ktorom je osoba, ľudia, skupina, muž&#10;&#10;Automaticky generovaný popis">
            <a:extLst>
              <a:ext uri="{FF2B5EF4-FFF2-40B4-BE49-F238E27FC236}">
                <a16:creationId xmlns:a16="http://schemas.microsoft.com/office/drawing/2014/main" id="{08598F12-3970-466D-B5D9-053D0C7473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497" y="3074505"/>
            <a:ext cx="6269503" cy="3810000"/>
          </a:xfrm>
          <a:prstGeom prst="rect">
            <a:avLst/>
          </a:prstGeom>
        </p:spPr>
      </p:pic>
      <p:pic>
        <p:nvPicPr>
          <p:cNvPr id="8" name="Obrázok 7" descr="Obrázok, na ktorom je budova, vnútri, stôl, predné&#10;&#10;Automaticky generovaný popis">
            <a:extLst>
              <a:ext uri="{FF2B5EF4-FFF2-40B4-BE49-F238E27FC236}">
                <a16:creationId xmlns:a16="http://schemas.microsoft.com/office/drawing/2014/main" id="{4F5499F5-45D3-48B6-8197-16E3930389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498" y="-3946"/>
            <a:ext cx="6224166" cy="3224224"/>
          </a:xfrm>
          <a:prstGeom prst="rect">
            <a:avLst/>
          </a:prstGeom>
        </p:spPr>
      </p:pic>
      <p:pic>
        <p:nvPicPr>
          <p:cNvPr id="11" name="Obrázok 10" descr="Obrázok, na ktorom je vonkajšie, trávnik, kôň, muž&#10;&#10;Automaticky generovaný popis">
            <a:extLst>
              <a:ext uri="{FF2B5EF4-FFF2-40B4-BE49-F238E27FC236}">
                <a16:creationId xmlns:a16="http://schemas.microsoft.com/office/drawing/2014/main" id="{FD99F3A2-1FFF-441E-A110-6D8B952AC0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071095"/>
            <a:ext cx="5922498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346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718AE46-5AF9-41B2-9A43-87B1620BE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13" y="313592"/>
            <a:ext cx="8965069" cy="3880773"/>
          </a:xfrm>
        </p:spPr>
        <p:txBody>
          <a:bodyPr>
            <a:normAutofit/>
          </a:bodyPr>
          <a:lstStyle/>
          <a:p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konci staroveku sa  olympijské hry prestali usporadúvať.</a:t>
            </a:r>
          </a:p>
          <a:p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Myšlienku obnovil Francúz </a:t>
            </a:r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Pierre de Coubertin.</a:t>
            </a:r>
          </a:p>
          <a:p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1896 Atény – prvé letné olympijské hry.</a:t>
            </a:r>
          </a:p>
        </p:txBody>
      </p:sp>
      <p:pic>
        <p:nvPicPr>
          <p:cNvPr id="5" name="Obrázok 4" descr="Obrázok, na ktorom je budova, fotografia, koláč, stôl&#10;&#10;Automaticky generovaný popis">
            <a:extLst>
              <a:ext uri="{FF2B5EF4-FFF2-40B4-BE49-F238E27FC236}">
                <a16:creationId xmlns:a16="http://schemas.microsoft.com/office/drawing/2014/main" id="{19ABC487-880B-4A84-A6FB-087D72D07A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69" y="2832982"/>
            <a:ext cx="7785627" cy="4051523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74FD5BB0-E2B2-4489-BEB3-688EA1CCA9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776" y="1042461"/>
            <a:ext cx="4223033" cy="193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391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583E8D-CDE3-4498-BD55-397B8D236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179" y="0"/>
            <a:ext cx="5259640" cy="1320800"/>
          </a:xfrm>
        </p:spPr>
        <p:txBody>
          <a:bodyPr/>
          <a:lstStyle/>
          <a:p>
            <a:r>
              <a:rPr lang="sk-SK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Staroveká Sparta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78CC3DD-ECFC-490C-8E78-A916C99F3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84250"/>
            <a:ext cx="6095999" cy="3880773"/>
          </a:xfrm>
        </p:spPr>
        <p:txBody>
          <a:bodyPr>
            <a:normAutofit/>
          </a:bodyPr>
          <a:lstStyle/>
          <a:p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Spartu založili </a:t>
            </a:r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Dórovia.</a:t>
            </a:r>
          </a:p>
          <a:p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 zákony spísal </a:t>
            </a:r>
            <a:r>
              <a:rPr lang="sk-SK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Lykurgos</a:t>
            </a:r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.</a:t>
            </a:r>
          </a:p>
          <a:p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Ich povinnosťou bolo bojovať vo vojnách.</a:t>
            </a:r>
          </a:p>
          <a:p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čele stáli </a:t>
            </a:r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dvaja králi</a:t>
            </a:r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ktorých moc kontrolovalo </a:t>
            </a:r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5 úradníkov (</a:t>
            </a:r>
            <a:r>
              <a:rPr lang="sk-SK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efori</a:t>
            </a:r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).</a:t>
            </a:r>
          </a:p>
          <a:p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Významné postavenie mala </a:t>
            </a:r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rada starších.</a:t>
            </a:r>
          </a:p>
        </p:txBody>
      </p:sp>
      <p:pic>
        <p:nvPicPr>
          <p:cNvPr id="5" name="Obrázok 4" descr="Obrázok, na ktorom je vnútri, jedlo, stôl, vyplnené&#10;&#10;Automaticky generovaný popis">
            <a:extLst>
              <a:ext uri="{FF2B5EF4-FFF2-40B4-BE49-F238E27FC236}">
                <a16:creationId xmlns:a16="http://schemas.microsoft.com/office/drawing/2014/main" id="{634FDCC2-A74D-4ADE-B224-881B7B2A33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652" y="-56977"/>
            <a:ext cx="6692347" cy="3880773"/>
          </a:xfrm>
          <a:prstGeom prst="rect">
            <a:avLst/>
          </a:prstGeom>
        </p:spPr>
      </p:pic>
      <p:pic>
        <p:nvPicPr>
          <p:cNvPr id="7" name="Obrázok 6" descr="Obrázok, na ktorom je vonkajšie, osoba, socha, muž&#10;&#10;Automaticky generovaný popis">
            <a:extLst>
              <a:ext uri="{FF2B5EF4-FFF2-40B4-BE49-F238E27FC236}">
                <a16:creationId xmlns:a16="http://schemas.microsoft.com/office/drawing/2014/main" id="{F67C134F-D098-448E-A100-0628ED64CE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00821"/>
            <a:ext cx="6095999" cy="3490675"/>
          </a:xfrm>
          <a:prstGeom prst="rect">
            <a:avLst/>
          </a:prstGeom>
        </p:spPr>
      </p:pic>
      <p:pic>
        <p:nvPicPr>
          <p:cNvPr id="9" name="Obrázok 8" descr="Obrázok, na ktorom je držiaci, lyžovanie, kreslenie, stojaci&#10;&#10;Automaticky generovaný popis">
            <a:extLst>
              <a:ext uri="{FF2B5EF4-FFF2-40B4-BE49-F238E27FC236}">
                <a16:creationId xmlns:a16="http://schemas.microsoft.com/office/drawing/2014/main" id="{1EBCAEAB-38F1-4A58-A7B8-96E52AA42A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124" y="3823796"/>
            <a:ext cx="5931876" cy="305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575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A4E8C2-F2B5-48EB-9450-E7E9D87C3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9" name="Zástupný objekt pre obsah 8" descr="Obrázok, na ktorom je žena, sedenie, nosenie, dáždnik&#10;&#10;Automaticky generovaný popis">
            <a:extLst>
              <a:ext uri="{FF2B5EF4-FFF2-40B4-BE49-F238E27FC236}">
                <a16:creationId xmlns:a16="http://schemas.microsoft.com/office/drawing/2014/main" id="{A925981E-77AE-48B2-B469-F7FB3BA65B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711686" cy="6857999"/>
          </a:xfrm>
        </p:spPr>
      </p:pic>
      <p:pic>
        <p:nvPicPr>
          <p:cNvPr id="22" name="Obrázok 21" descr="Obrázok, na ktorom je osoba, muž, predné, držiaci&#10;&#10;Automaticky generovaný popis">
            <a:extLst>
              <a:ext uri="{FF2B5EF4-FFF2-40B4-BE49-F238E27FC236}">
                <a16:creationId xmlns:a16="http://schemas.microsoft.com/office/drawing/2014/main" id="{C427E406-AD8D-49E0-A7C1-D2DFBE8363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686" y="0"/>
            <a:ext cx="64803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697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7C7933-6ED9-4762-82B6-207C6CB05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42" y="318052"/>
            <a:ext cx="8596668" cy="1320800"/>
          </a:xfrm>
        </p:spPr>
        <p:txBody>
          <a:bodyPr/>
          <a:lstStyle/>
          <a:p>
            <a:r>
              <a:rPr lang="sk-SK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Aténski zákonodarcovia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D93E659-E805-4058-B5B1-11F6A63F7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0155" y="1118657"/>
            <a:ext cx="5833824" cy="3880773"/>
          </a:xfrm>
        </p:spPr>
        <p:txBody>
          <a:bodyPr>
            <a:normAutofit/>
          </a:bodyPr>
          <a:lstStyle/>
          <a:p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Spočiatku vládli králi.</a:t>
            </a:r>
          </a:p>
          <a:p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Nevládli spravodlivo a moci sa ujala </a:t>
            </a:r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aristokracia.</a:t>
            </a:r>
          </a:p>
          <a:p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621 pred Kr. – </a:t>
            </a:r>
            <a:r>
              <a:rPr lang="sk-SK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Drakón</a:t>
            </a:r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 – </a:t>
            </a:r>
            <a:r>
              <a:rPr lang="sk-SK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drakonské</a:t>
            </a:r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 zákony</a:t>
            </a:r>
          </a:p>
          <a:p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Zločincov trestal surovým spôsobom.</a:t>
            </a:r>
          </a:p>
          <a:p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Pomery zlepšil v roku </a:t>
            </a:r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594 pred. </a:t>
            </a:r>
            <a:r>
              <a:rPr lang="sk-SK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Kr</a:t>
            </a:r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 </a:t>
            </a:r>
            <a:r>
              <a:rPr lang="sk-SK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Solón</a:t>
            </a:r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.</a:t>
            </a:r>
          </a:p>
          <a:p>
            <a:r>
              <a:rPr lang="sk-SK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Solón</a:t>
            </a:r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 oslobodil z otroctva všetkých Aténčanov, ktorí sa do otroctva dostali pre dlhy.</a:t>
            </a:r>
          </a:p>
        </p:txBody>
      </p:sp>
      <p:pic>
        <p:nvPicPr>
          <p:cNvPr id="5" name="Obrázok 4" descr="Obrázok, na ktorom je vonkajšie, budova, voda, staré&#10;&#10;Automaticky generovaný popis">
            <a:extLst>
              <a:ext uri="{FF2B5EF4-FFF2-40B4-BE49-F238E27FC236}">
                <a16:creationId xmlns:a16="http://schemas.microsoft.com/office/drawing/2014/main" id="{DFB059C2-2300-4D30-8B35-683C19275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373" y="0"/>
            <a:ext cx="6488627" cy="6858000"/>
          </a:xfrm>
          <a:prstGeom prst="rect">
            <a:avLst/>
          </a:prstGeom>
        </p:spPr>
      </p:pic>
      <p:pic>
        <p:nvPicPr>
          <p:cNvPr id="7" name="Obrázok 6" descr="Obrázok, na ktorom je osoba, muž, vnútri, pozeranie&#10;&#10;Automaticky generovaný popis">
            <a:extLst>
              <a:ext uri="{FF2B5EF4-FFF2-40B4-BE49-F238E27FC236}">
                <a16:creationId xmlns:a16="http://schemas.microsoft.com/office/drawing/2014/main" id="{5776C6E1-3BF7-4D5E-95DB-07B672FF0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540" y="4479235"/>
            <a:ext cx="3072434" cy="240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165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F58C8A-64D0-457E-A723-649D99496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265" y="233543"/>
            <a:ext cx="8596668" cy="1320800"/>
          </a:xfrm>
        </p:spPr>
        <p:txBody>
          <a:bodyPr/>
          <a:lstStyle/>
          <a:p>
            <a:r>
              <a:rPr lang="sk-SK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Tyrania a zrod Demokracie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9D3C3B5-7FE1-4FD8-930C-BFD44CF1A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57850"/>
            <a:ext cx="8596668" cy="3880773"/>
          </a:xfrm>
        </p:spPr>
        <p:txBody>
          <a:bodyPr>
            <a:normAutofit/>
          </a:bodyPr>
          <a:lstStyle/>
          <a:p>
            <a:r>
              <a:rPr lang="sk-SK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Tyrania = </a:t>
            </a:r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krutovláda (</a:t>
            </a:r>
            <a:r>
              <a:rPr lang="sk-SK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Peisistratos</a:t>
            </a:r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)</a:t>
            </a:r>
          </a:p>
          <a:p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Moc tyranie ukončil </a:t>
            </a:r>
            <a:r>
              <a:rPr lang="sk-SK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Kleistenes</a:t>
            </a:r>
            <a:endParaRPr lang="sk-SK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</a:endParaRPr>
          </a:p>
          <a:p>
            <a:r>
              <a:rPr lang="sk-SK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Kleistenes</a:t>
            </a:r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položil </a:t>
            </a:r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základy demokracie.</a:t>
            </a:r>
          </a:p>
          <a:p>
            <a:r>
              <a:rPr lang="sk-SK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Demokracia = </a:t>
            </a:r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vláda ľudu.</a:t>
            </a:r>
          </a:p>
          <a:p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Zaviedol </a:t>
            </a:r>
            <a:r>
              <a:rPr lang="sk-SK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ostrakizmus</a:t>
            </a:r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 = črepinový súd.</a:t>
            </a:r>
          </a:p>
        </p:txBody>
      </p:sp>
      <p:pic>
        <p:nvPicPr>
          <p:cNvPr id="5" name="Obrázok 4" descr="Obrázok, na ktorom je dáždnik, čln, voda, obrovské&#10;&#10;Automaticky generovaný popis">
            <a:extLst>
              <a:ext uri="{FF2B5EF4-FFF2-40B4-BE49-F238E27FC236}">
                <a16:creationId xmlns:a16="http://schemas.microsoft.com/office/drawing/2014/main" id="{8C3FB55A-5ABB-4F6A-B53C-22AC6CA61C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77492" y="-225083"/>
            <a:ext cx="5742641" cy="3880773"/>
          </a:xfrm>
          <a:prstGeom prst="rect">
            <a:avLst/>
          </a:prstGeom>
        </p:spPr>
      </p:pic>
      <p:pic>
        <p:nvPicPr>
          <p:cNvPr id="7" name="Obrázok 6" descr="Obrázok, na ktorom je šípka&#10;&#10;Automaticky generovaný popis">
            <a:extLst>
              <a:ext uri="{FF2B5EF4-FFF2-40B4-BE49-F238E27FC236}">
                <a16:creationId xmlns:a16="http://schemas.microsoft.com/office/drawing/2014/main" id="{BFBA38DE-A073-4548-8A29-595833511A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722" y="3655690"/>
            <a:ext cx="5718411" cy="3202310"/>
          </a:xfrm>
          <a:prstGeom prst="rect">
            <a:avLst/>
          </a:prstGeom>
        </p:spPr>
      </p:pic>
      <p:pic>
        <p:nvPicPr>
          <p:cNvPr id="9" name="Obrázok 8" descr="Obrázok, na ktorom je budova, fotografia, muž, voda&#10;&#10;Automaticky generovaný popis">
            <a:extLst>
              <a:ext uri="{FF2B5EF4-FFF2-40B4-BE49-F238E27FC236}">
                <a16:creationId xmlns:a16="http://schemas.microsoft.com/office/drawing/2014/main" id="{DF472031-3ED1-4272-9A9D-E0B809365A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25873"/>
            <a:ext cx="6513513" cy="320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83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5C896C-9AEF-48D2-B04C-44C0E6393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84A31499-A5AF-41F8-907B-AFF92CA928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66" y="162975"/>
            <a:ext cx="11270899" cy="6547972"/>
          </a:xfrm>
        </p:spPr>
      </p:pic>
    </p:spTree>
    <p:extLst>
      <p:ext uri="{BB962C8B-B14F-4D97-AF65-F5344CB8AC3E}">
        <p14:creationId xmlns:p14="http://schemas.microsoft.com/office/powerpoint/2010/main" val="4119878280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Vlastné 2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81390C"/>
      </a:accent1>
      <a:accent2>
        <a:srgbClr val="562608"/>
      </a:accent2>
      <a:accent3>
        <a:srgbClr val="ED8B50"/>
      </a:accent3>
      <a:accent4>
        <a:srgbClr val="AD4C11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60</TotalTime>
  <Words>208</Words>
  <Application>Microsoft Office PowerPoint</Application>
  <PresentationFormat>Širokouhlá</PresentationFormat>
  <Paragraphs>35</Paragraphs>
  <Slides>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Fazeta</vt:lpstr>
      <vt:lpstr>Dávnoveké Grécko</vt:lpstr>
      <vt:lpstr>Čo spájalo Grékov</vt:lpstr>
      <vt:lpstr>Prezentácia programu PowerPoint</vt:lpstr>
      <vt:lpstr>Prezentácia programu PowerPoint</vt:lpstr>
      <vt:lpstr>Staroveká Sparta</vt:lpstr>
      <vt:lpstr>Prezentácia programu PowerPoint</vt:lpstr>
      <vt:lpstr>Aténski zákonodarcovia</vt:lpstr>
      <vt:lpstr>Tyrania a zrod Demokracie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Dávnoveké Grécko</dc:title>
  <dc:creator>takac.tomas1863@gmail.com</dc:creator>
  <cp:lastModifiedBy>HP</cp:lastModifiedBy>
  <cp:revision>8</cp:revision>
  <dcterms:created xsi:type="dcterms:W3CDTF">2020-09-28T14:18:01Z</dcterms:created>
  <dcterms:modified xsi:type="dcterms:W3CDTF">2020-11-22T16:58:09Z</dcterms:modified>
</cp:coreProperties>
</file>