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2218-5447-46F6-8C74-4F29178CBCC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304D-32EB-4479-8B34-EDC7157801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9575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2218-5447-46F6-8C74-4F29178CBCC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304D-32EB-4479-8B34-EDC7157801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816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2218-5447-46F6-8C74-4F29178CBCC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304D-32EB-4479-8B34-EDC71578015B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7168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2218-5447-46F6-8C74-4F29178CBCC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304D-32EB-4479-8B34-EDC7157801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338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2218-5447-46F6-8C74-4F29178CBCC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304D-32EB-4479-8B34-EDC71578015B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896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2218-5447-46F6-8C74-4F29178CBCC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304D-32EB-4479-8B34-EDC7157801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8444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2218-5447-46F6-8C74-4F29178CBCC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304D-32EB-4479-8B34-EDC7157801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031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2218-5447-46F6-8C74-4F29178CBCC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304D-32EB-4479-8B34-EDC7157801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4694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2218-5447-46F6-8C74-4F29178CBCC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304D-32EB-4479-8B34-EDC7157801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72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2218-5447-46F6-8C74-4F29178CBCC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304D-32EB-4479-8B34-EDC7157801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995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2218-5447-46F6-8C74-4F29178CBCC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304D-32EB-4479-8B34-EDC7157801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691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2218-5447-46F6-8C74-4F29178CBCC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304D-32EB-4479-8B34-EDC7157801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250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2218-5447-46F6-8C74-4F29178CBCC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304D-32EB-4479-8B34-EDC7157801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848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2218-5447-46F6-8C74-4F29178CBCC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304D-32EB-4479-8B34-EDC7157801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712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2218-5447-46F6-8C74-4F29178CBCC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304D-32EB-4479-8B34-EDC7157801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0428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2218-5447-46F6-8C74-4F29178CBCC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304D-32EB-4479-8B34-EDC7157801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032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22218-5447-46F6-8C74-4F29178CBCCC}" type="datetimeFigureOut">
              <a:rPr lang="sk-SK" smtClean="0"/>
              <a:t>22.11.2020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5C0304D-32EB-4479-8B34-EDC7157801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267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budova, hora, mesto, obrovské&#10;&#10;Automaticky generovaný popis">
            <a:extLst>
              <a:ext uri="{FF2B5EF4-FFF2-40B4-BE49-F238E27FC236}">
                <a16:creationId xmlns:a16="http://schemas.microsoft.com/office/drawing/2014/main" id="{AA05F99B-BFDD-4B12-8AAC-A21F074E31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5" t="9091" r="24630" b="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2B605A3-6430-409A-9513-52C47DEED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pPr algn="ctr"/>
            <a:r>
              <a:rPr lang="sk-SK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Nitrianske </a:t>
            </a:r>
            <a:r>
              <a:rPr lang="sk-SK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údelné</a:t>
            </a:r>
            <a:r>
              <a:rPr lang="sk-SK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vojvodstvo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386AD3D-237A-41C2-9ABB-BD834D720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133" y="5769565"/>
            <a:ext cx="4079721" cy="1096901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sk-S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DEJEPIS</a:t>
            </a:r>
          </a:p>
          <a:p>
            <a:pPr algn="ctr">
              <a:spcBef>
                <a:spcPts val="0"/>
              </a:spcBef>
            </a:pPr>
            <a:r>
              <a:rPr lang="sk-S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7.ročník ZŠ</a:t>
            </a:r>
            <a:endParaRPr lang="sk-SK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7270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4C2A0557-84C2-405E-97E4-65C35E518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28" y="137360"/>
            <a:ext cx="9159194" cy="3879850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druhej polovici 10. storočia sa pod vedením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dynastie </a:t>
            </a:r>
            <a:r>
              <a:rPr lang="sk-SK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Arpádovcov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položili základy uhorského štátu.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Gejza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zostal sídliť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 Ostrihome.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Jeho mladší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brat Michal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získal sídlo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 Nitre.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Zriadenie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nitrianskeho vojvodstva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vychádzalo z tradície nitrianskeho kniežactva.</a:t>
            </a:r>
          </a:p>
        </p:txBody>
      </p:sp>
      <p:pic>
        <p:nvPicPr>
          <p:cNvPr id="9" name="Obrázok 8" descr="Obrázok, na ktorom je text, mapa&#10;&#10;Automaticky generovaný popis">
            <a:extLst>
              <a:ext uri="{FF2B5EF4-FFF2-40B4-BE49-F238E27FC236}">
                <a16:creationId xmlns:a16="http://schemas.microsoft.com/office/drawing/2014/main" id="{1C935599-55CC-4B98-8E3E-489C6FD11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8643"/>
            <a:ext cx="12192000" cy="456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34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E043BDA-C310-4845-9A3B-B4D3C8BDD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424554"/>
            <a:ext cx="9925878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Michal ako kresťan obnovil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kostol sv. </a:t>
            </a:r>
            <a:r>
              <a:rPr lang="sk-SK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Emeráma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Poveril veľmožský rod </a:t>
            </a:r>
            <a:r>
              <a:rPr lang="sk-SK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Poznanovcov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aby obnovili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kláštor sv. </a:t>
            </a:r>
            <a:r>
              <a:rPr lang="sk-SK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Hypolita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na </a:t>
            </a:r>
            <a:r>
              <a:rPr lang="sk-SK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Zobore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.</a:t>
            </a:r>
          </a:p>
        </p:txBody>
      </p:sp>
      <p:pic>
        <p:nvPicPr>
          <p:cNvPr id="5" name="Obrázok 4" descr="Obrázok, na ktorom je vonkajšie, budova, kostol, kamenný&#10;&#10;Automaticky generovaný popis">
            <a:extLst>
              <a:ext uri="{FF2B5EF4-FFF2-40B4-BE49-F238E27FC236}">
                <a16:creationId xmlns:a16="http://schemas.microsoft.com/office/drawing/2014/main" id="{8E29BA82-72B1-407E-A560-1F2BD6EA6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748" y="1981200"/>
            <a:ext cx="4585252" cy="4876800"/>
          </a:xfrm>
          <a:prstGeom prst="rect">
            <a:avLst/>
          </a:prstGeom>
        </p:spPr>
      </p:pic>
      <p:pic>
        <p:nvPicPr>
          <p:cNvPr id="7" name="Obrázok 6" descr="Obrázok, na ktorom je trávnik, vonkajšie, budova, kamenný&#10;&#10;Automaticky generovaný popis">
            <a:extLst>
              <a:ext uri="{FF2B5EF4-FFF2-40B4-BE49-F238E27FC236}">
                <a16:creationId xmlns:a16="http://schemas.microsoft.com/office/drawing/2014/main" id="{09DCB880-9EBE-49FF-A3B6-842B297F8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7606748" cy="490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7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F1DDE5-6ADE-4596-8510-62AE1C81F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Zoborská listina z roku 1113 – ide o najstarší súpis majetkov zoborského kláštora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E49DE22E-CBCD-4A9E-84D7-5992EACE0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710" y="1930400"/>
            <a:ext cx="6105325" cy="4881479"/>
          </a:xfrm>
        </p:spPr>
      </p:pic>
    </p:spTree>
    <p:extLst>
      <p:ext uri="{BB962C8B-B14F-4D97-AF65-F5344CB8AC3E}">
        <p14:creationId xmlns:p14="http://schemas.microsoft.com/office/powerpoint/2010/main" val="1269042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DF7D97-7373-497F-B676-1FA7CB883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43" y="583581"/>
            <a:ext cx="7194457" cy="3880773"/>
          </a:xfrm>
        </p:spPr>
        <p:txBody>
          <a:bodyPr/>
          <a:lstStyle/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Gejza dal 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odstrániť svojho brata Michala.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Michalovi synovia utiekli do cudziny. (Ladislav Lysý a </a:t>
            </a:r>
            <a:r>
              <a:rPr lang="sk-SK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Vazul</a:t>
            </a:r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Dosadil svojho syna Štefana.</a:t>
            </a:r>
          </a:p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Štefan sa oženil s bavorskou princeznou Gizelou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ok 4" descr="Obrázok, na ktorom je vonkajšie, kôň, stojaci, modré&#10;&#10;Automaticky generovaný popis">
            <a:extLst>
              <a:ext uri="{FF2B5EF4-FFF2-40B4-BE49-F238E27FC236}">
                <a16:creationId xmlns:a16="http://schemas.microsoft.com/office/drawing/2014/main" id="{B240221F-B812-43E6-A095-5A0F274A1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564434"/>
            <a:ext cx="4876800" cy="3314700"/>
          </a:xfrm>
          <a:prstGeom prst="rect">
            <a:avLst/>
          </a:prstGeom>
        </p:spPr>
      </p:pic>
      <p:pic>
        <p:nvPicPr>
          <p:cNvPr id="7" name="Obrázok 6" descr="Obrázok, na ktorom je vnútri, stôl, sedenie, koláč&#10;&#10;Automaticky generovaný popis">
            <a:extLst>
              <a:ext uri="{FF2B5EF4-FFF2-40B4-BE49-F238E27FC236}">
                <a16:creationId xmlns:a16="http://schemas.microsoft.com/office/drawing/2014/main" id="{3C15D4DB-F4DB-4CE5-8EDC-9D2E29EE8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4876800" cy="3564434"/>
          </a:xfrm>
          <a:prstGeom prst="rect">
            <a:avLst/>
          </a:prstGeom>
        </p:spPr>
      </p:pic>
      <p:pic>
        <p:nvPicPr>
          <p:cNvPr id="9" name="Obrázok 8" descr="Obrázok, na ktorom je text&#10;&#10;Automaticky generovaný popis">
            <a:extLst>
              <a:ext uri="{FF2B5EF4-FFF2-40B4-BE49-F238E27FC236}">
                <a16:creationId xmlns:a16="http://schemas.microsoft.com/office/drawing/2014/main" id="{77F28DB2-2B53-4037-99E1-8E5E96A29E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032956"/>
            <a:ext cx="6294784" cy="404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02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219707-AD45-4EB7-B056-A0F2C224C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128" y="0"/>
            <a:ext cx="6424440" cy="1320800"/>
          </a:xfrm>
        </p:spPr>
        <p:txBody>
          <a:bodyPr>
            <a:normAutofit/>
          </a:bodyPr>
          <a:lstStyle/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Rozkvet vojvodstva</a:t>
            </a:r>
          </a:p>
        </p:txBody>
      </p:sp>
      <p:pic>
        <p:nvPicPr>
          <p:cNvPr id="5" name="Obrázok 4" descr="Obrázok, na ktorom je text, kniha, sedenie, hnedé&#10;&#10;Automaticky generovaný popis">
            <a:extLst>
              <a:ext uri="{FF2B5EF4-FFF2-40B4-BE49-F238E27FC236}">
                <a16:creationId xmlns:a16="http://schemas.microsoft.com/office/drawing/2014/main" id="{74A005C5-EC51-49C9-8D72-D28E554796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6" r="11994" b="9090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F1C28C6-C0D0-48A0-96A1-055160F5B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561180"/>
            <a:ext cx="8203096" cy="3880773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Najväčší rozkvet zažilo vojvodstvo za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čias Bela I. a jeho synov Gejzu a Ladislava.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Nitrianski </a:t>
            </a:r>
            <a:r>
              <a:rPr lang="sk-SK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údelní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vojvodovia mali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vlastné vojsko.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Razili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vlastné mince.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Niekedy viedli aj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samostatnú zahraničnú politiku.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Toto samostatné postavenie nitrianskych vojvodov sa stávalo 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zdrojom napätia medzi panujúcimi kráľmi a </a:t>
            </a:r>
            <a:r>
              <a:rPr lang="sk-SK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údelníkmi</a:t>
            </a:r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.</a:t>
            </a:r>
          </a:p>
          <a:p>
            <a:r>
              <a:rPr lang="sk-SK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Kráľ Koloman v roku 1108 vojvodstvo zrušil.</a:t>
            </a:r>
          </a:p>
        </p:txBody>
      </p:sp>
      <p:pic>
        <p:nvPicPr>
          <p:cNvPr id="7" name="Obrázok 6" descr="Obrázok, na ktorom je budova, okno&#10;&#10;Automaticky generovaný popis">
            <a:extLst>
              <a:ext uri="{FF2B5EF4-FFF2-40B4-BE49-F238E27FC236}">
                <a16:creationId xmlns:a16="http://schemas.microsoft.com/office/drawing/2014/main" id="{A9B1E7C2-B3C2-4481-A40A-F369A0944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709" y="3684104"/>
            <a:ext cx="8759271" cy="317389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2DC1F3DF-1CD7-4CAF-9CA0-5FCF1F80BB5C}"/>
              </a:ext>
            </a:extLst>
          </p:cNvPr>
          <p:cNvSpPr txBox="1"/>
          <p:nvPr/>
        </p:nvSpPr>
        <p:spPr>
          <a:xfrm>
            <a:off x="5274553" y="3795622"/>
            <a:ext cx="5075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Koloman nechal oslepiť svojho brata a jeho malého syna Bela a poslal ich do kláštora.</a:t>
            </a:r>
          </a:p>
        </p:txBody>
      </p:sp>
    </p:spTree>
    <p:extLst>
      <p:ext uri="{BB962C8B-B14F-4D97-AF65-F5344CB8AC3E}">
        <p14:creationId xmlns:p14="http://schemas.microsoft.com/office/powerpoint/2010/main" val="2968962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EBD083-AFE1-451C-946F-6ABEF2A7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text, noviny, stôl&#10;&#10;Automaticky generovaný popis">
            <a:extLst>
              <a:ext uri="{FF2B5EF4-FFF2-40B4-BE49-F238E27FC236}">
                <a16:creationId xmlns:a16="http://schemas.microsoft.com/office/drawing/2014/main" id="{27728D4C-6FDB-41C4-8B04-8E0CBD6FB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8" r="1141"/>
          <a:stretch/>
        </p:blipFill>
        <p:spPr>
          <a:xfrm>
            <a:off x="382772" y="376297"/>
            <a:ext cx="10951535" cy="6249585"/>
          </a:xfrm>
        </p:spPr>
      </p:pic>
    </p:spTree>
    <p:extLst>
      <p:ext uri="{BB962C8B-B14F-4D97-AF65-F5344CB8AC3E}">
        <p14:creationId xmlns:p14="http://schemas.microsoft.com/office/powerpoint/2010/main" val="3372423411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é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81390C"/>
      </a:accent1>
      <a:accent2>
        <a:srgbClr val="562608"/>
      </a:accent2>
      <a:accent3>
        <a:srgbClr val="ED8B50"/>
      </a:accent3>
      <a:accent4>
        <a:srgbClr val="AD4C11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</TotalTime>
  <Words>190</Words>
  <Application>Microsoft Office PowerPoint</Application>
  <PresentationFormat>Širokouhlá</PresentationFormat>
  <Paragraphs>22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Fazeta</vt:lpstr>
      <vt:lpstr>Nitrianske údelné vojvodstvo</vt:lpstr>
      <vt:lpstr>Prezentácia programu PowerPoint</vt:lpstr>
      <vt:lpstr>Prezentácia programu PowerPoint</vt:lpstr>
      <vt:lpstr>Zoborská listina z roku 1113 – ide o najstarší súpis majetkov zoborského kláštora</vt:lpstr>
      <vt:lpstr>Prezentácia programu PowerPoint</vt:lpstr>
      <vt:lpstr>Rozkvet vojvodstva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Nitrianske údelné vojvodstvo</dc:title>
  <dc:creator>takac.tomas1863@gmail.com</dc:creator>
  <cp:lastModifiedBy>HP</cp:lastModifiedBy>
  <cp:revision>6</cp:revision>
  <dcterms:created xsi:type="dcterms:W3CDTF">2020-09-23T15:59:26Z</dcterms:created>
  <dcterms:modified xsi:type="dcterms:W3CDTF">2020-11-22T17:08:45Z</dcterms:modified>
</cp:coreProperties>
</file>