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0" r:id="rId4"/>
    <p:sldId id="262" r:id="rId5"/>
    <p:sldId id="267" r:id="rId6"/>
    <p:sldId id="266" r:id="rId7"/>
    <p:sldId id="268" r:id="rId8"/>
    <p:sldId id="269" r:id="rId9"/>
    <p:sldId id="263" r:id="rId1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0033"/>
    <a:srgbClr val="000099"/>
    <a:srgbClr val="540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1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511FE567-79CD-469C-96D0-E1A8EA25504C}" type="datetimeFigureOut">
              <a:rPr lang="sk-SK" smtClean="0"/>
              <a:t>27.01.2021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3B039C6-7F55-446D-A781-249AB7252369}"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11FE567-79CD-469C-96D0-E1A8EA25504C}" type="datetimeFigureOut">
              <a:rPr lang="sk-SK" smtClean="0"/>
              <a:t>27.01.2021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3B039C6-7F55-446D-A781-249AB7252369}"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11FE567-79CD-469C-96D0-E1A8EA25504C}" type="datetimeFigureOut">
              <a:rPr lang="sk-SK" smtClean="0"/>
              <a:t>27.01.2021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3B039C6-7F55-446D-A781-249AB7252369}" type="slidenum">
              <a:rPr lang="sk-SK" smtClean="0"/>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96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11FE567-79CD-469C-96D0-E1A8EA25504C}" type="datetimeFigureOut">
              <a:rPr lang="sk-SK" smtClean="0"/>
              <a:t>27.01.2021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3B039C6-7F55-446D-A781-249AB7252369}"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511FE567-79CD-469C-96D0-E1A8EA25504C}" type="datetimeFigureOut">
              <a:rPr lang="sk-SK" smtClean="0"/>
              <a:t>27.01.2021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3B039C6-7F55-446D-A781-249AB7252369}"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511FE567-79CD-469C-96D0-E1A8EA25504C}" type="datetimeFigureOut">
              <a:rPr lang="sk-SK" smtClean="0"/>
              <a:t>27.01.2021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83B039C6-7F55-446D-A781-249AB7252369}"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511FE567-79CD-469C-96D0-E1A8EA25504C}" type="datetimeFigureOut">
              <a:rPr lang="sk-SK" smtClean="0"/>
              <a:t>27.01.2021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83B039C6-7F55-446D-A781-249AB7252369}"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511FE567-79CD-469C-96D0-E1A8EA25504C}" type="datetimeFigureOut">
              <a:rPr lang="sk-SK" smtClean="0"/>
              <a:t>27.01.2021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83B039C6-7F55-446D-A781-249AB7252369}"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11FE567-79CD-469C-96D0-E1A8EA25504C}" type="datetimeFigureOut">
              <a:rPr lang="sk-SK" smtClean="0"/>
              <a:t>27.01.2021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83B039C6-7F55-446D-A781-249AB7252369}"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11FE567-79CD-469C-96D0-E1A8EA25504C}" type="datetimeFigureOut">
              <a:rPr lang="sk-SK" smtClean="0"/>
              <a:t>27.01.2021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83B039C6-7F55-446D-A781-249AB7252369}"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11FE567-79CD-469C-96D0-E1A8EA25504C}" type="datetimeFigureOut">
              <a:rPr lang="sk-SK" smtClean="0"/>
              <a:t>27.01.2021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83B039C6-7F55-446D-A781-249AB7252369}"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FE567-79CD-469C-96D0-E1A8EA25504C}" type="datetimeFigureOut">
              <a:rPr lang="sk-SK" smtClean="0"/>
              <a:t>27.01.2021</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039C6-7F55-446D-A781-249AB7252369}"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gi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0D83C560-A39F-4B48-BB77-100CDA11F3E6}"/>
              </a:ext>
            </a:extLst>
          </p:cNvPr>
          <p:cNvSpPr/>
          <p:nvPr/>
        </p:nvSpPr>
        <p:spPr>
          <a:xfrm>
            <a:off x="7112520" y="4329027"/>
            <a:ext cx="1188518" cy="1671724"/>
          </a:xfrm>
          <a:custGeom>
            <a:avLst/>
            <a:gdLst>
              <a:gd name="connsiteX0" fmla="*/ 597752 w 3391767"/>
              <a:gd name="connsiteY0" fmla="*/ 0 h 2570465"/>
              <a:gd name="connsiteX1" fmla="*/ 663319 w 3391767"/>
              <a:gd name="connsiteY1" fmla="*/ 0 h 2570465"/>
              <a:gd name="connsiteX2" fmla="*/ 663319 w 3391767"/>
              <a:gd name="connsiteY2" fmla="*/ 160449 h 2570465"/>
              <a:gd name="connsiteX3" fmla="*/ 870166 w 3391767"/>
              <a:gd name="connsiteY3" fmla="*/ 160449 h 2570465"/>
              <a:gd name="connsiteX4" fmla="*/ 870166 w 3391767"/>
              <a:gd name="connsiteY4" fmla="*/ 209841 h 2570465"/>
              <a:gd name="connsiteX5" fmla="*/ 663319 w 3391767"/>
              <a:gd name="connsiteY5" fmla="*/ 209841 h 2570465"/>
              <a:gd name="connsiteX6" fmla="*/ 663319 w 3391767"/>
              <a:gd name="connsiteY6" fmla="*/ 544544 h 2570465"/>
              <a:gd name="connsiteX7" fmla="*/ 1215951 w 3391767"/>
              <a:gd name="connsiteY7" fmla="*/ 778694 h 2570465"/>
              <a:gd name="connsiteX8" fmla="*/ 936827 w 3391767"/>
              <a:gd name="connsiteY8" fmla="*/ 778694 h 2570465"/>
              <a:gd name="connsiteX9" fmla="*/ 936827 w 3391767"/>
              <a:gd name="connsiteY9" fmla="*/ 1362168 h 2570465"/>
              <a:gd name="connsiteX10" fmla="*/ 1668305 w 3391767"/>
              <a:gd name="connsiteY10" fmla="*/ 1362168 h 2570465"/>
              <a:gd name="connsiteX11" fmla="*/ 1668305 w 3391767"/>
              <a:gd name="connsiteY11" fmla="*/ 1228774 h 2570465"/>
              <a:gd name="connsiteX12" fmla="*/ 1480973 w 3391767"/>
              <a:gd name="connsiteY12" fmla="*/ 1228774 h 2570465"/>
              <a:gd name="connsiteX13" fmla="*/ 2076129 w 3391767"/>
              <a:gd name="connsiteY13" fmla="*/ 589501 h 2570465"/>
              <a:gd name="connsiteX14" fmla="*/ 2651803 w 3391767"/>
              <a:gd name="connsiteY14" fmla="*/ 1228774 h 2570465"/>
              <a:gd name="connsiteX15" fmla="*/ 2464470 w 3391767"/>
              <a:gd name="connsiteY15" fmla="*/ 1228774 h 2570465"/>
              <a:gd name="connsiteX16" fmla="*/ 2464470 w 3391767"/>
              <a:gd name="connsiteY16" fmla="*/ 1362168 h 2570465"/>
              <a:gd name="connsiteX17" fmla="*/ 3202094 w 3391767"/>
              <a:gd name="connsiteY17" fmla="*/ 1362168 h 2570465"/>
              <a:gd name="connsiteX18" fmla="*/ 3391767 w 3391767"/>
              <a:gd name="connsiteY18" fmla="*/ 1633801 h 2570465"/>
              <a:gd name="connsiteX19" fmla="*/ 3185702 w 3391767"/>
              <a:gd name="connsiteY19" fmla="*/ 1633801 h 2570465"/>
              <a:gd name="connsiteX20" fmla="*/ 3185702 w 3391767"/>
              <a:gd name="connsiteY20" fmla="*/ 2570465 h 2570465"/>
              <a:gd name="connsiteX21" fmla="*/ 2464470 w 3391767"/>
              <a:gd name="connsiteY21" fmla="*/ 2570465 h 2570465"/>
              <a:gd name="connsiteX22" fmla="*/ 1668305 w 3391767"/>
              <a:gd name="connsiteY22" fmla="*/ 2570465 h 2570465"/>
              <a:gd name="connsiteX23" fmla="*/ 1059300 w 3391767"/>
              <a:gd name="connsiteY23" fmla="*/ 2570465 h 2570465"/>
              <a:gd name="connsiteX24" fmla="*/ 900241 w 3391767"/>
              <a:gd name="connsiteY24" fmla="*/ 2570465 h 2570465"/>
              <a:gd name="connsiteX25" fmla="*/ 201772 w 3391767"/>
              <a:gd name="connsiteY25" fmla="*/ 2570465 h 2570465"/>
              <a:gd name="connsiteX26" fmla="*/ 201772 w 3391767"/>
              <a:gd name="connsiteY26" fmla="*/ 1792915 h 2570465"/>
              <a:gd name="connsiteX27" fmla="*/ 0 w 3391767"/>
              <a:gd name="connsiteY27" fmla="*/ 1792915 h 2570465"/>
              <a:gd name="connsiteX28" fmla="*/ 324246 w 3391767"/>
              <a:gd name="connsiteY28" fmla="*/ 1583155 h 2570465"/>
              <a:gd name="connsiteX29" fmla="*/ 324246 w 3391767"/>
              <a:gd name="connsiteY29" fmla="*/ 778694 h 2570465"/>
              <a:gd name="connsiteX30" fmla="*/ 45121 w 3391767"/>
              <a:gd name="connsiteY30" fmla="*/ 778694 h 2570465"/>
              <a:gd name="connsiteX31" fmla="*/ 597752 w 3391767"/>
              <a:gd name="connsiteY31" fmla="*/ 544545 h 2570465"/>
              <a:gd name="connsiteX32" fmla="*/ 597752 w 3391767"/>
              <a:gd name="connsiteY32" fmla="*/ 209841 h 2570465"/>
              <a:gd name="connsiteX33" fmla="*/ 390905 w 3391767"/>
              <a:gd name="connsiteY33" fmla="*/ 209841 h 2570465"/>
              <a:gd name="connsiteX34" fmla="*/ 390905 w 3391767"/>
              <a:gd name="connsiteY34" fmla="*/ 160449 h 2570465"/>
              <a:gd name="connsiteX35" fmla="*/ 597752 w 3391767"/>
              <a:gd name="connsiteY35" fmla="*/ 160449 h 257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91767" h="2570465">
                <a:moveTo>
                  <a:pt x="597752" y="0"/>
                </a:moveTo>
                <a:lnTo>
                  <a:pt x="663319" y="0"/>
                </a:lnTo>
                <a:lnTo>
                  <a:pt x="663319" y="160449"/>
                </a:lnTo>
                <a:lnTo>
                  <a:pt x="870166" y="160449"/>
                </a:lnTo>
                <a:lnTo>
                  <a:pt x="870166" y="209841"/>
                </a:lnTo>
                <a:lnTo>
                  <a:pt x="663319" y="209841"/>
                </a:lnTo>
                <a:lnTo>
                  <a:pt x="663319" y="544544"/>
                </a:lnTo>
                <a:lnTo>
                  <a:pt x="1215951" y="778694"/>
                </a:lnTo>
                <a:lnTo>
                  <a:pt x="936827" y="778694"/>
                </a:lnTo>
                <a:lnTo>
                  <a:pt x="936827" y="1362168"/>
                </a:lnTo>
                <a:lnTo>
                  <a:pt x="1668305" y="1362168"/>
                </a:lnTo>
                <a:lnTo>
                  <a:pt x="1668305" y="1228774"/>
                </a:lnTo>
                <a:lnTo>
                  <a:pt x="1480973" y="1228774"/>
                </a:lnTo>
                <a:lnTo>
                  <a:pt x="2076129" y="589501"/>
                </a:lnTo>
                <a:lnTo>
                  <a:pt x="2651803" y="1228774"/>
                </a:lnTo>
                <a:lnTo>
                  <a:pt x="2464470" y="1228774"/>
                </a:lnTo>
                <a:lnTo>
                  <a:pt x="2464470" y="1362168"/>
                </a:lnTo>
                <a:lnTo>
                  <a:pt x="3202094" y="1362168"/>
                </a:lnTo>
                <a:lnTo>
                  <a:pt x="3391767" y="1633801"/>
                </a:lnTo>
                <a:lnTo>
                  <a:pt x="3185702" y="1633801"/>
                </a:lnTo>
                <a:lnTo>
                  <a:pt x="3185702" y="2570465"/>
                </a:lnTo>
                <a:lnTo>
                  <a:pt x="2464470" y="2570465"/>
                </a:lnTo>
                <a:lnTo>
                  <a:pt x="1668305" y="2570465"/>
                </a:lnTo>
                <a:lnTo>
                  <a:pt x="1059300" y="2570465"/>
                </a:lnTo>
                <a:lnTo>
                  <a:pt x="900241" y="2570465"/>
                </a:lnTo>
                <a:lnTo>
                  <a:pt x="201772" y="2570465"/>
                </a:lnTo>
                <a:lnTo>
                  <a:pt x="201772" y="1792915"/>
                </a:lnTo>
                <a:lnTo>
                  <a:pt x="0" y="1792915"/>
                </a:lnTo>
                <a:lnTo>
                  <a:pt x="324246" y="1583155"/>
                </a:lnTo>
                <a:lnTo>
                  <a:pt x="324246" y="778694"/>
                </a:lnTo>
                <a:lnTo>
                  <a:pt x="45121" y="778694"/>
                </a:lnTo>
                <a:lnTo>
                  <a:pt x="597752" y="544545"/>
                </a:lnTo>
                <a:lnTo>
                  <a:pt x="597752" y="209841"/>
                </a:lnTo>
                <a:lnTo>
                  <a:pt x="390905" y="209841"/>
                </a:lnTo>
                <a:lnTo>
                  <a:pt x="390905" y="160449"/>
                </a:lnTo>
                <a:lnTo>
                  <a:pt x="597752" y="1604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4">
            <a:extLst>
              <a:ext uri="{FF2B5EF4-FFF2-40B4-BE49-F238E27FC236}">
                <a16:creationId xmlns:a16="http://schemas.microsoft.com/office/drawing/2014/main" id="{96FC32E8-5609-4AFA-B948-CC91E9F43BB9}"/>
              </a:ext>
            </a:extLst>
          </p:cNvPr>
          <p:cNvGrpSpPr/>
          <p:nvPr/>
        </p:nvGrpSpPr>
        <p:grpSpPr>
          <a:xfrm>
            <a:off x="453302" y="386425"/>
            <a:ext cx="3614738" cy="5875011"/>
            <a:chOff x="2781300" y="1315786"/>
            <a:chExt cx="3452680" cy="4208714"/>
          </a:xfrm>
        </p:grpSpPr>
        <p:sp>
          <p:nvSpPr>
            <p:cNvPr id="2" name="Oval 1">
              <a:extLst>
                <a:ext uri="{FF2B5EF4-FFF2-40B4-BE49-F238E27FC236}">
                  <a16:creationId xmlns:a16="http://schemas.microsoft.com/office/drawing/2014/main" id="{CD54BFF7-FA8F-43B6-B9B3-45C72F027F8D}"/>
                </a:ext>
              </a:extLst>
            </p:cNvPr>
            <p:cNvSpPr/>
            <p:nvPr/>
          </p:nvSpPr>
          <p:spPr>
            <a:xfrm>
              <a:off x="2781300" y="2857500"/>
              <a:ext cx="2667000" cy="26670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raphic 53">
              <a:extLst>
                <a:ext uri="{FF2B5EF4-FFF2-40B4-BE49-F238E27FC236}">
                  <a16:creationId xmlns:a16="http://schemas.microsoft.com/office/drawing/2014/main" id="{D4A29027-1C0F-4544-8D6F-60F810F00C7C}"/>
                </a:ext>
              </a:extLst>
            </p:cNvPr>
            <p:cNvSpPr/>
            <p:nvPr/>
          </p:nvSpPr>
          <p:spPr>
            <a:xfrm>
              <a:off x="2930159" y="3312368"/>
              <a:ext cx="1584691" cy="2183557"/>
            </a:xfrm>
            <a:custGeom>
              <a:avLst/>
              <a:gdLst>
                <a:gd name="connsiteX0" fmla="*/ 4977114 w 4977114"/>
                <a:gd name="connsiteY0" fmla="*/ 1538710 h 6858000"/>
                <a:gd name="connsiteX1" fmla="*/ 4948178 w 4977114"/>
                <a:gd name="connsiteY1" fmla="*/ 1537263 h 6858000"/>
                <a:gd name="connsiteX2" fmla="*/ 4082246 w 4977114"/>
                <a:gd name="connsiteY2" fmla="*/ 1536539 h 6858000"/>
                <a:gd name="connsiteX3" fmla="*/ 4033054 w 4977114"/>
                <a:gd name="connsiteY3" fmla="*/ 1556072 h 6858000"/>
                <a:gd name="connsiteX4" fmla="*/ 3655430 w 4977114"/>
                <a:gd name="connsiteY4" fmla="*/ 1835311 h 6858000"/>
                <a:gd name="connsiteX5" fmla="*/ 3508576 w 4977114"/>
                <a:gd name="connsiteY5" fmla="*/ 1898972 h 6858000"/>
                <a:gd name="connsiteX6" fmla="*/ 3466618 w 4977114"/>
                <a:gd name="connsiteY6" fmla="*/ 1920674 h 6858000"/>
                <a:gd name="connsiteX7" fmla="*/ 3310360 w 4977114"/>
                <a:gd name="connsiteY7" fmla="*/ 2026293 h 6858000"/>
                <a:gd name="connsiteX8" fmla="*/ 3130229 w 4977114"/>
                <a:gd name="connsiteY8" fmla="*/ 2136976 h 6858000"/>
                <a:gd name="connsiteX9" fmla="*/ 2971800 w 4977114"/>
                <a:gd name="connsiteY9" fmla="*/ 2194126 h 6858000"/>
                <a:gd name="connsiteX10" fmla="*/ 2949374 w 4977114"/>
                <a:gd name="connsiteY10" fmla="*/ 2213658 h 6858000"/>
                <a:gd name="connsiteX11" fmla="*/ 2904522 w 4977114"/>
                <a:gd name="connsiteY11" fmla="*/ 2458897 h 6858000"/>
                <a:gd name="connsiteX12" fmla="*/ 2798903 w 4977114"/>
                <a:gd name="connsiteY12" fmla="*/ 3026780 h 6858000"/>
                <a:gd name="connsiteX13" fmla="*/ 2793116 w 4977114"/>
                <a:gd name="connsiteY13" fmla="*/ 3071632 h 6858000"/>
                <a:gd name="connsiteX14" fmla="*/ 2847372 w 4977114"/>
                <a:gd name="connsiteY14" fmla="*/ 3405851 h 6858000"/>
                <a:gd name="connsiteX15" fmla="*/ 2856053 w 4977114"/>
                <a:gd name="connsiteY15" fmla="*/ 3886924 h 6858000"/>
                <a:gd name="connsiteX16" fmla="*/ 2826393 w 4977114"/>
                <a:gd name="connsiteY16" fmla="*/ 4208121 h 6858000"/>
                <a:gd name="connsiteX17" fmla="*/ 2819159 w 4977114"/>
                <a:gd name="connsiteY17" fmla="*/ 4255143 h 6858000"/>
                <a:gd name="connsiteX18" fmla="*/ 2764179 w 4977114"/>
                <a:gd name="connsiteY18" fmla="*/ 4519914 h 6858000"/>
                <a:gd name="connsiteX19" fmla="*/ 2752605 w 4977114"/>
                <a:gd name="connsiteY19" fmla="*/ 4786132 h 6858000"/>
                <a:gd name="connsiteX20" fmla="*/ 2772860 w 4977114"/>
                <a:gd name="connsiteY20" fmla="*/ 5026307 h 6858000"/>
                <a:gd name="connsiteX21" fmla="*/ 2769967 w 4977114"/>
                <a:gd name="connsiteY21" fmla="*/ 5114563 h 6858000"/>
                <a:gd name="connsiteX22" fmla="*/ 2748264 w 4977114"/>
                <a:gd name="connsiteY22" fmla="*/ 5298312 h 6858000"/>
                <a:gd name="connsiteX23" fmla="*/ 2709923 w 4977114"/>
                <a:gd name="connsiteY23" fmla="*/ 5476272 h 6858000"/>
                <a:gd name="connsiteX24" fmla="*/ 2707753 w 4977114"/>
                <a:gd name="connsiteY24" fmla="*/ 5495081 h 6858000"/>
                <a:gd name="connsiteX25" fmla="*/ 2712093 w 4977114"/>
                <a:gd name="connsiteY25" fmla="*/ 5881386 h 6858000"/>
                <a:gd name="connsiteX26" fmla="*/ 2713540 w 4977114"/>
                <a:gd name="connsiteY26" fmla="*/ 5895855 h 6858000"/>
                <a:gd name="connsiteX27" fmla="*/ 2785158 w 4977114"/>
                <a:gd name="connsiteY27" fmla="*/ 5895855 h 6858000"/>
                <a:gd name="connsiteX28" fmla="*/ 2787329 w 4977114"/>
                <a:gd name="connsiteY28" fmla="*/ 5922621 h 6858000"/>
                <a:gd name="connsiteX29" fmla="*/ 2793839 w 4977114"/>
                <a:gd name="connsiteY29" fmla="*/ 6343650 h 6858000"/>
                <a:gd name="connsiteX30" fmla="*/ 2771413 w 4977114"/>
                <a:gd name="connsiteY30" fmla="*/ 6392119 h 6858000"/>
                <a:gd name="connsiteX31" fmla="*/ 2692561 w 4977114"/>
                <a:gd name="connsiteY31" fmla="*/ 6431907 h 6858000"/>
                <a:gd name="connsiteX32" fmla="*/ 2673752 w 4977114"/>
                <a:gd name="connsiteY32" fmla="*/ 6433354 h 6858000"/>
                <a:gd name="connsiteX33" fmla="*/ 2682433 w 4977114"/>
                <a:gd name="connsiteY33" fmla="*/ 6861617 h 6858000"/>
                <a:gd name="connsiteX34" fmla="*/ 2172424 w 4977114"/>
                <a:gd name="connsiteY34" fmla="*/ 6861617 h 6858000"/>
                <a:gd name="connsiteX35" fmla="*/ 2161572 w 4977114"/>
                <a:gd name="connsiteY35" fmla="*/ 6436248 h 6858000"/>
                <a:gd name="connsiteX36" fmla="*/ 2154338 w 4977114"/>
                <a:gd name="connsiteY36" fmla="*/ 6432631 h 6858000"/>
                <a:gd name="connsiteX37" fmla="*/ 2105869 w 4977114"/>
                <a:gd name="connsiteY37" fmla="*/ 6427567 h 6858000"/>
                <a:gd name="connsiteX38" fmla="*/ 2066081 w 4977114"/>
                <a:gd name="connsiteY38" fmla="*/ 6335693 h 6858000"/>
                <a:gd name="connsiteX39" fmla="*/ 2063911 w 4977114"/>
                <a:gd name="connsiteY39" fmla="*/ 5898748 h 6858000"/>
                <a:gd name="connsiteX40" fmla="*/ 2148551 w 4977114"/>
                <a:gd name="connsiteY40" fmla="*/ 5898748 h 6858000"/>
                <a:gd name="connsiteX41" fmla="*/ 2151445 w 4977114"/>
                <a:gd name="connsiteY41" fmla="*/ 5875599 h 6858000"/>
                <a:gd name="connsiteX42" fmla="*/ 2160849 w 4977114"/>
                <a:gd name="connsiteY42" fmla="*/ 5476272 h 6858000"/>
                <a:gd name="connsiteX43" fmla="*/ 2114550 w 4977114"/>
                <a:gd name="connsiteY43" fmla="*/ 5143500 h 6858000"/>
                <a:gd name="connsiteX44" fmla="*/ 2088507 w 4977114"/>
                <a:gd name="connsiteY44" fmla="*/ 4870772 h 6858000"/>
                <a:gd name="connsiteX45" fmla="*/ 2035698 w 4977114"/>
                <a:gd name="connsiteY45" fmla="*/ 4361486 h 6858000"/>
                <a:gd name="connsiteX46" fmla="*/ 1909823 w 4977114"/>
                <a:gd name="connsiteY46" fmla="*/ 3735729 h 6858000"/>
                <a:gd name="connsiteX47" fmla="*/ 1945270 w 4977114"/>
                <a:gd name="connsiteY47" fmla="*/ 3410915 h 6858000"/>
                <a:gd name="connsiteX48" fmla="*/ 1967696 w 4977114"/>
                <a:gd name="connsiteY48" fmla="*/ 3334232 h 6858000"/>
                <a:gd name="connsiteX49" fmla="*/ 2025570 w 4977114"/>
                <a:gd name="connsiteY49" fmla="*/ 3074525 h 6858000"/>
                <a:gd name="connsiteX50" fmla="*/ 2034974 w 4977114"/>
                <a:gd name="connsiteY50" fmla="*/ 2884990 h 6858000"/>
                <a:gd name="connsiteX51" fmla="*/ 1966973 w 4977114"/>
                <a:gd name="connsiteY51" fmla="*/ 2563069 h 6858000"/>
                <a:gd name="connsiteX52" fmla="*/ 1900418 w 4977114"/>
                <a:gd name="connsiteY52" fmla="*/ 2354725 h 6858000"/>
                <a:gd name="connsiteX53" fmla="*/ 1861354 w 4977114"/>
                <a:gd name="connsiteY53" fmla="*/ 2246212 h 6858000"/>
                <a:gd name="connsiteX54" fmla="*/ 1831694 w 4977114"/>
                <a:gd name="connsiteY54" fmla="*/ 2215829 h 6858000"/>
                <a:gd name="connsiteX55" fmla="*/ 1607434 w 4977114"/>
                <a:gd name="connsiteY55" fmla="*/ 2129018 h 6858000"/>
                <a:gd name="connsiteX56" fmla="*/ 1558965 w 4977114"/>
                <a:gd name="connsiteY56" fmla="*/ 2102252 h 6858000"/>
                <a:gd name="connsiteX57" fmla="*/ 1411388 w 4977114"/>
                <a:gd name="connsiteY57" fmla="*/ 1995910 h 6858000"/>
                <a:gd name="connsiteX58" fmla="*/ 1099595 w 4977114"/>
                <a:gd name="connsiteY58" fmla="*/ 1830247 h 6858000"/>
                <a:gd name="connsiteX59" fmla="*/ 1058360 w 4977114"/>
                <a:gd name="connsiteY59" fmla="*/ 1801310 h 6858000"/>
                <a:gd name="connsiteX60" fmla="*/ 778398 w 4977114"/>
                <a:gd name="connsiteY60" fmla="*/ 1555348 h 6858000"/>
                <a:gd name="connsiteX61" fmla="*/ 730652 w 4977114"/>
                <a:gd name="connsiteY61" fmla="*/ 1537986 h 6858000"/>
                <a:gd name="connsiteX62" fmla="*/ 33277 w 4977114"/>
                <a:gd name="connsiteY62" fmla="*/ 1537263 h 6858000"/>
                <a:gd name="connsiteX63" fmla="*/ 0 w 4977114"/>
                <a:gd name="connsiteY63" fmla="*/ 1537263 h 6858000"/>
                <a:gd name="connsiteX64" fmla="*/ 0 w 4977114"/>
                <a:gd name="connsiteY64" fmla="*/ 1035211 h 6858000"/>
                <a:gd name="connsiteX65" fmla="*/ 2143487 w 4977114"/>
                <a:gd name="connsiteY65" fmla="*/ 1035211 h 6858000"/>
                <a:gd name="connsiteX66" fmla="*/ 2145657 w 4977114"/>
                <a:gd name="connsiteY66" fmla="*/ 1010615 h 6858000"/>
                <a:gd name="connsiteX67" fmla="*/ 2145657 w 4977114"/>
                <a:gd name="connsiteY67" fmla="*/ 20979 h 6858000"/>
                <a:gd name="connsiteX68" fmla="*/ 2143487 w 4977114"/>
                <a:gd name="connsiteY68" fmla="*/ 0 h 6858000"/>
                <a:gd name="connsiteX69" fmla="*/ 2690391 w 4977114"/>
                <a:gd name="connsiteY69" fmla="*/ 0 h 6858000"/>
                <a:gd name="connsiteX70" fmla="*/ 2690391 w 4977114"/>
                <a:gd name="connsiteY70" fmla="*/ 1034487 h 6858000"/>
                <a:gd name="connsiteX71" fmla="*/ 2729455 w 4977114"/>
                <a:gd name="connsiteY71" fmla="*/ 1034487 h 6858000"/>
                <a:gd name="connsiteX72" fmla="*/ 4940220 w 4977114"/>
                <a:gd name="connsiteY72" fmla="*/ 1034487 h 6858000"/>
                <a:gd name="connsiteX73" fmla="*/ 4974944 w 4977114"/>
                <a:gd name="connsiteY73" fmla="*/ 1035211 h 6858000"/>
                <a:gd name="connsiteX74" fmla="*/ 4977114 w 4977114"/>
                <a:gd name="connsiteY74" fmla="*/ 1538710 h 6858000"/>
                <a:gd name="connsiteX75" fmla="*/ 2701965 w 4977114"/>
                <a:gd name="connsiteY75" fmla="*/ 1538710 h 6858000"/>
                <a:gd name="connsiteX76" fmla="*/ 2699795 w 4977114"/>
                <a:gd name="connsiteY76" fmla="*/ 1545220 h 6858000"/>
                <a:gd name="connsiteX77" fmla="*/ 2682433 w 4977114"/>
                <a:gd name="connsiteY77" fmla="*/ 1941653 h 6858000"/>
                <a:gd name="connsiteX78" fmla="*/ 2721498 w 4977114"/>
                <a:gd name="connsiteY78" fmla="*/ 1959739 h 6858000"/>
                <a:gd name="connsiteX79" fmla="*/ 2785158 w 4977114"/>
                <a:gd name="connsiteY79" fmla="*/ 1920674 h 6858000"/>
                <a:gd name="connsiteX80" fmla="*/ 2879926 w 4977114"/>
                <a:gd name="connsiteY80" fmla="*/ 1890291 h 6858000"/>
                <a:gd name="connsiteX81" fmla="*/ 3005801 w 4977114"/>
                <a:gd name="connsiteY81" fmla="*/ 1883780 h 6858000"/>
                <a:gd name="connsiteX82" fmla="*/ 3075249 w 4977114"/>
                <a:gd name="connsiteY82" fmla="*/ 1861354 h 6858000"/>
                <a:gd name="connsiteX83" fmla="*/ 3163506 w 4977114"/>
                <a:gd name="connsiteY83" fmla="*/ 1812161 h 6858000"/>
                <a:gd name="connsiteX84" fmla="*/ 3287210 w 4977114"/>
                <a:gd name="connsiteY84" fmla="*/ 1755011 h 6858000"/>
                <a:gd name="connsiteX85" fmla="*/ 3659770 w 4977114"/>
                <a:gd name="connsiteY85" fmla="*/ 1539433 h 6858000"/>
                <a:gd name="connsiteX86" fmla="*/ 2701965 w 4977114"/>
                <a:gd name="connsiteY86" fmla="*/ 1538710 h 6858000"/>
                <a:gd name="connsiteX87" fmla="*/ 1119127 w 4977114"/>
                <a:gd name="connsiteY87" fmla="*/ 1537986 h 6858000"/>
                <a:gd name="connsiteX88" fmla="*/ 1114787 w 4977114"/>
                <a:gd name="connsiteY88" fmla="*/ 1543050 h 6858000"/>
                <a:gd name="connsiteX89" fmla="*/ 1280449 w 4977114"/>
                <a:gd name="connsiteY89" fmla="*/ 1690627 h 6858000"/>
                <a:gd name="connsiteX90" fmla="*/ 1303599 w 4977114"/>
                <a:gd name="connsiteY90" fmla="*/ 1708713 h 6858000"/>
                <a:gd name="connsiteX91" fmla="*/ 1443942 w 4977114"/>
                <a:gd name="connsiteY91" fmla="*/ 1773097 h 6858000"/>
                <a:gd name="connsiteX92" fmla="*/ 1646499 w 4977114"/>
                <a:gd name="connsiteY92" fmla="*/ 1848332 h 6858000"/>
                <a:gd name="connsiteX93" fmla="*/ 1732586 w 4977114"/>
                <a:gd name="connsiteY93" fmla="*/ 1877269 h 6858000"/>
                <a:gd name="connsiteX94" fmla="*/ 1970590 w 4977114"/>
                <a:gd name="connsiteY94" fmla="*/ 1945270 h 6858000"/>
                <a:gd name="connsiteX95" fmla="*/ 1990122 w 4977114"/>
                <a:gd name="connsiteY95" fmla="*/ 1948887 h 6858000"/>
                <a:gd name="connsiteX96" fmla="*/ 1990846 w 4977114"/>
                <a:gd name="connsiteY96" fmla="*/ 1864247 h 6858000"/>
                <a:gd name="connsiteX97" fmla="*/ 2006037 w 4977114"/>
                <a:gd name="connsiteY97" fmla="*/ 1800587 h 6858000"/>
                <a:gd name="connsiteX98" fmla="*/ 2051613 w 4977114"/>
                <a:gd name="connsiteY98" fmla="*/ 1654456 h 6858000"/>
                <a:gd name="connsiteX99" fmla="*/ 2078379 w 4977114"/>
                <a:gd name="connsiteY99" fmla="*/ 1537263 h 6858000"/>
                <a:gd name="connsiteX100" fmla="*/ 1119127 w 4977114"/>
                <a:gd name="connsiteY100" fmla="*/ 15379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977114" h="6858000">
                  <a:moveTo>
                    <a:pt x="4977114" y="1538710"/>
                  </a:moveTo>
                  <a:cubicBezTo>
                    <a:pt x="4967710" y="1537986"/>
                    <a:pt x="4957582" y="1537263"/>
                    <a:pt x="4948178" y="1537263"/>
                  </a:cubicBezTo>
                  <a:cubicBezTo>
                    <a:pt x="4659534" y="1537263"/>
                    <a:pt x="4370890" y="1537263"/>
                    <a:pt x="4082246" y="1536539"/>
                  </a:cubicBezTo>
                  <a:cubicBezTo>
                    <a:pt x="4061991" y="1536539"/>
                    <a:pt x="4046799" y="1540880"/>
                    <a:pt x="4033054" y="1556072"/>
                  </a:cubicBezTo>
                  <a:cubicBezTo>
                    <a:pt x="3925988" y="1674712"/>
                    <a:pt x="3789262" y="1753565"/>
                    <a:pt x="3655430" y="1835311"/>
                  </a:cubicBezTo>
                  <a:cubicBezTo>
                    <a:pt x="3611301" y="1862077"/>
                    <a:pt x="3557769" y="1880163"/>
                    <a:pt x="3508576" y="1898972"/>
                  </a:cubicBezTo>
                  <a:cubicBezTo>
                    <a:pt x="3494108" y="1904759"/>
                    <a:pt x="3478916" y="1911993"/>
                    <a:pt x="3466618" y="1920674"/>
                  </a:cubicBezTo>
                  <a:cubicBezTo>
                    <a:pt x="3413808" y="1957569"/>
                    <a:pt x="3360999" y="1986505"/>
                    <a:pt x="3310360" y="2026293"/>
                  </a:cubicBezTo>
                  <a:cubicBezTo>
                    <a:pt x="3266955" y="2060294"/>
                    <a:pt x="3183038" y="2120338"/>
                    <a:pt x="3130229" y="2136976"/>
                  </a:cubicBezTo>
                  <a:cubicBezTo>
                    <a:pt x="3076696" y="2154338"/>
                    <a:pt x="3023886" y="2173870"/>
                    <a:pt x="2971800" y="2194126"/>
                  </a:cubicBezTo>
                  <a:cubicBezTo>
                    <a:pt x="2963119" y="2197743"/>
                    <a:pt x="2952991" y="2204977"/>
                    <a:pt x="2949374" y="2213658"/>
                  </a:cubicBezTo>
                  <a:cubicBezTo>
                    <a:pt x="2904522" y="2301915"/>
                    <a:pt x="2917544" y="2362682"/>
                    <a:pt x="2904522" y="2458897"/>
                  </a:cubicBezTo>
                  <a:cubicBezTo>
                    <a:pt x="2878479" y="2649879"/>
                    <a:pt x="2845202" y="2839415"/>
                    <a:pt x="2798903" y="3026780"/>
                  </a:cubicBezTo>
                  <a:cubicBezTo>
                    <a:pt x="2795286" y="3041248"/>
                    <a:pt x="2793839" y="3056440"/>
                    <a:pt x="2793116" y="3071632"/>
                  </a:cubicBezTo>
                  <a:cubicBezTo>
                    <a:pt x="2788052" y="3184485"/>
                    <a:pt x="2822053" y="3294444"/>
                    <a:pt x="2847372" y="3405851"/>
                  </a:cubicBezTo>
                  <a:cubicBezTo>
                    <a:pt x="2883543" y="3563556"/>
                    <a:pt x="2866905" y="3724878"/>
                    <a:pt x="2856053" y="3886924"/>
                  </a:cubicBezTo>
                  <a:cubicBezTo>
                    <a:pt x="2848819" y="3993989"/>
                    <a:pt x="2832181" y="4101055"/>
                    <a:pt x="2826393" y="4208121"/>
                  </a:cubicBezTo>
                  <a:cubicBezTo>
                    <a:pt x="2825670" y="4224036"/>
                    <a:pt x="2823500" y="4239952"/>
                    <a:pt x="2819159" y="4255143"/>
                  </a:cubicBezTo>
                  <a:cubicBezTo>
                    <a:pt x="2793839" y="4343400"/>
                    <a:pt x="2786605" y="4430934"/>
                    <a:pt x="2764179" y="4519914"/>
                  </a:cubicBezTo>
                  <a:cubicBezTo>
                    <a:pt x="2742477" y="4607448"/>
                    <a:pt x="2742477" y="4696428"/>
                    <a:pt x="2752605" y="4786132"/>
                  </a:cubicBezTo>
                  <a:cubicBezTo>
                    <a:pt x="2761286" y="4865708"/>
                    <a:pt x="2767073" y="4946007"/>
                    <a:pt x="2772860" y="5026307"/>
                  </a:cubicBezTo>
                  <a:cubicBezTo>
                    <a:pt x="2775030" y="5055967"/>
                    <a:pt x="2766350" y="5085627"/>
                    <a:pt x="2769967" y="5114563"/>
                  </a:cubicBezTo>
                  <a:cubicBezTo>
                    <a:pt x="2776477" y="5178224"/>
                    <a:pt x="2759839" y="5237544"/>
                    <a:pt x="2748264" y="5298312"/>
                  </a:cubicBezTo>
                  <a:cubicBezTo>
                    <a:pt x="2736689" y="5357632"/>
                    <a:pt x="2722945" y="5416952"/>
                    <a:pt x="2709923" y="5476272"/>
                  </a:cubicBezTo>
                  <a:cubicBezTo>
                    <a:pt x="2708476" y="5482060"/>
                    <a:pt x="2707753" y="5488570"/>
                    <a:pt x="2707753" y="5495081"/>
                  </a:cubicBezTo>
                  <a:cubicBezTo>
                    <a:pt x="2709200" y="5623850"/>
                    <a:pt x="2710646" y="5752618"/>
                    <a:pt x="2712093" y="5881386"/>
                  </a:cubicBezTo>
                  <a:cubicBezTo>
                    <a:pt x="2712093" y="5885003"/>
                    <a:pt x="2712817" y="5888620"/>
                    <a:pt x="2713540" y="5895855"/>
                  </a:cubicBezTo>
                  <a:cubicBezTo>
                    <a:pt x="2736689" y="5895855"/>
                    <a:pt x="2760562" y="5895855"/>
                    <a:pt x="2785158" y="5895855"/>
                  </a:cubicBezTo>
                  <a:cubicBezTo>
                    <a:pt x="2785882" y="5906706"/>
                    <a:pt x="2787329" y="5914664"/>
                    <a:pt x="2787329" y="5922621"/>
                  </a:cubicBezTo>
                  <a:cubicBezTo>
                    <a:pt x="2790222" y="6062964"/>
                    <a:pt x="2793116" y="6203307"/>
                    <a:pt x="2793839" y="6343650"/>
                  </a:cubicBezTo>
                  <a:cubicBezTo>
                    <a:pt x="2793839" y="6359566"/>
                    <a:pt x="2779371" y="6376204"/>
                    <a:pt x="2771413" y="6392119"/>
                  </a:cubicBezTo>
                  <a:cubicBezTo>
                    <a:pt x="2754775" y="6423949"/>
                    <a:pt x="2728732" y="6438418"/>
                    <a:pt x="2692561" y="6431907"/>
                  </a:cubicBezTo>
                  <a:cubicBezTo>
                    <a:pt x="2687497" y="6431184"/>
                    <a:pt x="2682433" y="6432631"/>
                    <a:pt x="2673752" y="6433354"/>
                  </a:cubicBezTo>
                  <a:cubicBezTo>
                    <a:pt x="2676646" y="6577314"/>
                    <a:pt x="2679539" y="6719827"/>
                    <a:pt x="2682433" y="6861617"/>
                  </a:cubicBezTo>
                  <a:cubicBezTo>
                    <a:pt x="2511706" y="6861617"/>
                    <a:pt x="2343874" y="6861617"/>
                    <a:pt x="2172424" y="6861617"/>
                  </a:cubicBezTo>
                  <a:cubicBezTo>
                    <a:pt x="2168806" y="6717657"/>
                    <a:pt x="2165189" y="6575867"/>
                    <a:pt x="2161572" y="6436248"/>
                  </a:cubicBezTo>
                  <a:cubicBezTo>
                    <a:pt x="2157232" y="6434077"/>
                    <a:pt x="2155785" y="6432631"/>
                    <a:pt x="2154338" y="6432631"/>
                  </a:cubicBezTo>
                  <a:cubicBezTo>
                    <a:pt x="2137700" y="6431184"/>
                    <a:pt x="2111657" y="6436248"/>
                    <a:pt x="2105869" y="6427567"/>
                  </a:cubicBezTo>
                  <a:cubicBezTo>
                    <a:pt x="2087784" y="6399354"/>
                    <a:pt x="2066804" y="6366800"/>
                    <a:pt x="2066081" y="6335693"/>
                  </a:cubicBezTo>
                  <a:cubicBezTo>
                    <a:pt x="2061741" y="6191009"/>
                    <a:pt x="2063911" y="6046326"/>
                    <a:pt x="2063911" y="5898748"/>
                  </a:cubicBezTo>
                  <a:cubicBezTo>
                    <a:pt x="2092848" y="5898748"/>
                    <a:pt x="2120337" y="5898748"/>
                    <a:pt x="2148551" y="5898748"/>
                  </a:cubicBezTo>
                  <a:cubicBezTo>
                    <a:pt x="2149998" y="5889344"/>
                    <a:pt x="2151445" y="5882833"/>
                    <a:pt x="2151445" y="5875599"/>
                  </a:cubicBezTo>
                  <a:cubicBezTo>
                    <a:pt x="2154338" y="5742490"/>
                    <a:pt x="2155062" y="5609381"/>
                    <a:pt x="2160849" y="5476272"/>
                  </a:cubicBezTo>
                  <a:cubicBezTo>
                    <a:pt x="2165913" y="5361972"/>
                    <a:pt x="2138423" y="5252736"/>
                    <a:pt x="2114550" y="5143500"/>
                  </a:cubicBezTo>
                  <a:cubicBezTo>
                    <a:pt x="2095018" y="5053073"/>
                    <a:pt x="2082720" y="4963369"/>
                    <a:pt x="2088507" y="4870772"/>
                  </a:cubicBezTo>
                  <a:cubicBezTo>
                    <a:pt x="2097912" y="4698598"/>
                    <a:pt x="2071145" y="4529319"/>
                    <a:pt x="2035698" y="4361486"/>
                  </a:cubicBezTo>
                  <a:cubicBezTo>
                    <a:pt x="1986505" y="4127098"/>
                    <a:pt x="1953228" y="3971563"/>
                    <a:pt x="1909823" y="3735729"/>
                  </a:cubicBezTo>
                  <a:cubicBezTo>
                    <a:pt x="1893184" y="3646749"/>
                    <a:pt x="1915610" y="3498448"/>
                    <a:pt x="1945270" y="3410915"/>
                  </a:cubicBezTo>
                  <a:cubicBezTo>
                    <a:pt x="1953951" y="3384872"/>
                    <a:pt x="1953951" y="3357382"/>
                    <a:pt x="1967696" y="3334232"/>
                  </a:cubicBezTo>
                  <a:cubicBezTo>
                    <a:pt x="2012548" y="3260444"/>
                    <a:pt x="1997356" y="3154101"/>
                    <a:pt x="2025570" y="3074525"/>
                  </a:cubicBezTo>
                  <a:cubicBezTo>
                    <a:pt x="2047996" y="3010141"/>
                    <a:pt x="2052336" y="2950098"/>
                    <a:pt x="2034974" y="2884990"/>
                  </a:cubicBezTo>
                  <a:cubicBezTo>
                    <a:pt x="2007484" y="2778648"/>
                    <a:pt x="1993016" y="2670135"/>
                    <a:pt x="1966973" y="2563069"/>
                  </a:cubicBezTo>
                  <a:cubicBezTo>
                    <a:pt x="1949611" y="2492174"/>
                    <a:pt x="1923568" y="2423450"/>
                    <a:pt x="1900418" y="2354725"/>
                  </a:cubicBezTo>
                  <a:cubicBezTo>
                    <a:pt x="1888120" y="2318554"/>
                    <a:pt x="1876546" y="2281660"/>
                    <a:pt x="1861354" y="2246212"/>
                  </a:cubicBezTo>
                  <a:cubicBezTo>
                    <a:pt x="1856290" y="2233914"/>
                    <a:pt x="1843992" y="2220893"/>
                    <a:pt x="1831694" y="2215829"/>
                  </a:cubicBezTo>
                  <a:cubicBezTo>
                    <a:pt x="1757182" y="2185445"/>
                    <a:pt x="1681946" y="2157955"/>
                    <a:pt x="1607434" y="2129018"/>
                  </a:cubicBezTo>
                  <a:cubicBezTo>
                    <a:pt x="1590072" y="2122508"/>
                    <a:pt x="1573434" y="2113103"/>
                    <a:pt x="1558965" y="2102252"/>
                  </a:cubicBezTo>
                  <a:cubicBezTo>
                    <a:pt x="1509773" y="2066804"/>
                    <a:pt x="1463474" y="2025570"/>
                    <a:pt x="1411388" y="1995910"/>
                  </a:cubicBezTo>
                  <a:cubicBezTo>
                    <a:pt x="1309386" y="1937313"/>
                    <a:pt x="1203767" y="1885950"/>
                    <a:pt x="1099595" y="1830247"/>
                  </a:cubicBezTo>
                  <a:cubicBezTo>
                    <a:pt x="1085127" y="1822289"/>
                    <a:pt x="1070658" y="1812885"/>
                    <a:pt x="1058360" y="1801310"/>
                  </a:cubicBezTo>
                  <a:cubicBezTo>
                    <a:pt x="965039" y="1719564"/>
                    <a:pt x="872442" y="1636371"/>
                    <a:pt x="778398" y="1555348"/>
                  </a:cubicBezTo>
                  <a:cubicBezTo>
                    <a:pt x="766099" y="1545220"/>
                    <a:pt x="746567" y="1537986"/>
                    <a:pt x="730652" y="1537986"/>
                  </a:cubicBezTo>
                  <a:cubicBezTo>
                    <a:pt x="498435" y="1536539"/>
                    <a:pt x="265494" y="1537263"/>
                    <a:pt x="33277" y="1537263"/>
                  </a:cubicBezTo>
                  <a:cubicBezTo>
                    <a:pt x="22426" y="1537263"/>
                    <a:pt x="12298" y="1537263"/>
                    <a:pt x="0" y="1537263"/>
                  </a:cubicBezTo>
                  <a:cubicBezTo>
                    <a:pt x="0" y="1368706"/>
                    <a:pt x="0" y="1203044"/>
                    <a:pt x="0" y="1035211"/>
                  </a:cubicBezTo>
                  <a:cubicBezTo>
                    <a:pt x="714737" y="1035211"/>
                    <a:pt x="1427303" y="1035211"/>
                    <a:pt x="2143487" y="1035211"/>
                  </a:cubicBezTo>
                  <a:cubicBezTo>
                    <a:pt x="2144210" y="1025806"/>
                    <a:pt x="2145657" y="1017849"/>
                    <a:pt x="2145657" y="1010615"/>
                  </a:cubicBezTo>
                  <a:cubicBezTo>
                    <a:pt x="2145657" y="680736"/>
                    <a:pt x="2145657" y="350858"/>
                    <a:pt x="2145657" y="20979"/>
                  </a:cubicBezTo>
                  <a:cubicBezTo>
                    <a:pt x="2145657" y="13745"/>
                    <a:pt x="2144210" y="7234"/>
                    <a:pt x="2143487" y="0"/>
                  </a:cubicBezTo>
                  <a:cubicBezTo>
                    <a:pt x="2325788" y="0"/>
                    <a:pt x="2508089" y="0"/>
                    <a:pt x="2690391" y="0"/>
                  </a:cubicBezTo>
                  <a:cubicBezTo>
                    <a:pt x="2690391" y="343623"/>
                    <a:pt x="2690391" y="687247"/>
                    <a:pt x="2690391" y="1034487"/>
                  </a:cubicBezTo>
                  <a:cubicBezTo>
                    <a:pt x="2704859" y="1034487"/>
                    <a:pt x="2717157" y="1034487"/>
                    <a:pt x="2729455" y="1034487"/>
                  </a:cubicBezTo>
                  <a:cubicBezTo>
                    <a:pt x="3466618" y="1034487"/>
                    <a:pt x="4203057" y="1034487"/>
                    <a:pt x="4940220" y="1034487"/>
                  </a:cubicBezTo>
                  <a:cubicBezTo>
                    <a:pt x="4951795" y="1034487"/>
                    <a:pt x="4963369" y="1034487"/>
                    <a:pt x="4974944" y="1035211"/>
                  </a:cubicBezTo>
                  <a:cubicBezTo>
                    <a:pt x="4977114" y="1202320"/>
                    <a:pt x="4977114" y="1370153"/>
                    <a:pt x="4977114" y="1538710"/>
                  </a:cubicBezTo>
                  <a:close/>
                  <a:moveTo>
                    <a:pt x="2701965" y="1538710"/>
                  </a:moveTo>
                  <a:cubicBezTo>
                    <a:pt x="2700519" y="1541603"/>
                    <a:pt x="2699795" y="1543050"/>
                    <a:pt x="2699795" y="1545220"/>
                  </a:cubicBezTo>
                  <a:cubicBezTo>
                    <a:pt x="2703412" y="1678329"/>
                    <a:pt x="2741753" y="1812161"/>
                    <a:pt x="2682433" y="1941653"/>
                  </a:cubicBezTo>
                  <a:cubicBezTo>
                    <a:pt x="2683157" y="1960462"/>
                    <a:pt x="2703412" y="1969866"/>
                    <a:pt x="2721498" y="1959739"/>
                  </a:cubicBezTo>
                  <a:cubicBezTo>
                    <a:pt x="2743200" y="1947440"/>
                    <a:pt x="2762732" y="1930078"/>
                    <a:pt x="2785158" y="1920674"/>
                  </a:cubicBezTo>
                  <a:cubicBezTo>
                    <a:pt x="2815542" y="1907653"/>
                    <a:pt x="2847372" y="1894631"/>
                    <a:pt x="2879926" y="1890291"/>
                  </a:cubicBezTo>
                  <a:cubicBezTo>
                    <a:pt x="2921161" y="1884503"/>
                    <a:pt x="2963843" y="1888844"/>
                    <a:pt x="3005801" y="1883780"/>
                  </a:cubicBezTo>
                  <a:cubicBezTo>
                    <a:pt x="3029674" y="1880886"/>
                    <a:pt x="3053546" y="1871482"/>
                    <a:pt x="3075249" y="1861354"/>
                  </a:cubicBezTo>
                  <a:cubicBezTo>
                    <a:pt x="3105632" y="1846885"/>
                    <a:pt x="3133122" y="1827353"/>
                    <a:pt x="3163506" y="1812161"/>
                  </a:cubicBezTo>
                  <a:cubicBezTo>
                    <a:pt x="3204017" y="1791906"/>
                    <a:pt x="3245975" y="1773097"/>
                    <a:pt x="3287210" y="1755011"/>
                  </a:cubicBezTo>
                  <a:cubicBezTo>
                    <a:pt x="3418149" y="1697861"/>
                    <a:pt x="3538960" y="1623349"/>
                    <a:pt x="3659770" y="1539433"/>
                  </a:cubicBezTo>
                  <a:cubicBezTo>
                    <a:pt x="3328445" y="1538710"/>
                    <a:pt x="3030397" y="1538710"/>
                    <a:pt x="2701965" y="1538710"/>
                  </a:cubicBezTo>
                  <a:close/>
                  <a:moveTo>
                    <a:pt x="1119127" y="1537986"/>
                  </a:moveTo>
                  <a:cubicBezTo>
                    <a:pt x="1117680" y="1539433"/>
                    <a:pt x="1116234" y="1541603"/>
                    <a:pt x="1114787" y="1543050"/>
                  </a:cubicBezTo>
                  <a:cubicBezTo>
                    <a:pt x="1189299" y="1571987"/>
                    <a:pt x="1230534" y="1635648"/>
                    <a:pt x="1280449" y="1690627"/>
                  </a:cubicBezTo>
                  <a:cubicBezTo>
                    <a:pt x="1286960" y="1697861"/>
                    <a:pt x="1294918" y="1704372"/>
                    <a:pt x="1303599" y="1708713"/>
                  </a:cubicBezTo>
                  <a:cubicBezTo>
                    <a:pt x="1349898" y="1731139"/>
                    <a:pt x="1396196" y="1754288"/>
                    <a:pt x="1443942" y="1773097"/>
                  </a:cubicBezTo>
                  <a:cubicBezTo>
                    <a:pt x="1511220" y="1799863"/>
                    <a:pt x="1579221" y="1823736"/>
                    <a:pt x="1646499" y="1848332"/>
                  </a:cubicBezTo>
                  <a:cubicBezTo>
                    <a:pt x="1674712" y="1858460"/>
                    <a:pt x="1702925" y="1870758"/>
                    <a:pt x="1732586" y="1877269"/>
                  </a:cubicBezTo>
                  <a:cubicBezTo>
                    <a:pt x="1813608" y="1894631"/>
                    <a:pt x="1894631" y="1911993"/>
                    <a:pt x="1970590" y="1945270"/>
                  </a:cubicBezTo>
                  <a:cubicBezTo>
                    <a:pt x="1974931" y="1947440"/>
                    <a:pt x="1980718" y="1947440"/>
                    <a:pt x="1990122" y="1948887"/>
                  </a:cubicBezTo>
                  <a:cubicBezTo>
                    <a:pt x="1990122" y="1919227"/>
                    <a:pt x="1987952" y="1891737"/>
                    <a:pt x="1990846" y="1864247"/>
                  </a:cubicBezTo>
                  <a:cubicBezTo>
                    <a:pt x="1993016" y="1842545"/>
                    <a:pt x="1996633" y="1819396"/>
                    <a:pt x="2006037" y="1800587"/>
                  </a:cubicBezTo>
                  <a:cubicBezTo>
                    <a:pt x="2029187" y="1754288"/>
                    <a:pt x="2047996" y="1707989"/>
                    <a:pt x="2051613" y="1654456"/>
                  </a:cubicBezTo>
                  <a:cubicBezTo>
                    <a:pt x="2054507" y="1615392"/>
                    <a:pt x="2068975" y="1577051"/>
                    <a:pt x="2078379" y="1537263"/>
                  </a:cubicBezTo>
                  <a:cubicBezTo>
                    <a:pt x="1758629" y="1537986"/>
                    <a:pt x="1438878" y="1537986"/>
                    <a:pt x="1119127" y="1537986"/>
                  </a:cubicBezTo>
                  <a:close/>
                </a:path>
              </a:pathLst>
            </a:custGeom>
            <a:solidFill>
              <a:schemeClr val="bg1"/>
            </a:solidFill>
            <a:ln w="7227"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DC8163FC-365A-46EB-9CEA-78CACD052332}"/>
                </a:ext>
              </a:extLst>
            </p:cNvPr>
            <p:cNvSpPr/>
            <p:nvPr/>
          </p:nvSpPr>
          <p:spPr>
            <a:xfrm>
              <a:off x="3722504" y="3989455"/>
              <a:ext cx="1566983" cy="1535045"/>
            </a:xfrm>
            <a:custGeom>
              <a:avLst/>
              <a:gdLst>
                <a:gd name="connsiteX0" fmla="*/ 611699 w 1566983"/>
                <a:gd name="connsiteY0" fmla="*/ 0 h 1535045"/>
                <a:gd name="connsiteX1" fmla="*/ 614475 w 1566983"/>
                <a:gd name="connsiteY1" fmla="*/ 294079 h 1535045"/>
                <a:gd name="connsiteX2" fmla="*/ 667243 w 1566983"/>
                <a:gd name="connsiteY2" fmla="*/ 389526 h 1535045"/>
                <a:gd name="connsiteX3" fmla="*/ 670020 w 1566983"/>
                <a:gd name="connsiteY3" fmla="*/ 389526 h 1535045"/>
                <a:gd name="connsiteX4" fmla="*/ 689461 w 1566983"/>
                <a:gd name="connsiteY4" fmla="*/ 389526 h 1535045"/>
                <a:gd name="connsiteX5" fmla="*/ 689461 w 1566983"/>
                <a:gd name="connsiteY5" fmla="*/ 417902 h 1535045"/>
                <a:gd name="connsiteX6" fmla="*/ 690156 w 1566983"/>
                <a:gd name="connsiteY6" fmla="*/ 418869 h 1535045"/>
                <a:gd name="connsiteX7" fmla="*/ 695015 w 1566983"/>
                <a:gd name="connsiteY7" fmla="*/ 425641 h 1535045"/>
                <a:gd name="connsiteX8" fmla="*/ 695015 w 1566983"/>
                <a:gd name="connsiteY8" fmla="*/ 562362 h 1535045"/>
                <a:gd name="connsiteX9" fmla="*/ 698140 w 1566983"/>
                <a:gd name="connsiteY9" fmla="*/ 562362 h 1535045"/>
                <a:gd name="connsiteX10" fmla="*/ 720012 w 1566983"/>
                <a:gd name="connsiteY10" fmla="*/ 562362 h 1535045"/>
                <a:gd name="connsiteX11" fmla="*/ 720012 w 1566983"/>
                <a:gd name="connsiteY11" fmla="*/ 730038 h 1535045"/>
                <a:gd name="connsiteX12" fmla="*/ 722094 w 1566983"/>
                <a:gd name="connsiteY12" fmla="*/ 729715 h 1535045"/>
                <a:gd name="connsiteX13" fmla="*/ 736675 w 1566983"/>
                <a:gd name="connsiteY13" fmla="*/ 727459 h 1535045"/>
                <a:gd name="connsiteX14" fmla="*/ 733897 w 1566983"/>
                <a:gd name="connsiteY14" fmla="*/ 833223 h 1535045"/>
                <a:gd name="connsiteX15" fmla="*/ 735980 w 1566983"/>
                <a:gd name="connsiteY15" fmla="*/ 833546 h 1535045"/>
                <a:gd name="connsiteX16" fmla="*/ 750560 w 1566983"/>
                <a:gd name="connsiteY16" fmla="*/ 835803 h 1535045"/>
                <a:gd name="connsiteX17" fmla="*/ 750907 w 1566983"/>
                <a:gd name="connsiteY17" fmla="*/ 836771 h 1535045"/>
                <a:gd name="connsiteX18" fmla="*/ 753338 w 1566983"/>
                <a:gd name="connsiteY18" fmla="*/ 843543 h 1535045"/>
                <a:gd name="connsiteX19" fmla="*/ 754380 w 1566983"/>
                <a:gd name="connsiteY19" fmla="*/ 840641 h 1535045"/>
                <a:gd name="connsiteX20" fmla="*/ 761670 w 1566983"/>
                <a:gd name="connsiteY20" fmla="*/ 820326 h 1535045"/>
                <a:gd name="connsiteX21" fmla="*/ 764099 w 1566983"/>
                <a:gd name="connsiteY21" fmla="*/ 820326 h 1535045"/>
                <a:gd name="connsiteX22" fmla="*/ 781111 w 1566983"/>
                <a:gd name="connsiteY22" fmla="*/ 820326 h 1535045"/>
                <a:gd name="connsiteX23" fmla="*/ 781111 w 1566983"/>
                <a:gd name="connsiteY23" fmla="*/ 859020 h 1535045"/>
                <a:gd name="connsiteX24" fmla="*/ 782499 w 1566983"/>
                <a:gd name="connsiteY24" fmla="*/ 859665 h 1535045"/>
                <a:gd name="connsiteX25" fmla="*/ 792220 w 1566983"/>
                <a:gd name="connsiteY25" fmla="*/ 864180 h 1535045"/>
                <a:gd name="connsiteX26" fmla="*/ 792220 w 1566983"/>
                <a:gd name="connsiteY26" fmla="*/ 865792 h 1535045"/>
                <a:gd name="connsiteX27" fmla="*/ 792220 w 1566983"/>
                <a:gd name="connsiteY27" fmla="*/ 877078 h 1535045"/>
                <a:gd name="connsiteX28" fmla="*/ 804984 w 1566983"/>
                <a:gd name="connsiteY28" fmla="*/ 877078 h 1535045"/>
                <a:gd name="connsiteX29" fmla="*/ 804984 w 1566983"/>
                <a:gd name="connsiteY29" fmla="*/ 616765 h 1535045"/>
                <a:gd name="connsiteX30" fmla="*/ 841088 w 1566983"/>
                <a:gd name="connsiteY30" fmla="*/ 616765 h 1535045"/>
                <a:gd name="connsiteX31" fmla="*/ 841088 w 1566983"/>
                <a:gd name="connsiteY31" fmla="*/ 607736 h 1535045"/>
                <a:gd name="connsiteX32" fmla="*/ 841088 w 1566983"/>
                <a:gd name="connsiteY32" fmla="*/ 606446 h 1535045"/>
                <a:gd name="connsiteX33" fmla="*/ 918850 w 1566983"/>
                <a:gd name="connsiteY33" fmla="*/ 619345 h 1535045"/>
                <a:gd name="connsiteX34" fmla="*/ 918850 w 1566983"/>
                <a:gd name="connsiteY34" fmla="*/ 758645 h 1535045"/>
                <a:gd name="connsiteX35" fmla="*/ 949401 w 1566983"/>
                <a:gd name="connsiteY35" fmla="*/ 758645 h 1535045"/>
                <a:gd name="connsiteX36" fmla="*/ 954955 w 1566983"/>
                <a:gd name="connsiteY36" fmla="*/ 753485 h 1535045"/>
                <a:gd name="connsiteX37" fmla="*/ 966064 w 1566983"/>
                <a:gd name="connsiteY37" fmla="*/ 753485 h 1535045"/>
                <a:gd name="connsiteX38" fmla="*/ 971618 w 1566983"/>
                <a:gd name="connsiteY38" fmla="*/ 758645 h 1535045"/>
                <a:gd name="connsiteX39" fmla="*/ 1007722 w 1566983"/>
                <a:gd name="connsiteY39" fmla="*/ 758645 h 1535045"/>
                <a:gd name="connsiteX40" fmla="*/ 1007722 w 1566983"/>
                <a:gd name="connsiteY40" fmla="*/ 820326 h 1535045"/>
                <a:gd name="connsiteX41" fmla="*/ 1008844 w 1566983"/>
                <a:gd name="connsiteY41" fmla="*/ 820326 h 1535045"/>
                <a:gd name="connsiteX42" fmla="*/ 1008844 w 1566983"/>
                <a:gd name="connsiteY42" fmla="*/ 818068 h 1535045"/>
                <a:gd name="connsiteX43" fmla="*/ 1008844 w 1566983"/>
                <a:gd name="connsiteY43" fmla="*/ 802268 h 1535045"/>
                <a:gd name="connsiteX44" fmla="*/ 1011275 w 1566983"/>
                <a:gd name="connsiteY44" fmla="*/ 802268 h 1535045"/>
                <a:gd name="connsiteX45" fmla="*/ 1028285 w 1566983"/>
                <a:gd name="connsiteY45" fmla="*/ 802268 h 1535045"/>
                <a:gd name="connsiteX46" fmla="*/ 1028285 w 1566983"/>
                <a:gd name="connsiteY46" fmla="*/ 830644 h 1535045"/>
                <a:gd name="connsiteX47" fmla="*/ 1029674 w 1566983"/>
                <a:gd name="connsiteY47" fmla="*/ 830644 h 1535045"/>
                <a:gd name="connsiteX48" fmla="*/ 1038272 w 1566983"/>
                <a:gd name="connsiteY48" fmla="*/ 830644 h 1535045"/>
                <a:gd name="connsiteX49" fmla="*/ 1038272 w 1566983"/>
                <a:gd name="connsiteY49" fmla="*/ 701893 h 1535045"/>
                <a:gd name="connsiteX50" fmla="*/ 1052158 w 1566983"/>
                <a:gd name="connsiteY50" fmla="*/ 701893 h 1535045"/>
                <a:gd name="connsiteX51" fmla="*/ 1052158 w 1566983"/>
                <a:gd name="connsiteY51" fmla="*/ 691573 h 1535045"/>
                <a:gd name="connsiteX52" fmla="*/ 1152139 w 1566983"/>
                <a:gd name="connsiteY52" fmla="*/ 691573 h 1535045"/>
                <a:gd name="connsiteX53" fmla="*/ 1160471 w 1566983"/>
                <a:gd name="connsiteY53" fmla="*/ 699313 h 1535045"/>
                <a:gd name="connsiteX54" fmla="*/ 1160471 w 1566983"/>
                <a:gd name="connsiteY54" fmla="*/ 913423 h 1535045"/>
                <a:gd name="connsiteX55" fmla="*/ 1182689 w 1566983"/>
                <a:gd name="connsiteY55" fmla="*/ 913423 h 1535045"/>
                <a:gd name="connsiteX56" fmla="*/ 1182689 w 1566983"/>
                <a:gd name="connsiteY56" fmla="*/ 928901 h 1535045"/>
                <a:gd name="connsiteX57" fmla="*/ 1202130 w 1566983"/>
                <a:gd name="connsiteY57" fmla="*/ 928901 h 1535045"/>
                <a:gd name="connsiteX58" fmla="*/ 1202130 w 1566983"/>
                <a:gd name="connsiteY58" fmla="*/ 874729 h 1535045"/>
                <a:gd name="connsiteX59" fmla="*/ 1229903 w 1566983"/>
                <a:gd name="connsiteY59" fmla="*/ 874729 h 1535045"/>
                <a:gd name="connsiteX60" fmla="*/ 1229903 w 1566983"/>
                <a:gd name="connsiteY60" fmla="*/ 866989 h 1535045"/>
                <a:gd name="connsiteX61" fmla="*/ 1260451 w 1566983"/>
                <a:gd name="connsiteY61" fmla="*/ 866989 h 1535045"/>
                <a:gd name="connsiteX62" fmla="*/ 1260451 w 1566983"/>
                <a:gd name="connsiteY62" fmla="*/ 874729 h 1535045"/>
                <a:gd name="connsiteX63" fmla="*/ 1277115 w 1566983"/>
                <a:gd name="connsiteY63" fmla="*/ 874729 h 1535045"/>
                <a:gd name="connsiteX64" fmla="*/ 1279892 w 1566983"/>
                <a:gd name="connsiteY64" fmla="*/ 864410 h 1535045"/>
                <a:gd name="connsiteX65" fmla="*/ 1288224 w 1566983"/>
                <a:gd name="connsiteY65" fmla="*/ 864410 h 1535045"/>
                <a:gd name="connsiteX66" fmla="*/ 1291002 w 1566983"/>
                <a:gd name="connsiteY66" fmla="*/ 872149 h 1535045"/>
                <a:gd name="connsiteX67" fmla="*/ 1302111 w 1566983"/>
                <a:gd name="connsiteY67" fmla="*/ 872149 h 1535045"/>
                <a:gd name="connsiteX68" fmla="*/ 1302111 w 1566983"/>
                <a:gd name="connsiteY68" fmla="*/ 781862 h 1535045"/>
                <a:gd name="connsiteX69" fmla="*/ 1390983 w 1566983"/>
                <a:gd name="connsiteY69" fmla="*/ 781862 h 1535045"/>
                <a:gd name="connsiteX70" fmla="*/ 1402092 w 1566983"/>
                <a:gd name="connsiteY70" fmla="*/ 480044 h 1535045"/>
                <a:gd name="connsiteX71" fmla="*/ 1385427 w 1566983"/>
                <a:gd name="connsiteY71" fmla="*/ 454247 h 1535045"/>
                <a:gd name="connsiteX72" fmla="*/ 1377096 w 1566983"/>
                <a:gd name="connsiteY72" fmla="*/ 449088 h 1535045"/>
                <a:gd name="connsiteX73" fmla="*/ 1388205 w 1566983"/>
                <a:gd name="connsiteY73" fmla="*/ 420712 h 1535045"/>
                <a:gd name="connsiteX74" fmla="*/ 1388205 w 1566983"/>
                <a:gd name="connsiteY74" fmla="*/ 400075 h 1535045"/>
                <a:gd name="connsiteX75" fmla="*/ 1407646 w 1566983"/>
                <a:gd name="connsiteY75" fmla="*/ 400075 h 1535045"/>
                <a:gd name="connsiteX76" fmla="*/ 1407646 w 1566983"/>
                <a:gd name="connsiteY76" fmla="*/ 374279 h 1535045"/>
                <a:gd name="connsiteX77" fmla="*/ 1410424 w 1566983"/>
                <a:gd name="connsiteY77" fmla="*/ 369119 h 1535045"/>
                <a:gd name="connsiteX78" fmla="*/ 1410424 w 1566983"/>
                <a:gd name="connsiteY78" fmla="*/ 276252 h 1535045"/>
                <a:gd name="connsiteX79" fmla="*/ 1407646 w 1566983"/>
                <a:gd name="connsiteY79" fmla="*/ 268513 h 1535045"/>
                <a:gd name="connsiteX80" fmla="*/ 1415978 w 1566983"/>
                <a:gd name="connsiteY80" fmla="*/ 260774 h 1535045"/>
                <a:gd name="connsiteX81" fmla="*/ 1418755 w 1566983"/>
                <a:gd name="connsiteY81" fmla="*/ 185965 h 1535045"/>
                <a:gd name="connsiteX82" fmla="*/ 1421532 w 1566983"/>
                <a:gd name="connsiteY82" fmla="*/ 116315 h 1535045"/>
                <a:gd name="connsiteX83" fmla="*/ 1427087 w 1566983"/>
                <a:gd name="connsiteY83" fmla="*/ 95678 h 1535045"/>
                <a:gd name="connsiteX84" fmla="*/ 1429865 w 1566983"/>
                <a:gd name="connsiteY84" fmla="*/ 118895 h 1535045"/>
                <a:gd name="connsiteX85" fmla="*/ 1429865 w 1566983"/>
                <a:gd name="connsiteY85" fmla="*/ 185965 h 1535045"/>
                <a:gd name="connsiteX86" fmla="*/ 1432641 w 1566983"/>
                <a:gd name="connsiteY86" fmla="*/ 191124 h 1535045"/>
                <a:gd name="connsiteX87" fmla="*/ 1432641 w 1566983"/>
                <a:gd name="connsiteY87" fmla="*/ 260774 h 1535045"/>
                <a:gd name="connsiteX88" fmla="*/ 1440973 w 1566983"/>
                <a:gd name="connsiteY88" fmla="*/ 268513 h 1535045"/>
                <a:gd name="connsiteX89" fmla="*/ 1438196 w 1566983"/>
                <a:gd name="connsiteY89" fmla="*/ 276252 h 1535045"/>
                <a:gd name="connsiteX90" fmla="*/ 1438196 w 1566983"/>
                <a:gd name="connsiteY90" fmla="*/ 369119 h 1535045"/>
                <a:gd name="connsiteX91" fmla="*/ 1440973 w 1566983"/>
                <a:gd name="connsiteY91" fmla="*/ 374279 h 1535045"/>
                <a:gd name="connsiteX92" fmla="*/ 1440973 w 1566983"/>
                <a:gd name="connsiteY92" fmla="*/ 400075 h 1535045"/>
                <a:gd name="connsiteX93" fmla="*/ 1460413 w 1566983"/>
                <a:gd name="connsiteY93" fmla="*/ 400075 h 1535045"/>
                <a:gd name="connsiteX94" fmla="*/ 1460413 w 1566983"/>
                <a:gd name="connsiteY94" fmla="*/ 420712 h 1535045"/>
                <a:gd name="connsiteX95" fmla="*/ 1471523 w 1566983"/>
                <a:gd name="connsiteY95" fmla="*/ 449088 h 1535045"/>
                <a:gd name="connsiteX96" fmla="*/ 1463191 w 1566983"/>
                <a:gd name="connsiteY96" fmla="*/ 454247 h 1535045"/>
                <a:gd name="connsiteX97" fmla="*/ 1446528 w 1566983"/>
                <a:gd name="connsiteY97" fmla="*/ 480044 h 1535045"/>
                <a:gd name="connsiteX98" fmla="*/ 1462876 w 1566983"/>
                <a:gd name="connsiteY98" fmla="*/ 859680 h 1535045"/>
                <a:gd name="connsiteX99" fmla="*/ 1566983 w 1566983"/>
                <a:gd name="connsiteY99" fmla="*/ 859680 h 1535045"/>
                <a:gd name="connsiteX100" fmla="*/ 1566983 w 1566983"/>
                <a:gd name="connsiteY100" fmla="*/ 1065897 h 1535045"/>
                <a:gd name="connsiteX101" fmla="*/ 1566983 w 1566983"/>
                <a:gd name="connsiteY101" fmla="*/ 1381745 h 1535045"/>
                <a:gd name="connsiteX102" fmla="*/ 1566983 w 1566983"/>
                <a:gd name="connsiteY102" fmla="*/ 1535045 h 1535045"/>
                <a:gd name="connsiteX103" fmla="*/ 0 w 1566983"/>
                <a:gd name="connsiteY103" fmla="*/ 1535045 h 1535045"/>
                <a:gd name="connsiteX104" fmla="*/ 0 w 1566983"/>
                <a:gd name="connsiteY104" fmla="*/ 1381225 h 1535045"/>
                <a:gd name="connsiteX105" fmla="*/ 0 w 1566983"/>
                <a:gd name="connsiteY105" fmla="*/ 1065897 h 1535045"/>
                <a:gd name="connsiteX106" fmla="*/ 0 w 1566983"/>
                <a:gd name="connsiteY106" fmla="*/ 771543 h 1535045"/>
                <a:gd name="connsiteX107" fmla="*/ 49134 w 1566983"/>
                <a:gd name="connsiteY107" fmla="*/ 771543 h 1535045"/>
                <a:gd name="connsiteX108" fmla="*/ 49134 w 1566983"/>
                <a:gd name="connsiteY108" fmla="*/ 760257 h 1535045"/>
                <a:gd name="connsiteX109" fmla="*/ 49134 w 1566983"/>
                <a:gd name="connsiteY109" fmla="*/ 758645 h 1535045"/>
                <a:gd name="connsiteX110" fmla="*/ 56425 w 1566983"/>
                <a:gd name="connsiteY110" fmla="*/ 758645 h 1535045"/>
                <a:gd name="connsiteX111" fmla="*/ 57466 w 1566983"/>
                <a:gd name="connsiteY111" fmla="*/ 758645 h 1535045"/>
                <a:gd name="connsiteX112" fmla="*/ 57466 w 1566983"/>
                <a:gd name="connsiteY112" fmla="*/ 765416 h 1535045"/>
                <a:gd name="connsiteX113" fmla="*/ 57466 w 1566983"/>
                <a:gd name="connsiteY113" fmla="*/ 766384 h 1535045"/>
                <a:gd name="connsiteX114" fmla="*/ 79337 w 1566983"/>
                <a:gd name="connsiteY114" fmla="*/ 766384 h 1535045"/>
                <a:gd name="connsiteX115" fmla="*/ 82461 w 1566983"/>
                <a:gd name="connsiteY115" fmla="*/ 766384 h 1535045"/>
                <a:gd name="connsiteX116" fmla="*/ 88016 w 1566983"/>
                <a:gd name="connsiteY116" fmla="*/ 758645 h 1535045"/>
                <a:gd name="connsiteX117" fmla="*/ 88016 w 1566983"/>
                <a:gd name="connsiteY117" fmla="*/ 774445 h 1535045"/>
                <a:gd name="connsiteX118" fmla="*/ 88016 w 1566983"/>
                <a:gd name="connsiteY118" fmla="*/ 776702 h 1535045"/>
                <a:gd name="connsiteX119" fmla="*/ 95307 w 1566983"/>
                <a:gd name="connsiteY119" fmla="*/ 776702 h 1535045"/>
                <a:gd name="connsiteX120" fmla="*/ 96348 w 1566983"/>
                <a:gd name="connsiteY120" fmla="*/ 776702 h 1535045"/>
                <a:gd name="connsiteX121" fmla="*/ 96348 w 1566983"/>
                <a:gd name="connsiteY121" fmla="*/ 790245 h 1535045"/>
                <a:gd name="connsiteX122" fmla="*/ 96348 w 1566983"/>
                <a:gd name="connsiteY122" fmla="*/ 792180 h 1535045"/>
                <a:gd name="connsiteX123" fmla="*/ 126897 w 1566983"/>
                <a:gd name="connsiteY123" fmla="*/ 792180 h 1535045"/>
                <a:gd name="connsiteX124" fmla="*/ 129675 w 1566983"/>
                <a:gd name="connsiteY124" fmla="*/ 830874 h 1535045"/>
                <a:gd name="connsiteX125" fmla="*/ 129675 w 1566983"/>
                <a:gd name="connsiteY125" fmla="*/ 805078 h 1535045"/>
                <a:gd name="connsiteX126" fmla="*/ 141825 w 1566983"/>
                <a:gd name="connsiteY126" fmla="*/ 805078 h 1535045"/>
                <a:gd name="connsiteX127" fmla="*/ 143560 w 1566983"/>
                <a:gd name="connsiteY127" fmla="*/ 805078 h 1535045"/>
                <a:gd name="connsiteX128" fmla="*/ 143560 w 1566983"/>
                <a:gd name="connsiteY128" fmla="*/ 848932 h 1535045"/>
                <a:gd name="connsiteX129" fmla="*/ 185220 w 1566983"/>
                <a:gd name="connsiteY129" fmla="*/ 848932 h 1535045"/>
                <a:gd name="connsiteX130" fmla="*/ 185220 w 1566983"/>
                <a:gd name="connsiteY130" fmla="*/ 835388 h 1535045"/>
                <a:gd name="connsiteX131" fmla="*/ 185220 w 1566983"/>
                <a:gd name="connsiteY131" fmla="*/ 833454 h 1535045"/>
                <a:gd name="connsiteX132" fmla="*/ 199800 w 1566983"/>
                <a:gd name="connsiteY132" fmla="*/ 833454 h 1535045"/>
                <a:gd name="connsiteX133" fmla="*/ 201883 w 1566983"/>
                <a:gd name="connsiteY133" fmla="*/ 833454 h 1535045"/>
                <a:gd name="connsiteX134" fmla="*/ 201883 w 1566983"/>
                <a:gd name="connsiteY134" fmla="*/ 851512 h 1535045"/>
                <a:gd name="connsiteX135" fmla="*/ 207437 w 1566983"/>
                <a:gd name="connsiteY135" fmla="*/ 854091 h 1535045"/>
                <a:gd name="connsiteX136" fmla="*/ 207437 w 1566983"/>
                <a:gd name="connsiteY136" fmla="*/ 836034 h 1535045"/>
                <a:gd name="connsiteX137" fmla="*/ 207437 w 1566983"/>
                <a:gd name="connsiteY137" fmla="*/ 833454 h 1535045"/>
                <a:gd name="connsiteX138" fmla="*/ 224448 w 1566983"/>
                <a:gd name="connsiteY138" fmla="*/ 833454 h 1535045"/>
                <a:gd name="connsiteX139" fmla="*/ 226878 w 1566983"/>
                <a:gd name="connsiteY139" fmla="*/ 833454 h 1535045"/>
                <a:gd name="connsiteX140" fmla="*/ 226878 w 1566983"/>
                <a:gd name="connsiteY140" fmla="*/ 787020 h 1535045"/>
                <a:gd name="connsiteX141" fmla="*/ 236599 w 1566983"/>
                <a:gd name="connsiteY141" fmla="*/ 787020 h 1535045"/>
                <a:gd name="connsiteX142" fmla="*/ 237987 w 1566983"/>
                <a:gd name="connsiteY142" fmla="*/ 787020 h 1535045"/>
                <a:gd name="connsiteX143" fmla="*/ 251873 w 1566983"/>
                <a:gd name="connsiteY143" fmla="*/ 735428 h 1535045"/>
                <a:gd name="connsiteX144" fmla="*/ 264024 w 1566983"/>
                <a:gd name="connsiteY144" fmla="*/ 735428 h 1535045"/>
                <a:gd name="connsiteX145" fmla="*/ 265760 w 1566983"/>
                <a:gd name="connsiteY145" fmla="*/ 735428 h 1535045"/>
                <a:gd name="connsiteX146" fmla="*/ 282423 w 1566983"/>
                <a:gd name="connsiteY146" fmla="*/ 787020 h 1535045"/>
                <a:gd name="connsiteX147" fmla="*/ 292143 w 1566983"/>
                <a:gd name="connsiteY147" fmla="*/ 787020 h 1535045"/>
                <a:gd name="connsiteX148" fmla="*/ 293532 w 1566983"/>
                <a:gd name="connsiteY148" fmla="*/ 787020 h 1535045"/>
                <a:gd name="connsiteX149" fmla="*/ 293532 w 1566983"/>
                <a:gd name="connsiteY149" fmla="*/ 864410 h 1535045"/>
                <a:gd name="connsiteX150" fmla="*/ 300823 w 1566983"/>
                <a:gd name="connsiteY150" fmla="*/ 864410 h 1535045"/>
                <a:gd name="connsiteX151" fmla="*/ 301864 w 1566983"/>
                <a:gd name="connsiteY151" fmla="*/ 864410 h 1535045"/>
                <a:gd name="connsiteX152" fmla="*/ 307418 w 1566983"/>
                <a:gd name="connsiteY152" fmla="*/ 918582 h 1535045"/>
                <a:gd name="connsiteX153" fmla="*/ 307418 w 1566983"/>
                <a:gd name="connsiteY153" fmla="*/ 902782 h 1535045"/>
                <a:gd name="connsiteX154" fmla="*/ 307418 w 1566983"/>
                <a:gd name="connsiteY154" fmla="*/ 900524 h 1535045"/>
                <a:gd name="connsiteX155" fmla="*/ 311991 w 1566983"/>
                <a:gd name="connsiteY155" fmla="*/ 907604 h 1535045"/>
                <a:gd name="connsiteX156" fmla="*/ 311991 w 1566983"/>
                <a:gd name="connsiteY156" fmla="*/ 974800 h 1535045"/>
                <a:gd name="connsiteX157" fmla="*/ 324520 w 1566983"/>
                <a:gd name="connsiteY157" fmla="*/ 974800 h 1535045"/>
                <a:gd name="connsiteX158" fmla="*/ 324520 w 1566983"/>
                <a:gd name="connsiteY158" fmla="*/ 958357 h 1535045"/>
                <a:gd name="connsiteX159" fmla="*/ 324520 w 1566983"/>
                <a:gd name="connsiteY159" fmla="*/ 825715 h 1535045"/>
                <a:gd name="connsiteX160" fmla="*/ 391174 w 1566983"/>
                <a:gd name="connsiteY160" fmla="*/ 825715 h 1535045"/>
                <a:gd name="connsiteX161" fmla="*/ 391174 w 1566983"/>
                <a:gd name="connsiteY161" fmla="*/ 861830 h 1535045"/>
                <a:gd name="connsiteX162" fmla="*/ 421334 w 1566983"/>
                <a:gd name="connsiteY162" fmla="*/ 861830 h 1535045"/>
                <a:gd name="connsiteX163" fmla="*/ 425623 w 1566983"/>
                <a:gd name="connsiteY163" fmla="*/ 853861 h 1535045"/>
                <a:gd name="connsiteX164" fmla="*/ 428054 w 1566983"/>
                <a:gd name="connsiteY164" fmla="*/ 854183 h 1535045"/>
                <a:gd name="connsiteX165" fmla="*/ 445063 w 1566983"/>
                <a:gd name="connsiteY165" fmla="*/ 856440 h 1535045"/>
                <a:gd name="connsiteX166" fmla="*/ 445758 w 1566983"/>
                <a:gd name="connsiteY166" fmla="*/ 858053 h 1535045"/>
                <a:gd name="connsiteX167" fmla="*/ 450617 w 1566983"/>
                <a:gd name="connsiteY167" fmla="*/ 869338 h 1535045"/>
                <a:gd name="connsiteX168" fmla="*/ 486722 w 1566983"/>
                <a:gd name="connsiteY168" fmla="*/ 871918 h 1535045"/>
                <a:gd name="connsiteX169" fmla="*/ 486722 w 1566983"/>
                <a:gd name="connsiteY169" fmla="*/ 724879 h 1535045"/>
                <a:gd name="connsiteX170" fmla="*/ 489499 w 1566983"/>
                <a:gd name="connsiteY170" fmla="*/ 724879 h 1535045"/>
                <a:gd name="connsiteX171" fmla="*/ 508940 w 1566983"/>
                <a:gd name="connsiteY171" fmla="*/ 724879 h 1535045"/>
                <a:gd name="connsiteX172" fmla="*/ 508940 w 1566983"/>
                <a:gd name="connsiteY172" fmla="*/ 562362 h 1535045"/>
                <a:gd name="connsiteX173" fmla="*/ 511370 w 1566983"/>
                <a:gd name="connsiteY173" fmla="*/ 562362 h 1535045"/>
                <a:gd name="connsiteX174" fmla="*/ 528381 w 1566983"/>
                <a:gd name="connsiteY174" fmla="*/ 562362 h 1535045"/>
                <a:gd name="connsiteX175" fmla="*/ 528381 w 1566983"/>
                <a:gd name="connsiteY175" fmla="*/ 425641 h 1535045"/>
                <a:gd name="connsiteX176" fmla="*/ 533935 w 1566983"/>
                <a:gd name="connsiteY176" fmla="*/ 392105 h 1535045"/>
                <a:gd name="connsiteX177" fmla="*/ 536713 w 1566983"/>
                <a:gd name="connsiteY177" fmla="*/ 392105 h 1535045"/>
                <a:gd name="connsiteX178" fmla="*/ 556154 w 1566983"/>
                <a:gd name="connsiteY178" fmla="*/ 392105 h 1535045"/>
                <a:gd name="connsiteX179" fmla="*/ 606144 w 1566983"/>
                <a:gd name="connsiteY179" fmla="*/ 294079 h 1535045"/>
                <a:gd name="connsiteX180" fmla="*/ 611699 w 1566983"/>
                <a:gd name="connsiteY180" fmla="*/ 0 h 153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566983" h="1535045">
                  <a:moveTo>
                    <a:pt x="611699" y="0"/>
                  </a:moveTo>
                  <a:cubicBezTo>
                    <a:pt x="611699" y="22"/>
                    <a:pt x="611721" y="2434"/>
                    <a:pt x="614475" y="294079"/>
                  </a:cubicBezTo>
                  <a:cubicBezTo>
                    <a:pt x="614492" y="294108"/>
                    <a:pt x="615376" y="295708"/>
                    <a:pt x="667243" y="389526"/>
                  </a:cubicBezTo>
                  <a:lnTo>
                    <a:pt x="670020" y="389526"/>
                  </a:lnTo>
                  <a:lnTo>
                    <a:pt x="689461" y="389526"/>
                  </a:lnTo>
                  <a:lnTo>
                    <a:pt x="689461" y="417902"/>
                  </a:lnTo>
                  <a:cubicBezTo>
                    <a:pt x="689464" y="417909"/>
                    <a:pt x="689516" y="417978"/>
                    <a:pt x="690156" y="418869"/>
                  </a:cubicBezTo>
                  <a:lnTo>
                    <a:pt x="695015" y="425641"/>
                  </a:lnTo>
                  <a:lnTo>
                    <a:pt x="695015" y="562362"/>
                  </a:lnTo>
                  <a:lnTo>
                    <a:pt x="698140" y="562362"/>
                  </a:lnTo>
                  <a:lnTo>
                    <a:pt x="720012" y="562362"/>
                  </a:lnTo>
                  <a:lnTo>
                    <a:pt x="720012" y="730038"/>
                  </a:lnTo>
                  <a:cubicBezTo>
                    <a:pt x="720025" y="730036"/>
                    <a:pt x="720179" y="730011"/>
                    <a:pt x="722094" y="729715"/>
                  </a:cubicBezTo>
                  <a:lnTo>
                    <a:pt x="736675" y="727459"/>
                  </a:lnTo>
                  <a:cubicBezTo>
                    <a:pt x="736675" y="727485"/>
                    <a:pt x="736634" y="729077"/>
                    <a:pt x="733897" y="833223"/>
                  </a:cubicBezTo>
                  <a:cubicBezTo>
                    <a:pt x="733911" y="833225"/>
                    <a:pt x="734063" y="833249"/>
                    <a:pt x="735980" y="833546"/>
                  </a:cubicBezTo>
                  <a:lnTo>
                    <a:pt x="750560" y="835803"/>
                  </a:lnTo>
                  <a:cubicBezTo>
                    <a:pt x="750563" y="835811"/>
                    <a:pt x="750591" y="835888"/>
                    <a:pt x="750907" y="836771"/>
                  </a:cubicBezTo>
                  <a:lnTo>
                    <a:pt x="753338" y="843543"/>
                  </a:lnTo>
                  <a:cubicBezTo>
                    <a:pt x="753341" y="843532"/>
                    <a:pt x="753402" y="843361"/>
                    <a:pt x="754380" y="840641"/>
                  </a:cubicBezTo>
                  <a:lnTo>
                    <a:pt x="761670" y="820326"/>
                  </a:lnTo>
                  <a:lnTo>
                    <a:pt x="764099" y="820326"/>
                  </a:lnTo>
                  <a:lnTo>
                    <a:pt x="781111" y="820326"/>
                  </a:lnTo>
                  <a:lnTo>
                    <a:pt x="781111" y="859020"/>
                  </a:lnTo>
                  <a:cubicBezTo>
                    <a:pt x="781119" y="859026"/>
                    <a:pt x="781224" y="859073"/>
                    <a:pt x="782499" y="859665"/>
                  </a:cubicBezTo>
                  <a:lnTo>
                    <a:pt x="792220" y="864180"/>
                  </a:lnTo>
                  <a:lnTo>
                    <a:pt x="792220" y="865792"/>
                  </a:lnTo>
                  <a:lnTo>
                    <a:pt x="792220" y="877078"/>
                  </a:lnTo>
                  <a:lnTo>
                    <a:pt x="804984" y="877078"/>
                  </a:lnTo>
                  <a:lnTo>
                    <a:pt x="804984" y="616765"/>
                  </a:lnTo>
                  <a:lnTo>
                    <a:pt x="841088" y="616765"/>
                  </a:lnTo>
                  <a:lnTo>
                    <a:pt x="841088" y="607736"/>
                  </a:lnTo>
                  <a:lnTo>
                    <a:pt x="841088" y="606446"/>
                  </a:lnTo>
                  <a:cubicBezTo>
                    <a:pt x="917643" y="619145"/>
                    <a:pt x="918831" y="619341"/>
                    <a:pt x="918850" y="619345"/>
                  </a:cubicBezTo>
                  <a:lnTo>
                    <a:pt x="918850" y="758645"/>
                  </a:lnTo>
                  <a:lnTo>
                    <a:pt x="949401" y="758645"/>
                  </a:lnTo>
                  <a:cubicBezTo>
                    <a:pt x="952178" y="758645"/>
                    <a:pt x="952178" y="756065"/>
                    <a:pt x="954955" y="753485"/>
                  </a:cubicBezTo>
                  <a:lnTo>
                    <a:pt x="966064" y="753485"/>
                  </a:lnTo>
                  <a:cubicBezTo>
                    <a:pt x="968842" y="756065"/>
                    <a:pt x="968842" y="758645"/>
                    <a:pt x="971618" y="758645"/>
                  </a:cubicBezTo>
                  <a:lnTo>
                    <a:pt x="1007722" y="758645"/>
                  </a:lnTo>
                  <a:lnTo>
                    <a:pt x="1007722" y="820326"/>
                  </a:lnTo>
                  <a:lnTo>
                    <a:pt x="1008844" y="820326"/>
                  </a:lnTo>
                  <a:lnTo>
                    <a:pt x="1008844" y="818068"/>
                  </a:lnTo>
                  <a:lnTo>
                    <a:pt x="1008844" y="802268"/>
                  </a:lnTo>
                  <a:lnTo>
                    <a:pt x="1011275" y="802268"/>
                  </a:lnTo>
                  <a:lnTo>
                    <a:pt x="1028285" y="802268"/>
                  </a:lnTo>
                  <a:lnTo>
                    <a:pt x="1028285" y="830644"/>
                  </a:lnTo>
                  <a:lnTo>
                    <a:pt x="1029674" y="830644"/>
                  </a:lnTo>
                  <a:lnTo>
                    <a:pt x="1038272" y="830644"/>
                  </a:lnTo>
                  <a:lnTo>
                    <a:pt x="1038272" y="701893"/>
                  </a:lnTo>
                  <a:lnTo>
                    <a:pt x="1052158" y="701893"/>
                  </a:lnTo>
                  <a:lnTo>
                    <a:pt x="1052158" y="691573"/>
                  </a:lnTo>
                  <a:lnTo>
                    <a:pt x="1152139" y="691573"/>
                  </a:lnTo>
                  <a:lnTo>
                    <a:pt x="1160471" y="699313"/>
                  </a:lnTo>
                  <a:lnTo>
                    <a:pt x="1160471" y="913423"/>
                  </a:lnTo>
                  <a:lnTo>
                    <a:pt x="1182689" y="913423"/>
                  </a:lnTo>
                  <a:lnTo>
                    <a:pt x="1182689" y="928901"/>
                  </a:lnTo>
                  <a:lnTo>
                    <a:pt x="1202130" y="928901"/>
                  </a:lnTo>
                  <a:lnTo>
                    <a:pt x="1202130" y="874729"/>
                  </a:lnTo>
                  <a:lnTo>
                    <a:pt x="1229903" y="874729"/>
                  </a:lnTo>
                  <a:lnTo>
                    <a:pt x="1229903" y="866989"/>
                  </a:lnTo>
                  <a:lnTo>
                    <a:pt x="1260451" y="866989"/>
                  </a:lnTo>
                  <a:lnTo>
                    <a:pt x="1260451" y="874729"/>
                  </a:lnTo>
                  <a:lnTo>
                    <a:pt x="1277115" y="874729"/>
                  </a:lnTo>
                  <a:cubicBezTo>
                    <a:pt x="1279892" y="869569"/>
                    <a:pt x="1279892" y="866989"/>
                    <a:pt x="1279892" y="864410"/>
                  </a:cubicBezTo>
                  <a:lnTo>
                    <a:pt x="1288224" y="864410"/>
                  </a:lnTo>
                  <a:cubicBezTo>
                    <a:pt x="1288224" y="866989"/>
                    <a:pt x="1291002" y="869569"/>
                    <a:pt x="1291002" y="872149"/>
                  </a:cubicBezTo>
                  <a:lnTo>
                    <a:pt x="1302111" y="872149"/>
                  </a:lnTo>
                  <a:lnTo>
                    <a:pt x="1302111" y="781862"/>
                  </a:lnTo>
                  <a:lnTo>
                    <a:pt x="1390983" y="781862"/>
                  </a:lnTo>
                  <a:cubicBezTo>
                    <a:pt x="1393760" y="681255"/>
                    <a:pt x="1399314" y="580650"/>
                    <a:pt x="1402092" y="480044"/>
                  </a:cubicBezTo>
                  <a:cubicBezTo>
                    <a:pt x="1390983" y="477464"/>
                    <a:pt x="1357656" y="467146"/>
                    <a:pt x="1385427" y="454247"/>
                  </a:cubicBezTo>
                  <a:cubicBezTo>
                    <a:pt x="1382651" y="451668"/>
                    <a:pt x="1379873" y="449088"/>
                    <a:pt x="1377096" y="449088"/>
                  </a:cubicBezTo>
                  <a:cubicBezTo>
                    <a:pt x="1377096" y="431031"/>
                    <a:pt x="1377096" y="431031"/>
                    <a:pt x="1388205" y="420712"/>
                  </a:cubicBezTo>
                  <a:lnTo>
                    <a:pt x="1388205" y="400075"/>
                  </a:lnTo>
                  <a:lnTo>
                    <a:pt x="1407646" y="400075"/>
                  </a:lnTo>
                  <a:lnTo>
                    <a:pt x="1407646" y="374279"/>
                  </a:lnTo>
                  <a:cubicBezTo>
                    <a:pt x="1407646" y="371699"/>
                    <a:pt x="1410424" y="371699"/>
                    <a:pt x="1410424" y="369119"/>
                  </a:cubicBezTo>
                  <a:lnTo>
                    <a:pt x="1410424" y="276252"/>
                  </a:lnTo>
                  <a:cubicBezTo>
                    <a:pt x="1410424" y="273672"/>
                    <a:pt x="1407646" y="271093"/>
                    <a:pt x="1407646" y="268513"/>
                  </a:cubicBezTo>
                  <a:lnTo>
                    <a:pt x="1415978" y="260774"/>
                  </a:lnTo>
                  <a:cubicBezTo>
                    <a:pt x="1415978" y="237557"/>
                    <a:pt x="1415978" y="214340"/>
                    <a:pt x="1418755" y="185965"/>
                  </a:cubicBezTo>
                  <a:cubicBezTo>
                    <a:pt x="1418755" y="165328"/>
                    <a:pt x="1418755" y="142111"/>
                    <a:pt x="1421532" y="116315"/>
                  </a:cubicBezTo>
                  <a:cubicBezTo>
                    <a:pt x="1421532" y="108576"/>
                    <a:pt x="1421532" y="103416"/>
                    <a:pt x="1427087" y="95678"/>
                  </a:cubicBezTo>
                  <a:cubicBezTo>
                    <a:pt x="1427087" y="103416"/>
                    <a:pt x="1427087" y="108576"/>
                    <a:pt x="1429865" y="118895"/>
                  </a:cubicBezTo>
                  <a:lnTo>
                    <a:pt x="1429865" y="185965"/>
                  </a:lnTo>
                  <a:cubicBezTo>
                    <a:pt x="1432641" y="188545"/>
                    <a:pt x="1432641" y="188545"/>
                    <a:pt x="1432641" y="191124"/>
                  </a:cubicBezTo>
                  <a:lnTo>
                    <a:pt x="1432641" y="260774"/>
                  </a:lnTo>
                  <a:lnTo>
                    <a:pt x="1440973" y="268513"/>
                  </a:lnTo>
                  <a:cubicBezTo>
                    <a:pt x="1440973" y="271093"/>
                    <a:pt x="1438196" y="273672"/>
                    <a:pt x="1438196" y="276252"/>
                  </a:cubicBezTo>
                  <a:lnTo>
                    <a:pt x="1438196" y="369119"/>
                  </a:lnTo>
                  <a:cubicBezTo>
                    <a:pt x="1438196" y="371699"/>
                    <a:pt x="1440973" y="371699"/>
                    <a:pt x="1440973" y="374279"/>
                  </a:cubicBezTo>
                  <a:lnTo>
                    <a:pt x="1440973" y="400075"/>
                  </a:lnTo>
                  <a:lnTo>
                    <a:pt x="1460413" y="400075"/>
                  </a:lnTo>
                  <a:lnTo>
                    <a:pt x="1460413" y="420712"/>
                  </a:lnTo>
                  <a:cubicBezTo>
                    <a:pt x="1474300" y="431031"/>
                    <a:pt x="1471523" y="433611"/>
                    <a:pt x="1471523" y="449088"/>
                  </a:cubicBezTo>
                  <a:cubicBezTo>
                    <a:pt x="1468745" y="449088"/>
                    <a:pt x="1465969" y="451668"/>
                    <a:pt x="1463191" y="454247"/>
                  </a:cubicBezTo>
                  <a:cubicBezTo>
                    <a:pt x="1493740" y="464566"/>
                    <a:pt x="1460413" y="480044"/>
                    <a:pt x="1446528" y="480044"/>
                  </a:cubicBezTo>
                  <a:cubicBezTo>
                    <a:pt x="1452663" y="607304"/>
                    <a:pt x="1457292" y="733166"/>
                    <a:pt x="1462876" y="859680"/>
                  </a:cubicBezTo>
                  <a:lnTo>
                    <a:pt x="1566983" y="859680"/>
                  </a:lnTo>
                  <a:lnTo>
                    <a:pt x="1566983" y="1065897"/>
                  </a:lnTo>
                  <a:lnTo>
                    <a:pt x="1566983" y="1381745"/>
                  </a:lnTo>
                  <a:lnTo>
                    <a:pt x="1566983" y="1535045"/>
                  </a:lnTo>
                  <a:lnTo>
                    <a:pt x="0" y="1535045"/>
                  </a:lnTo>
                  <a:lnTo>
                    <a:pt x="0" y="1381225"/>
                  </a:lnTo>
                  <a:lnTo>
                    <a:pt x="0" y="1065897"/>
                  </a:lnTo>
                  <a:lnTo>
                    <a:pt x="0" y="771543"/>
                  </a:lnTo>
                  <a:lnTo>
                    <a:pt x="49134" y="771543"/>
                  </a:lnTo>
                  <a:lnTo>
                    <a:pt x="49134" y="760257"/>
                  </a:lnTo>
                  <a:lnTo>
                    <a:pt x="49134" y="758645"/>
                  </a:lnTo>
                  <a:lnTo>
                    <a:pt x="56425" y="758645"/>
                  </a:lnTo>
                  <a:lnTo>
                    <a:pt x="57466" y="758645"/>
                  </a:lnTo>
                  <a:lnTo>
                    <a:pt x="57466" y="765416"/>
                  </a:lnTo>
                  <a:lnTo>
                    <a:pt x="57466" y="766384"/>
                  </a:lnTo>
                  <a:lnTo>
                    <a:pt x="79337" y="766384"/>
                  </a:lnTo>
                  <a:lnTo>
                    <a:pt x="82461" y="766384"/>
                  </a:lnTo>
                  <a:lnTo>
                    <a:pt x="88016" y="758645"/>
                  </a:lnTo>
                  <a:lnTo>
                    <a:pt x="88016" y="774445"/>
                  </a:lnTo>
                  <a:lnTo>
                    <a:pt x="88016" y="776702"/>
                  </a:lnTo>
                  <a:lnTo>
                    <a:pt x="95307" y="776702"/>
                  </a:lnTo>
                  <a:lnTo>
                    <a:pt x="96348" y="776702"/>
                  </a:lnTo>
                  <a:lnTo>
                    <a:pt x="96348" y="790245"/>
                  </a:lnTo>
                  <a:lnTo>
                    <a:pt x="96348" y="792180"/>
                  </a:lnTo>
                  <a:lnTo>
                    <a:pt x="126897" y="792180"/>
                  </a:lnTo>
                  <a:cubicBezTo>
                    <a:pt x="126897" y="830874"/>
                    <a:pt x="126897" y="830874"/>
                    <a:pt x="129675" y="830874"/>
                  </a:cubicBezTo>
                  <a:lnTo>
                    <a:pt x="129675" y="805078"/>
                  </a:lnTo>
                  <a:lnTo>
                    <a:pt x="141825" y="805078"/>
                  </a:lnTo>
                  <a:lnTo>
                    <a:pt x="143560" y="805078"/>
                  </a:lnTo>
                  <a:lnTo>
                    <a:pt x="143560" y="848932"/>
                  </a:lnTo>
                  <a:lnTo>
                    <a:pt x="185220" y="848932"/>
                  </a:lnTo>
                  <a:lnTo>
                    <a:pt x="185220" y="835388"/>
                  </a:lnTo>
                  <a:lnTo>
                    <a:pt x="185220" y="833454"/>
                  </a:lnTo>
                  <a:lnTo>
                    <a:pt x="199800" y="833454"/>
                  </a:lnTo>
                  <a:lnTo>
                    <a:pt x="201883" y="833454"/>
                  </a:lnTo>
                  <a:lnTo>
                    <a:pt x="201883" y="851512"/>
                  </a:lnTo>
                  <a:cubicBezTo>
                    <a:pt x="201883" y="854091"/>
                    <a:pt x="201883" y="854091"/>
                    <a:pt x="207437" y="854091"/>
                  </a:cubicBezTo>
                  <a:lnTo>
                    <a:pt x="207437" y="836034"/>
                  </a:lnTo>
                  <a:lnTo>
                    <a:pt x="207437" y="833454"/>
                  </a:lnTo>
                  <a:lnTo>
                    <a:pt x="224448" y="833454"/>
                  </a:lnTo>
                  <a:lnTo>
                    <a:pt x="226878" y="833454"/>
                  </a:lnTo>
                  <a:lnTo>
                    <a:pt x="226878" y="787020"/>
                  </a:lnTo>
                  <a:lnTo>
                    <a:pt x="236599" y="787020"/>
                  </a:lnTo>
                  <a:lnTo>
                    <a:pt x="237987" y="787020"/>
                  </a:lnTo>
                  <a:cubicBezTo>
                    <a:pt x="251556" y="736608"/>
                    <a:pt x="251866" y="735456"/>
                    <a:pt x="251873" y="735428"/>
                  </a:cubicBezTo>
                  <a:lnTo>
                    <a:pt x="264024" y="735428"/>
                  </a:lnTo>
                  <a:lnTo>
                    <a:pt x="265760" y="735428"/>
                  </a:lnTo>
                  <a:cubicBezTo>
                    <a:pt x="282053" y="785874"/>
                    <a:pt x="282415" y="786995"/>
                    <a:pt x="282423" y="787020"/>
                  </a:cubicBezTo>
                  <a:lnTo>
                    <a:pt x="292143" y="787020"/>
                  </a:lnTo>
                  <a:lnTo>
                    <a:pt x="293532" y="787020"/>
                  </a:lnTo>
                  <a:lnTo>
                    <a:pt x="293532" y="864410"/>
                  </a:lnTo>
                  <a:lnTo>
                    <a:pt x="300823" y="864410"/>
                  </a:lnTo>
                  <a:lnTo>
                    <a:pt x="301864" y="864410"/>
                  </a:lnTo>
                  <a:cubicBezTo>
                    <a:pt x="301864" y="918582"/>
                    <a:pt x="301864" y="918582"/>
                    <a:pt x="307418" y="918582"/>
                  </a:cubicBezTo>
                  <a:lnTo>
                    <a:pt x="307418" y="902782"/>
                  </a:lnTo>
                  <a:lnTo>
                    <a:pt x="307418" y="900524"/>
                  </a:lnTo>
                  <a:lnTo>
                    <a:pt x="311991" y="907604"/>
                  </a:lnTo>
                  <a:lnTo>
                    <a:pt x="311991" y="974800"/>
                  </a:lnTo>
                  <a:lnTo>
                    <a:pt x="324520" y="974800"/>
                  </a:lnTo>
                  <a:lnTo>
                    <a:pt x="324520" y="958357"/>
                  </a:lnTo>
                  <a:lnTo>
                    <a:pt x="324520" y="825715"/>
                  </a:lnTo>
                  <a:lnTo>
                    <a:pt x="391174" y="825715"/>
                  </a:lnTo>
                  <a:lnTo>
                    <a:pt x="391174" y="861830"/>
                  </a:lnTo>
                  <a:lnTo>
                    <a:pt x="421334" y="861830"/>
                  </a:lnTo>
                  <a:lnTo>
                    <a:pt x="425623" y="853861"/>
                  </a:lnTo>
                  <a:cubicBezTo>
                    <a:pt x="425635" y="853862"/>
                    <a:pt x="425790" y="853884"/>
                    <a:pt x="428054" y="854183"/>
                  </a:cubicBezTo>
                  <a:lnTo>
                    <a:pt x="445063" y="856440"/>
                  </a:lnTo>
                  <a:cubicBezTo>
                    <a:pt x="445068" y="856452"/>
                    <a:pt x="445120" y="856572"/>
                    <a:pt x="445758" y="858053"/>
                  </a:cubicBezTo>
                  <a:lnTo>
                    <a:pt x="450617" y="869338"/>
                  </a:lnTo>
                  <a:cubicBezTo>
                    <a:pt x="450637" y="869339"/>
                    <a:pt x="451453" y="869399"/>
                    <a:pt x="486722" y="871918"/>
                  </a:cubicBezTo>
                  <a:lnTo>
                    <a:pt x="486722" y="724879"/>
                  </a:lnTo>
                  <a:lnTo>
                    <a:pt x="489499" y="724879"/>
                  </a:lnTo>
                  <a:lnTo>
                    <a:pt x="508940" y="724879"/>
                  </a:lnTo>
                  <a:lnTo>
                    <a:pt x="508940" y="562362"/>
                  </a:lnTo>
                  <a:lnTo>
                    <a:pt x="511370" y="562362"/>
                  </a:lnTo>
                  <a:lnTo>
                    <a:pt x="528381" y="562362"/>
                  </a:lnTo>
                  <a:lnTo>
                    <a:pt x="528381" y="425641"/>
                  </a:lnTo>
                  <a:cubicBezTo>
                    <a:pt x="533935" y="423061"/>
                    <a:pt x="533935" y="423061"/>
                    <a:pt x="533935" y="392105"/>
                  </a:cubicBezTo>
                  <a:lnTo>
                    <a:pt x="536713" y="392105"/>
                  </a:lnTo>
                  <a:lnTo>
                    <a:pt x="556154" y="392105"/>
                  </a:lnTo>
                  <a:cubicBezTo>
                    <a:pt x="556169" y="392077"/>
                    <a:pt x="556999" y="390446"/>
                    <a:pt x="606144" y="294079"/>
                  </a:cubicBezTo>
                  <a:cubicBezTo>
                    <a:pt x="606144" y="294063"/>
                    <a:pt x="606190" y="291734"/>
                    <a:pt x="6116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Freeform: Shape 51">
              <a:extLst>
                <a:ext uri="{FF2B5EF4-FFF2-40B4-BE49-F238E27FC236}">
                  <a16:creationId xmlns:a16="http://schemas.microsoft.com/office/drawing/2014/main" id="{BAFB7FE5-B72D-4558-92ED-98BCF3F170F9}"/>
                </a:ext>
              </a:extLst>
            </p:cNvPr>
            <p:cNvSpPr/>
            <p:nvPr/>
          </p:nvSpPr>
          <p:spPr>
            <a:xfrm rot="20974952" flipH="1">
              <a:off x="3934549" y="1315786"/>
              <a:ext cx="2299431" cy="2120941"/>
            </a:xfrm>
            <a:custGeom>
              <a:avLst/>
              <a:gdLst>
                <a:gd name="connsiteX0" fmla="*/ 2174164 w 2299431"/>
                <a:gd name="connsiteY0" fmla="*/ 3623 h 2120941"/>
                <a:gd name="connsiteX1" fmla="*/ 2075387 w 2299431"/>
                <a:gd name="connsiteY1" fmla="*/ 57117 h 2120941"/>
                <a:gd name="connsiteX2" fmla="*/ 1997000 w 2299431"/>
                <a:gd name="connsiteY2" fmla="*/ 149538 h 2120941"/>
                <a:gd name="connsiteX3" fmla="*/ 1846583 w 2299431"/>
                <a:gd name="connsiteY3" fmla="*/ 349212 h 2120941"/>
                <a:gd name="connsiteX4" fmla="*/ 1841288 w 2299431"/>
                <a:gd name="connsiteY4" fmla="*/ 359805 h 2120941"/>
                <a:gd name="connsiteX5" fmla="*/ 1826192 w 2299431"/>
                <a:gd name="connsiteY5" fmla="*/ 333852 h 2120941"/>
                <a:gd name="connsiteX6" fmla="*/ 1808979 w 2299431"/>
                <a:gd name="connsiteY6" fmla="*/ 331999 h 2120941"/>
                <a:gd name="connsiteX7" fmla="*/ 1794678 w 2299431"/>
                <a:gd name="connsiteY7" fmla="*/ 351066 h 2120941"/>
                <a:gd name="connsiteX8" fmla="*/ 1728739 w 2299431"/>
                <a:gd name="connsiteY8" fmla="*/ 471029 h 2120941"/>
                <a:gd name="connsiteX9" fmla="*/ 1708613 w 2299431"/>
                <a:gd name="connsiteY9" fmla="*/ 497246 h 2120941"/>
                <a:gd name="connsiteX10" fmla="*/ 1707288 w 2299431"/>
                <a:gd name="connsiteY10" fmla="*/ 493803 h 2120941"/>
                <a:gd name="connsiteX11" fmla="*/ 1712585 w 2299431"/>
                <a:gd name="connsiteY11" fmla="*/ 479503 h 2120941"/>
                <a:gd name="connsiteX12" fmla="*/ 1745423 w 2299431"/>
                <a:gd name="connsiteY12" fmla="*/ 315580 h 2120941"/>
                <a:gd name="connsiteX13" fmla="*/ 1725825 w 2299431"/>
                <a:gd name="connsiteY13" fmla="*/ 176815 h 2120941"/>
                <a:gd name="connsiteX14" fmla="*/ 1708083 w 2299431"/>
                <a:gd name="connsiteY14" fmla="*/ 130206 h 2120941"/>
                <a:gd name="connsiteX15" fmla="*/ 1681866 w 2299431"/>
                <a:gd name="connsiteY15" fmla="*/ 131001 h 2120941"/>
                <a:gd name="connsiteX16" fmla="*/ 1667036 w 2299431"/>
                <a:gd name="connsiteY16" fmla="*/ 162779 h 2120941"/>
                <a:gd name="connsiteX17" fmla="*/ 1535685 w 2299431"/>
                <a:gd name="connsiteY17" fmla="*/ 453286 h 2120941"/>
                <a:gd name="connsiteX18" fmla="*/ 1325685 w 2299431"/>
                <a:gd name="connsiteY18" fmla="*/ 758093 h 2120941"/>
                <a:gd name="connsiteX19" fmla="*/ 1183476 w 2299431"/>
                <a:gd name="connsiteY19" fmla="*/ 914865 h 2120941"/>
                <a:gd name="connsiteX20" fmla="*/ 1028822 w 2299431"/>
                <a:gd name="connsiteY20" fmla="*/ 1156645 h 2120941"/>
                <a:gd name="connsiteX21" fmla="*/ 957056 w 2299431"/>
                <a:gd name="connsiteY21" fmla="*/ 1369295 h 2120941"/>
                <a:gd name="connsiteX22" fmla="*/ 947523 w 2299431"/>
                <a:gd name="connsiteY22" fmla="*/ 1397366 h 2120941"/>
                <a:gd name="connsiteX23" fmla="*/ 939049 w 2299431"/>
                <a:gd name="connsiteY23" fmla="*/ 1382801 h 2120941"/>
                <a:gd name="connsiteX24" fmla="*/ 865428 w 2299431"/>
                <a:gd name="connsiteY24" fmla="*/ 1263632 h 2120941"/>
                <a:gd name="connsiteX25" fmla="*/ 673170 w 2299431"/>
                <a:gd name="connsiteY25" fmla="*/ 1197693 h 2120941"/>
                <a:gd name="connsiteX26" fmla="*/ 521429 w 2299431"/>
                <a:gd name="connsiteY26" fmla="*/ 1322952 h 2120941"/>
                <a:gd name="connsiteX27" fmla="*/ 448604 w 2299431"/>
                <a:gd name="connsiteY27" fmla="*/ 1406899 h 2120941"/>
                <a:gd name="connsiteX28" fmla="*/ 334997 w 2299431"/>
                <a:gd name="connsiteY28" fmla="*/ 1238739 h 2120941"/>
                <a:gd name="connsiteX29" fmla="*/ 410205 w 2299431"/>
                <a:gd name="connsiteY29" fmla="*/ 1259925 h 2120941"/>
                <a:gd name="connsiteX30" fmla="*/ 485413 w 2299431"/>
                <a:gd name="connsiteY30" fmla="*/ 1215170 h 2120941"/>
                <a:gd name="connsiteX31" fmla="*/ 568832 w 2299431"/>
                <a:gd name="connsiteY31" fmla="*/ 1080907 h 2120941"/>
                <a:gd name="connsiteX32" fmla="*/ 571215 w 2299431"/>
                <a:gd name="connsiteY32" fmla="*/ 1071903 h 2120941"/>
                <a:gd name="connsiteX33" fmla="*/ 524871 w 2299431"/>
                <a:gd name="connsiteY33" fmla="*/ 1096531 h 2120941"/>
                <a:gd name="connsiteX34" fmla="*/ 430067 w 2299431"/>
                <a:gd name="connsiteY34" fmla="*/ 1128575 h 2120941"/>
                <a:gd name="connsiteX35" fmla="*/ 331023 w 2299431"/>
                <a:gd name="connsiteY35" fmla="*/ 1171476 h 2120941"/>
                <a:gd name="connsiteX36" fmla="*/ 237277 w 2299431"/>
                <a:gd name="connsiteY36" fmla="*/ 1038007 h 2120941"/>
                <a:gd name="connsiteX37" fmla="*/ 300040 w 2299431"/>
                <a:gd name="connsiteY37" fmla="*/ 975509 h 2120941"/>
                <a:gd name="connsiteX38" fmla="*/ 313811 w 2299431"/>
                <a:gd name="connsiteY38" fmla="*/ 869582 h 2120941"/>
                <a:gd name="connsiteX39" fmla="*/ 312222 w 2299431"/>
                <a:gd name="connsiteY39" fmla="*/ 860843 h 2120941"/>
                <a:gd name="connsiteX40" fmla="*/ 308779 w 2299431"/>
                <a:gd name="connsiteY40" fmla="*/ 864020 h 2120941"/>
                <a:gd name="connsiteX41" fmla="*/ 219271 w 2299431"/>
                <a:gd name="connsiteY41" fmla="*/ 951146 h 2120941"/>
                <a:gd name="connsiteX42" fmla="*/ 196495 w 2299431"/>
                <a:gd name="connsiteY42" fmla="*/ 985837 h 2120941"/>
                <a:gd name="connsiteX43" fmla="*/ 196231 w 2299431"/>
                <a:gd name="connsiteY43" fmla="*/ 1013114 h 2120941"/>
                <a:gd name="connsiteX44" fmla="*/ 103809 w 2299431"/>
                <a:gd name="connsiteY44" fmla="*/ 943731 h 2120941"/>
                <a:gd name="connsiteX45" fmla="*/ 138235 w 2299431"/>
                <a:gd name="connsiteY45" fmla="*/ 919897 h 2120941"/>
                <a:gd name="connsiteX46" fmla="*/ 142737 w 2299431"/>
                <a:gd name="connsiteY46" fmla="*/ 881498 h 2120941"/>
                <a:gd name="connsiteX47" fmla="*/ 128702 w 2299431"/>
                <a:gd name="connsiteY47" fmla="*/ 824827 h 2120941"/>
                <a:gd name="connsiteX48" fmla="*/ 123671 w 2299431"/>
                <a:gd name="connsiteY48" fmla="*/ 838333 h 2120941"/>
                <a:gd name="connsiteX49" fmla="*/ 104604 w 2299431"/>
                <a:gd name="connsiteY49" fmla="*/ 877526 h 2120941"/>
                <a:gd name="connsiteX50" fmla="*/ 80240 w 2299431"/>
                <a:gd name="connsiteY50" fmla="*/ 916190 h 2120941"/>
                <a:gd name="connsiteX51" fmla="*/ 49786 w 2299431"/>
                <a:gd name="connsiteY51" fmla="*/ 848131 h 2120941"/>
                <a:gd name="connsiteX52" fmla="*/ 94011 w 2299431"/>
                <a:gd name="connsiteY52" fmla="*/ 951146 h 2120941"/>
                <a:gd name="connsiteX53" fmla="*/ 0 w 2299431"/>
                <a:gd name="connsiteY53" fmla="*/ 974979 h 2120941"/>
                <a:gd name="connsiteX54" fmla="*/ 55612 w 2299431"/>
                <a:gd name="connsiteY54" fmla="*/ 1003050 h 2120941"/>
                <a:gd name="connsiteX55" fmla="*/ 98777 w 2299431"/>
                <a:gd name="connsiteY55" fmla="*/ 1001991 h 2120941"/>
                <a:gd name="connsiteX56" fmla="*/ 118374 w 2299431"/>
                <a:gd name="connsiteY56" fmla="*/ 977892 h 2120941"/>
                <a:gd name="connsiteX57" fmla="*/ 228538 w 2299431"/>
                <a:gd name="connsiteY57" fmla="*/ 1054425 h 2120941"/>
                <a:gd name="connsiteX58" fmla="*/ 189081 w 2299431"/>
                <a:gd name="connsiteY58" fmla="*/ 1074287 h 2120941"/>
                <a:gd name="connsiteX59" fmla="*/ 91893 w 2299431"/>
                <a:gd name="connsiteY59" fmla="*/ 1123278 h 2120941"/>
                <a:gd name="connsiteX60" fmla="*/ 78916 w 2299431"/>
                <a:gd name="connsiteY60" fmla="*/ 1128045 h 2120941"/>
                <a:gd name="connsiteX61" fmla="*/ 197555 w 2299431"/>
                <a:gd name="connsiteY61" fmla="*/ 1153468 h 2120941"/>
                <a:gd name="connsiteX62" fmla="*/ 249460 w 2299431"/>
                <a:gd name="connsiteY62" fmla="*/ 1137578 h 2120941"/>
                <a:gd name="connsiteX63" fmla="*/ 274087 w 2299431"/>
                <a:gd name="connsiteY63" fmla="*/ 1097326 h 2120941"/>
                <a:gd name="connsiteX64" fmla="*/ 275412 w 2299431"/>
                <a:gd name="connsiteY64" fmla="*/ 1091235 h 2120941"/>
                <a:gd name="connsiteX65" fmla="*/ 309574 w 2299431"/>
                <a:gd name="connsiteY65" fmla="*/ 1158499 h 2120941"/>
                <a:gd name="connsiteX66" fmla="*/ 316724 w 2299431"/>
                <a:gd name="connsiteY66" fmla="*/ 1264956 h 2120941"/>
                <a:gd name="connsiteX67" fmla="*/ 224301 w 2299431"/>
                <a:gd name="connsiteY67" fmla="*/ 1251715 h 2120941"/>
                <a:gd name="connsiteX68" fmla="*/ 77063 w 2299431"/>
                <a:gd name="connsiteY68" fmla="*/ 1264426 h 2120941"/>
                <a:gd name="connsiteX69" fmla="*/ 49256 w 2299431"/>
                <a:gd name="connsiteY69" fmla="*/ 1262308 h 2120941"/>
                <a:gd name="connsiteX70" fmla="*/ 55348 w 2299431"/>
                <a:gd name="connsiteY70" fmla="*/ 1269193 h 2120941"/>
                <a:gd name="connsiteX71" fmla="*/ 177164 w 2299431"/>
                <a:gd name="connsiteY71" fmla="*/ 1355789 h 2120941"/>
                <a:gd name="connsiteX72" fmla="*/ 269851 w 2299431"/>
                <a:gd name="connsiteY72" fmla="*/ 1370884 h 2120941"/>
                <a:gd name="connsiteX73" fmla="*/ 332613 w 2299431"/>
                <a:gd name="connsiteY73" fmla="*/ 1322157 h 2120941"/>
                <a:gd name="connsiteX74" fmla="*/ 335526 w 2299431"/>
                <a:gd name="connsiteY74" fmla="*/ 1321098 h 2120941"/>
                <a:gd name="connsiteX75" fmla="*/ 425829 w 2299431"/>
                <a:gd name="connsiteY75" fmla="*/ 1427820 h 2120941"/>
                <a:gd name="connsiteX76" fmla="*/ 368099 w 2299431"/>
                <a:gd name="connsiteY76" fmla="*/ 1484492 h 2120941"/>
                <a:gd name="connsiteX77" fmla="*/ 391667 w 2299431"/>
                <a:gd name="connsiteY77" fmla="*/ 1484491 h 2120941"/>
                <a:gd name="connsiteX78" fmla="*/ 454165 w 2299431"/>
                <a:gd name="connsiteY78" fmla="*/ 1468073 h 2120941"/>
                <a:gd name="connsiteX79" fmla="*/ 470583 w 2299431"/>
                <a:gd name="connsiteY79" fmla="*/ 1472310 h 2120941"/>
                <a:gd name="connsiteX80" fmla="*/ 512425 w 2299431"/>
                <a:gd name="connsiteY80" fmla="*/ 1616371 h 2120941"/>
                <a:gd name="connsiteX81" fmla="*/ 487267 w 2299431"/>
                <a:gd name="connsiteY81" fmla="*/ 1686019 h 2120941"/>
                <a:gd name="connsiteX82" fmla="*/ 499714 w 2299431"/>
                <a:gd name="connsiteY82" fmla="*/ 1710117 h 2120941"/>
                <a:gd name="connsiteX83" fmla="*/ 538113 w 2299431"/>
                <a:gd name="connsiteY83" fmla="*/ 1705351 h 2120941"/>
                <a:gd name="connsiteX84" fmla="*/ 555855 w 2299431"/>
                <a:gd name="connsiteY84" fmla="*/ 1680193 h 2120941"/>
                <a:gd name="connsiteX85" fmla="*/ 556649 w 2299431"/>
                <a:gd name="connsiteY85" fmla="*/ 1634114 h 2120941"/>
                <a:gd name="connsiteX86" fmla="*/ 501302 w 2299431"/>
                <a:gd name="connsiteY86" fmla="*/ 1459863 h 2120941"/>
                <a:gd name="connsiteX87" fmla="*/ 498389 w 2299431"/>
                <a:gd name="connsiteY87" fmla="*/ 1454566 h 2120941"/>
                <a:gd name="connsiteX88" fmla="*/ 526725 w 2299431"/>
                <a:gd name="connsiteY88" fmla="*/ 1444768 h 2120941"/>
                <a:gd name="connsiteX89" fmla="*/ 544733 w 2299431"/>
                <a:gd name="connsiteY89" fmla="*/ 1447416 h 2120941"/>
                <a:gd name="connsiteX90" fmla="*/ 600610 w 2299431"/>
                <a:gd name="connsiteY90" fmla="*/ 1495084 h 2120941"/>
                <a:gd name="connsiteX91" fmla="*/ 655428 w 2299431"/>
                <a:gd name="connsiteY91" fmla="*/ 1604454 h 2120941"/>
                <a:gd name="connsiteX92" fmla="*/ 663372 w 2299431"/>
                <a:gd name="connsiteY92" fmla="*/ 1668541 h 2120941"/>
                <a:gd name="connsiteX93" fmla="*/ 787837 w 2299431"/>
                <a:gd name="connsiteY93" fmla="*/ 1918000 h 2120941"/>
                <a:gd name="connsiteX94" fmla="*/ 903562 w 2299431"/>
                <a:gd name="connsiteY94" fmla="*/ 2006450 h 2120941"/>
                <a:gd name="connsiteX95" fmla="*/ 1169706 w 2299431"/>
                <a:gd name="connsiteY95" fmla="*/ 2111583 h 2120941"/>
                <a:gd name="connsiteX96" fmla="*/ 1222194 w 2299431"/>
                <a:gd name="connsiteY96" fmla="*/ 2120941 h 2120941"/>
                <a:gd name="connsiteX97" fmla="*/ 1237703 w 2299431"/>
                <a:gd name="connsiteY97" fmla="*/ 2089659 h 2120941"/>
                <a:gd name="connsiteX98" fmla="*/ 1382802 w 2299431"/>
                <a:gd name="connsiteY98" fmla="*/ 1879189 h 2120941"/>
                <a:gd name="connsiteX99" fmla="*/ 1461698 w 2299431"/>
                <a:gd name="connsiteY99" fmla="*/ 1793971 h 2120941"/>
                <a:gd name="connsiteX100" fmla="*/ 1461006 w 2299431"/>
                <a:gd name="connsiteY100" fmla="*/ 1792741 h 2120941"/>
                <a:gd name="connsiteX101" fmla="*/ 1463060 w 2299431"/>
                <a:gd name="connsiteY101" fmla="*/ 1792500 h 2120941"/>
                <a:gd name="connsiteX102" fmla="*/ 1469886 w 2299431"/>
                <a:gd name="connsiteY102" fmla="*/ 1785127 h 2120941"/>
                <a:gd name="connsiteX103" fmla="*/ 1902571 w 2299431"/>
                <a:gd name="connsiteY103" fmla="*/ 1501566 h 2120941"/>
                <a:gd name="connsiteX104" fmla="*/ 1942416 w 2299431"/>
                <a:gd name="connsiteY104" fmla="*/ 1487773 h 2120941"/>
                <a:gd name="connsiteX105" fmla="*/ 1944496 w 2299431"/>
                <a:gd name="connsiteY105" fmla="*/ 1485924 h 2120941"/>
                <a:gd name="connsiteX106" fmla="*/ 1961515 w 2299431"/>
                <a:gd name="connsiteY106" fmla="*/ 1338046 h 2120941"/>
                <a:gd name="connsiteX107" fmla="*/ 2081478 w 2299431"/>
                <a:gd name="connsiteY107" fmla="*/ 1239269 h 2120941"/>
                <a:gd name="connsiteX108" fmla="*/ 2079359 w 2299431"/>
                <a:gd name="connsiteY108" fmla="*/ 1101033 h 2120941"/>
                <a:gd name="connsiteX109" fmla="*/ 2187141 w 2299431"/>
                <a:gd name="connsiteY109" fmla="*/ 945584 h 2120941"/>
                <a:gd name="connsiteX110" fmla="*/ 2162778 w 2299431"/>
                <a:gd name="connsiteY110" fmla="*/ 724196 h 2120941"/>
                <a:gd name="connsiteX111" fmla="*/ 2263673 w 2299431"/>
                <a:gd name="connsiteY111" fmla="*/ 528230 h 2120941"/>
                <a:gd name="connsiteX112" fmla="*/ 2185816 w 2299431"/>
                <a:gd name="connsiteY112" fmla="*/ 381785 h 2120941"/>
                <a:gd name="connsiteX113" fmla="*/ 2281681 w 2299431"/>
                <a:gd name="connsiteY113" fmla="*/ 207534 h 2120941"/>
                <a:gd name="connsiteX114" fmla="*/ 2296510 w 2299431"/>
                <a:gd name="connsiteY114" fmla="*/ 71152 h 2120941"/>
                <a:gd name="connsiteX115" fmla="*/ 2229512 w 2299431"/>
                <a:gd name="connsiteY115" fmla="*/ 3623 h 2120941"/>
                <a:gd name="connsiteX116" fmla="*/ 2174164 w 2299431"/>
                <a:gd name="connsiteY116" fmla="*/ 3623 h 212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299431" h="2120941">
                  <a:moveTo>
                    <a:pt x="2174164" y="3623"/>
                  </a:moveTo>
                  <a:cubicBezTo>
                    <a:pt x="2152185" y="6271"/>
                    <a:pt x="2098426" y="23485"/>
                    <a:pt x="2075387" y="57117"/>
                  </a:cubicBezTo>
                  <a:cubicBezTo>
                    <a:pt x="2048111" y="89954"/>
                    <a:pt x="2020570" y="115377"/>
                    <a:pt x="1997000" y="149538"/>
                  </a:cubicBezTo>
                  <a:cubicBezTo>
                    <a:pt x="1949598" y="218127"/>
                    <a:pt x="1901401" y="286185"/>
                    <a:pt x="1846583" y="349212"/>
                  </a:cubicBezTo>
                  <a:cubicBezTo>
                    <a:pt x="1844200" y="352125"/>
                    <a:pt x="1842875" y="356097"/>
                    <a:pt x="1841288" y="359805"/>
                  </a:cubicBezTo>
                  <a:cubicBezTo>
                    <a:pt x="1833872" y="348682"/>
                    <a:pt x="1830694" y="340738"/>
                    <a:pt x="1826192" y="333852"/>
                  </a:cubicBezTo>
                  <a:cubicBezTo>
                    <a:pt x="1821690" y="326702"/>
                    <a:pt x="1815069" y="325378"/>
                    <a:pt x="1808979" y="331999"/>
                  </a:cubicBezTo>
                  <a:cubicBezTo>
                    <a:pt x="1803682" y="337825"/>
                    <a:pt x="1798386" y="344180"/>
                    <a:pt x="1794678" y="351066"/>
                  </a:cubicBezTo>
                  <a:cubicBezTo>
                    <a:pt x="1772434" y="391054"/>
                    <a:pt x="1750984" y="431306"/>
                    <a:pt x="1728739" y="471029"/>
                  </a:cubicBezTo>
                  <a:cubicBezTo>
                    <a:pt x="1723707" y="480033"/>
                    <a:pt x="1716028" y="487977"/>
                    <a:pt x="1708613" y="497246"/>
                  </a:cubicBezTo>
                  <a:cubicBezTo>
                    <a:pt x="1707553" y="494598"/>
                    <a:pt x="1707288" y="494068"/>
                    <a:pt x="1707288" y="493803"/>
                  </a:cubicBezTo>
                  <a:cubicBezTo>
                    <a:pt x="1709142" y="489037"/>
                    <a:pt x="1710731" y="484270"/>
                    <a:pt x="1712585" y="479503"/>
                  </a:cubicBezTo>
                  <a:cubicBezTo>
                    <a:pt x="1733770" y="426804"/>
                    <a:pt x="1750719" y="372781"/>
                    <a:pt x="1745423" y="315580"/>
                  </a:cubicBezTo>
                  <a:cubicBezTo>
                    <a:pt x="1741185" y="269237"/>
                    <a:pt x="1733770" y="222894"/>
                    <a:pt x="1725825" y="176815"/>
                  </a:cubicBezTo>
                  <a:cubicBezTo>
                    <a:pt x="1722912" y="160661"/>
                    <a:pt x="1715762" y="144771"/>
                    <a:pt x="1708083" y="130206"/>
                  </a:cubicBezTo>
                  <a:cubicBezTo>
                    <a:pt x="1700668" y="116171"/>
                    <a:pt x="1689545" y="116966"/>
                    <a:pt x="1681866" y="131001"/>
                  </a:cubicBezTo>
                  <a:cubicBezTo>
                    <a:pt x="1676305" y="141329"/>
                    <a:pt x="1671803" y="152186"/>
                    <a:pt x="1667036" y="162779"/>
                  </a:cubicBezTo>
                  <a:cubicBezTo>
                    <a:pt x="1623341" y="259703"/>
                    <a:pt x="1581764" y="357686"/>
                    <a:pt x="1535685" y="453286"/>
                  </a:cubicBezTo>
                  <a:cubicBezTo>
                    <a:pt x="1481398" y="565304"/>
                    <a:pt x="1412280" y="667789"/>
                    <a:pt x="1325685" y="758093"/>
                  </a:cubicBezTo>
                  <a:cubicBezTo>
                    <a:pt x="1276958" y="808938"/>
                    <a:pt x="1229820" y="861637"/>
                    <a:pt x="1183476" y="914865"/>
                  </a:cubicBezTo>
                  <a:cubicBezTo>
                    <a:pt x="1119920" y="987691"/>
                    <a:pt x="1066162" y="1067137"/>
                    <a:pt x="1028822" y="1156645"/>
                  </a:cubicBezTo>
                  <a:cubicBezTo>
                    <a:pt x="999957" y="1225763"/>
                    <a:pt x="977977" y="1297529"/>
                    <a:pt x="957056" y="1369295"/>
                  </a:cubicBezTo>
                  <a:cubicBezTo>
                    <a:pt x="954673" y="1377769"/>
                    <a:pt x="951230" y="1386244"/>
                    <a:pt x="947523" y="1397366"/>
                  </a:cubicBezTo>
                  <a:cubicBezTo>
                    <a:pt x="943815" y="1390745"/>
                    <a:pt x="941432" y="1386773"/>
                    <a:pt x="939049" y="1382801"/>
                  </a:cubicBezTo>
                  <a:cubicBezTo>
                    <a:pt x="914684" y="1342813"/>
                    <a:pt x="892705" y="1301237"/>
                    <a:pt x="865428" y="1263632"/>
                  </a:cubicBezTo>
                  <a:cubicBezTo>
                    <a:pt x="817232" y="1197163"/>
                    <a:pt x="752351" y="1175448"/>
                    <a:pt x="673170" y="1197693"/>
                  </a:cubicBezTo>
                  <a:cubicBezTo>
                    <a:pt x="604582" y="1216759"/>
                    <a:pt x="552412" y="1259130"/>
                    <a:pt x="521429" y="1322952"/>
                  </a:cubicBezTo>
                  <a:cubicBezTo>
                    <a:pt x="503951" y="1358702"/>
                    <a:pt x="474291" y="1380418"/>
                    <a:pt x="448604" y="1406899"/>
                  </a:cubicBezTo>
                  <a:cubicBezTo>
                    <a:pt x="374719" y="1363204"/>
                    <a:pt x="334202" y="1285877"/>
                    <a:pt x="334997" y="1238739"/>
                  </a:cubicBezTo>
                  <a:cubicBezTo>
                    <a:pt x="355123" y="1265221"/>
                    <a:pt x="381340" y="1267604"/>
                    <a:pt x="410205" y="1259925"/>
                  </a:cubicBezTo>
                  <a:cubicBezTo>
                    <a:pt x="439335" y="1252245"/>
                    <a:pt x="464758" y="1237415"/>
                    <a:pt x="485413" y="1215170"/>
                  </a:cubicBezTo>
                  <a:cubicBezTo>
                    <a:pt x="521694" y="1175712"/>
                    <a:pt x="549234" y="1130693"/>
                    <a:pt x="568832" y="1080907"/>
                  </a:cubicBezTo>
                  <a:cubicBezTo>
                    <a:pt x="569890" y="1078524"/>
                    <a:pt x="570156" y="1075876"/>
                    <a:pt x="571215" y="1071903"/>
                  </a:cubicBezTo>
                  <a:cubicBezTo>
                    <a:pt x="554531" y="1080642"/>
                    <a:pt x="539701" y="1088587"/>
                    <a:pt x="524871" y="1096531"/>
                  </a:cubicBezTo>
                  <a:cubicBezTo>
                    <a:pt x="494947" y="1112155"/>
                    <a:pt x="464493" y="1126456"/>
                    <a:pt x="430067" y="1128575"/>
                  </a:cubicBezTo>
                  <a:cubicBezTo>
                    <a:pt x="392198" y="1130958"/>
                    <a:pt x="357506" y="1139962"/>
                    <a:pt x="331023" y="1171476"/>
                  </a:cubicBezTo>
                  <a:cubicBezTo>
                    <a:pt x="325463" y="1109242"/>
                    <a:pt x="287594" y="1069785"/>
                    <a:pt x="237277" y="1038007"/>
                  </a:cubicBezTo>
                  <a:cubicBezTo>
                    <a:pt x="270381" y="1027149"/>
                    <a:pt x="289712" y="1005169"/>
                    <a:pt x="300040" y="975509"/>
                  </a:cubicBezTo>
                  <a:cubicBezTo>
                    <a:pt x="312222" y="941347"/>
                    <a:pt x="316194" y="905862"/>
                    <a:pt x="313811" y="869582"/>
                  </a:cubicBezTo>
                  <a:cubicBezTo>
                    <a:pt x="313545" y="866933"/>
                    <a:pt x="312751" y="864550"/>
                    <a:pt x="312222" y="860843"/>
                  </a:cubicBezTo>
                  <a:cubicBezTo>
                    <a:pt x="310368" y="862432"/>
                    <a:pt x="309309" y="862961"/>
                    <a:pt x="308779" y="864020"/>
                  </a:cubicBezTo>
                  <a:cubicBezTo>
                    <a:pt x="285475" y="899771"/>
                    <a:pt x="256080" y="929166"/>
                    <a:pt x="219271" y="951146"/>
                  </a:cubicBezTo>
                  <a:cubicBezTo>
                    <a:pt x="206294" y="958825"/>
                    <a:pt x="199144" y="971537"/>
                    <a:pt x="196495" y="985837"/>
                  </a:cubicBezTo>
                  <a:cubicBezTo>
                    <a:pt x="194907" y="994576"/>
                    <a:pt x="196231" y="1003580"/>
                    <a:pt x="196231" y="1013114"/>
                  </a:cubicBezTo>
                  <a:cubicBezTo>
                    <a:pt x="164452" y="993782"/>
                    <a:pt x="132675" y="973126"/>
                    <a:pt x="103809" y="943731"/>
                  </a:cubicBezTo>
                  <a:cubicBezTo>
                    <a:pt x="123671" y="944525"/>
                    <a:pt x="130821" y="932608"/>
                    <a:pt x="138235" y="919897"/>
                  </a:cubicBezTo>
                  <a:cubicBezTo>
                    <a:pt x="145386" y="907451"/>
                    <a:pt x="143002" y="894210"/>
                    <a:pt x="142737" y="881498"/>
                  </a:cubicBezTo>
                  <a:cubicBezTo>
                    <a:pt x="142472" y="862432"/>
                    <a:pt x="137706" y="844424"/>
                    <a:pt x="128702" y="824827"/>
                  </a:cubicBezTo>
                  <a:cubicBezTo>
                    <a:pt x="126583" y="830918"/>
                    <a:pt x="125260" y="834625"/>
                    <a:pt x="123671" y="838333"/>
                  </a:cubicBezTo>
                  <a:cubicBezTo>
                    <a:pt x="117580" y="851574"/>
                    <a:pt x="111754" y="864815"/>
                    <a:pt x="104604" y="877526"/>
                  </a:cubicBezTo>
                  <a:cubicBezTo>
                    <a:pt x="97189" y="890767"/>
                    <a:pt x="88450" y="903478"/>
                    <a:pt x="80240" y="916190"/>
                  </a:cubicBezTo>
                  <a:cubicBezTo>
                    <a:pt x="64880" y="897388"/>
                    <a:pt x="57730" y="872495"/>
                    <a:pt x="49786" y="848131"/>
                  </a:cubicBezTo>
                  <a:cubicBezTo>
                    <a:pt x="50315" y="887854"/>
                    <a:pt x="71501" y="919103"/>
                    <a:pt x="94011" y="951146"/>
                  </a:cubicBezTo>
                  <a:cubicBezTo>
                    <a:pt x="61438" y="959355"/>
                    <a:pt x="30719" y="967299"/>
                    <a:pt x="0" y="974979"/>
                  </a:cubicBezTo>
                  <a:cubicBezTo>
                    <a:pt x="16154" y="987161"/>
                    <a:pt x="34691" y="997489"/>
                    <a:pt x="55612" y="1003050"/>
                  </a:cubicBezTo>
                  <a:cubicBezTo>
                    <a:pt x="70178" y="1007022"/>
                    <a:pt x="84477" y="1007287"/>
                    <a:pt x="98777" y="1001991"/>
                  </a:cubicBezTo>
                  <a:cubicBezTo>
                    <a:pt x="110165" y="997754"/>
                    <a:pt x="117315" y="989544"/>
                    <a:pt x="118374" y="977892"/>
                  </a:cubicBezTo>
                  <a:cubicBezTo>
                    <a:pt x="156244" y="1004110"/>
                    <a:pt x="193053" y="1029797"/>
                    <a:pt x="228538" y="1054425"/>
                  </a:cubicBezTo>
                  <a:cubicBezTo>
                    <a:pt x="215298" y="1060781"/>
                    <a:pt x="200204" y="1065018"/>
                    <a:pt x="189081" y="1074287"/>
                  </a:cubicBezTo>
                  <a:cubicBezTo>
                    <a:pt x="160216" y="1098385"/>
                    <a:pt x="127378" y="1113215"/>
                    <a:pt x="91893" y="1123278"/>
                  </a:cubicBezTo>
                  <a:cubicBezTo>
                    <a:pt x="88185" y="1124337"/>
                    <a:pt x="84743" y="1125926"/>
                    <a:pt x="78916" y="1128045"/>
                  </a:cubicBezTo>
                  <a:cubicBezTo>
                    <a:pt x="118639" y="1144993"/>
                    <a:pt x="157038" y="1154792"/>
                    <a:pt x="197555" y="1153468"/>
                  </a:cubicBezTo>
                  <a:cubicBezTo>
                    <a:pt x="216092" y="1152938"/>
                    <a:pt x="233570" y="1147906"/>
                    <a:pt x="249460" y="1137578"/>
                  </a:cubicBezTo>
                  <a:cubicBezTo>
                    <a:pt x="264025" y="1128045"/>
                    <a:pt x="273558" y="1115334"/>
                    <a:pt x="274087" y="1097326"/>
                  </a:cubicBezTo>
                  <a:cubicBezTo>
                    <a:pt x="274088" y="1095737"/>
                    <a:pt x="274617" y="1094413"/>
                    <a:pt x="275412" y="1091235"/>
                  </a:cubicBezTo>
                  <a:cubicBezTo>
                    <a:pt x="292625" y="1112155"/>
                    <a:pt x="306661" y="1133342"/>
                    <a:pt x="309574" y="1158499"/>
                  </a:cubicBezTo>
                  <a:cubicBezTo>
                    <a:pt x="313810" y="1192926"/>
                    <a:pt x="314340" y="1227882"/>
                    <a:pt x="316724" y="1264956"/>
                  </a:cubicBezTo>
                  <a:cubicBezTo>
                    <a:pt x="286799" y="1242976"/>
                    <a:pt x="255550" y="1240328"/>
                    <a:pt x="224301" y="1251715"/>
                  </a:cubicBezTo>
                  <a:cubicBezTo>
                    <a:pt x="176105" y="1268928"/>
                    <a:pt x="126848" y="1269458"/>
                    <a:pt x="77063" y="1264426"/>
                  </a:cubicBezTo>
                  <a:cubicBezTo>
                    <a:pt x="68588" y="1263632"/>
                    <a:pt x="60114" y="1263103"/>
                    <a:pt x="49256" y="1262308"/>
                  </a:cubicBezTo>
                  <a:cubicBezTo>
                    <a:pt x="52434" y="1266015"/>
                    <a:pt x="53758" y="1267604"/>
                    <a:pt x="55348" y="1269193"/>
                  </a:cubicBezTo>
                  <a:cubicBezTo>
                    <a:pt x="91097" y="1304944"/>
                    <a:pt x="131350" y="1333809"/>
                    <a:pt x="177164" y="1355789"/>
                  </a:cubicBezTo>
                  <a:cubicBezTo>
                    <a:pt x="206823" y="1370090"/>
                    <a:pt x="237543" y="1375121"/>
                    <a:pt x="269851" y="1370884"/>
                  </a:cubicBezTo>
                  <a:cubicBezTo>
                    <a:pt x="300305" y="1366912"/>
                    <a:pt x="324668" y="1354995"/>
                    <a:pt x="332613" y="1322157"/>
                  </a:cubicBezTo>
                  <a:cubicBezTo>
                    <a:pt x="332613" y="1321893"/>
                    <a:pt x="333672" y="1321628"/>
                    <a:pt x="335526" y="1321098"/>
                  </a:cubicBezTo>
                  <a:cubicBezTo>
                    <a:pt x="354328" y="1365588"/>
                    <a:pt x="387695" y="1398425"/>
                    <a:pt x="425829" y="1427820"/>
                  </a:cubicBezTo>
                  <a:cubicBezTo>
                    <a:pt x="406498" y="1447681"/>
                    <a:pt x="383194" y="1461717"/>
                    <a:pt x="368099" y="1484492"/>
                  </a:cubicBezTo>
                  <a:cubicBezTo>
                    <a:pt x="376837" y="1485816"/>
                    <a:pt x="384518" y="1486080"/>
                    <a:pt x="391667" y="1484491"/>
                  </a:cubicBezTo>
                  <a:cubicBezTo>
                    <a:pt x="412588" y="1479460"/>
                    <a:pt x="433509" y="1474163"/>
                    <a:pt x="454165" y="1468073"/>
                  </a:cubicBezTo>
                  <a:cubicBezTo>
                    <a:pt x="461050" y="1466219"/>
                    <a:pt x="465816" y="1466749"/>
                    <a:pt x="470583" y="1472310"/>
                  </a:cubicBezTo>
                  <a:cubicBezTo>
                    <a:pt x="505805" y="1514151"/>
                    <a:pt x="524077" y="1561553"/>
                    <a:pt x="512425" y="1616371"/>
                  </a:cubicBezTo>
                  <a:cubicBezTo>
                    <a:pt x="507393" y="1640205"/>
                    <a:pt x="496271" y="1662980"/>
                    <a:pt x="487267" y="1686019"/>
                  </a:cubicBezTo>
                  <a:cubicBezTo>
                    <a:pt x="481706" y="1700054"/>
                    <a:pt x="485149" y="1709058"/>
                    <a:pt x="499714" y="1710117"/>
                  </a:cubicBezTo>
                  <a:cubicBezTo>
                    <a:pt x="512425" y="1710912"/>
                    <a:pt x="525666" y="1708793"/>
                    <a:pt x="538113" y="1705351"/>
                  </a:cubicBezTo>
                  <a:cubicBezTo>
                    <a:pt x="549500" y="1702173"/>
                    <a:pt x="555590" y="1692639"/>
                    <a:pt x="555855" y="1680193"/>
                  </a:cubicBezTo>
                  <a:cubicBezTo>
                    <a:pt x="556120" y="1664833"/>
                    <a:pt x="556384" y="1649474"/>
                    <a:pt x="556649" y="1634114"/>
                  </a:cubicBezTo>
                  <a:cubicBezTo>
                    <a:pt x="557445" y="1569763"/>
                    <a:pt x="539702" y="1511503"/>
                    <a:pt x="501302" y="1459863"/>
                  </a:cubicBezTo>
                  <a:cubicBezTo>
                    <a:pt x="500243" y="1458539"/>
                    <a:pt x="499713" y="1456950"/>
                    <a:pt x="498389" y="1454566"/>
                  </a:cubicBezTo>
                  <a:cubicBezTo>
                    <a:pt x="508452" y="1451124"/>
                    <a:pt x="517721" y="1448476"/>
                    <a:pt x="526725" y="1444768"/>
                  </a:cubicBezTo>
                  <a:cubicBezTo>
                    <a:pt x="533611" y="1442120"/>
                    <a:pt x="539171" y="1442385"/>
                    <a:pt x="544733" y="1447416"/>
                  </a:cubicBezTo>
                  <a:cubicBezTo>
                    <a:pt x="563270" y="1463306"/>
                    <a:pt x="582867" y="1478136"/>
                    <a:pt x="600610" y="1495084"/>
                  </a:cubicBezTo>
                  <a:cubicBezTo>
                    <a:pt x="631594" y="1524744"/>
                    <a:pt x="651190" y="1560759"/>
                    <a:pt x="655428" y="1604454"/>
                  </a:cubicBezTo>
                  <a:cubicBezTo>
                    <a:pt x="657546" y="1625904"/>
                    <a:pt x="661253" y="1647090"/>
                    <a:pt x="663372" y="1668541"/>
                  </a:cubicBezTo>
                  <a:cubicBezTo>
                    <a:pt x="673435" y="1767318"/>
                    <a:pt x="716071" y="1849942"/>
                    <a:pt x="787837" y="1918000"/>
                  </a:cubicBezTo>
                  <a:cubicBezTo>
                    <a:pt x="823323" y="1951632"/>
                    <a:pt x="862781" y="1979703"/>
                    <a:pt x="903562" y="2006450"/>
                  </a:cubicBezTo>
                  <a:cubicBezTo>
                    <a:pt x="984862" y="2060208"/>
                    <a:pt x="1073577" y="2095429"/>
                    <a:pt x="1169706" y="2111583"/>
                  </a:cubicBezTo>
                  <a:lnTo>
                    <a:pt x="1222194" y="2120941"/>
                  </a:lnTo>
                  <a:lnTo>
                    <a:pt x="1237703" y="2089659"/>
                  </a:lnTo>
                  <a:cubicBezTo>
                    <a:pt x="1279250" y="2015057"/>
                    <a:pt x="1327856" y="1944554"/>
                    <a:pt x="1382802" y="1879189"/>
                  </a:cubicBezTo>
                  <a:lnTo>
                    <a:pt x="1461698" y="1793971"/>
                  </a:lnTo>
                  <a:lnTo>
                    <a:pt x="1461006" y="1792741"/>
                  </a:lnTo>
                  <a:lnTo>
                    <a:pt x="1463060" y="1792500"/>
                  </a:lnTo>
                  <a:lnTo>
                    <a:pt x="1469886" y="1785127"/>
                  </a:lnTo>
                  <a:cubicBezTo>
                    <a:pt x="1592100" y="1665195"/>
                    <a:pt x="1738242" y="1567900"/>
                    <a:pt x="1902571" y="1501566"/>
                  </a:cubicBezTo>
                  <a:lnTo>
                    <a:pt x="1942416" y="1487773"/>
                  </a:lnTo>
                  <a:lnTo>
                    <a:pt x="1944496" y="1485924"/>
                  </a:lnTo>
                  <a:cubicBezTo>
                    <a:pt x="1980383" y="1444243"/>
                    <a:pt x="1979225" y="1389024"/>
                    <a:pt x="1961515" y="1338046"/>
                  </a:cubicBezTo>
                  <a:cubicBezTo>
                    <a:pt x="1992763" y="1298323"/>
                    <a:pt x="2058968" y="1293027"/>
                    <a:pt x="2081478" y="1239269"/>
                  </a:cubicBezTo>
                  <a:cubicBezTo>
                    <a:pt x="2114580" y="1159294"/>
                    <a:pt x="2075387" y="1134136"/>
                    <a:pt x="2079359" y="1101033"/>
                  </a:cubicBezTo>
                  <a:cubicBezTo>
                    <a:pt x="2081743" y="1082231"/>
                    <a:pt x="2173635" y="981864"/>
                    <a:pt x="2187141" y="945584"/>
                  </a:cubicBezTo>
                  <a:cubicBezTo>
                    <a:pt x="2219714" y="833301"/>
                    <a:pt x="2146889" y="811586"/>
                    <a:pt x="2162778" y="724196"/>
                  </a:cubicBezTo>
                  <a:cubicBezTo>
                    <a:pt x="2173105" y="664876"/>
                    <a:pt x="2254669" y="623564"/>
                    <a:pt x="2263673" y="528230"/>
                  </a:cubicBezTo>
                  <a:cubicBezTo>
                    <a:pt x="2252551" y="405354"/>
                    <a:pt x="2187141" y="425480"/>
                    <a:pt x="2185816" y="381785"/>
                  </a:cubicBezTo>
                  <a:cubicBezTo>
                    <a:pt x="2185817" y="373575"/>
                    <a:pt x="2260231" y="258644"/>
                    <a:pt x="2281681" y="207534"/>
                  </a:cubicBezTo>
                  <a:cubicBezTo>
                    <a:pt x="2298629" y="167281"/>
                    <a:pt x="2303131" y="115377"/>
                    <a:pt x="2296510" y="71152"/>
                  </a:cubicBezTo>
                  <a:cubicBezTo>
                    <a:pt x="2290685" y="34077"/>
                    <a:pt x="2264733" y="16070"/>
                    <a:pt x="2229512" y="3623"/>
                  </a:cubicBezTo>
                  <a:cubicBezTo>
                    <a:pt x="2221567" y="975"/>
                    <a:pt x="2199851" y="-2998"/>
                    <a:pt x="2174164" y="3623"/>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3" name="Freeform: Shape 52">
              <a:extLst>
                <a:ext uri="{FF2B5EF4-FFF2-40B4-BE49-F238E27FC236}">
                  <a16:creationId xmlns:a16="http://schemas.microsoft.com/office/drawing/2014/main" id="{48EA230D-31E6-4878-AAA4-1C6EE8C1A9B7}"/>
                </a:ext>
              </a:extLst>
            </p:cNvPr>
            <p:cNvSpPr/>
            <p:nvPr/>
          </p:nvSpPr>
          <p:spPr>
            <a:xfrm>
              <a:off x="4308033" y="2928645"/>
              <a:ext cx="890607" cy="1243512"/>
            </a:xfrm>
            <a:custGeom>
              <a:avLst/>
              <a:gdLst>
                <a:gd name="connsiteX0" fmla="*/ 595928 w 890607"/>
                <a:gd name="connsiteY0" fmla="*/ 214228 h 1243512"/>
                <a:gd name="connsiteX1" fmla="*/ 688933 w 890607"/>
                <a:gd name="connsiteY1" fmla="*/ 283776 h 1243512"/>
                <a:gd name="connsiteX2" fmla="*/ 869697 w 890607"/>
                <a:gd name="connsiteY2" fmla="*/ 464539 h 1243512"/>
                <a:gd name="connsiteX3" fmla="*/ 890607 w 890607"/>
                <a:gd name="connsiteY3" fmla="*/ 492502 h 1243512"/>
                <a:gd name="connsiteX4" fmla="*/ 843046 w 890607"/>
                <a:gd name="connsiteY4" fmla="*/ 510310 h 1243512"/>
                <a:gd name="connsiteX5" fmla="*/ 660300 w 890607"/>
                <a:gd name="connsiteY5" fmla="*/ 711386 h 1243512"/>
                <a:gd name="connsiteX6" fmla="*/ 586716 w 890607"/>
                <a:gd name="connsiteY6" fmla="*/ 1053677 h 1243512"/>
                <a:gd name="connsiteX7" fmla="*/ 579466 w 890607"/>
                <a:gd name="connsiteY7" fmla="*/ 1209025 h 1243512"/>
                <a:gd name="connsiteX8" fmla="*/ 541752 w 890607"/>
                <a:gd name="connsiteY8" fmla="*/ 1242615 h 1243512"/>
                <a:gd name="connsiteX9" fmla="*/ 460385 w 890607"/>
                <a:gd name="connsiteY9" fmla="*/ 1227687 h 1243512"/>
                <a:gd name="connsiteX10" fmla="*/ 385705 w 890607"/>
                <a:gd name="connsiteY10" fmla="*/ 1156870 h 1243512"/>
                <a:gd name="connsiteX11" fmla="*/ 240728 w 890607"/>
                <a:gd name="connsiteY11" fmla="*/ 1124018 h 1243512"/>
                <a:gd name="connsiteX12" fmla="*/ 159381 w 890607"/>
                <a:gd name="connsiteY12" fmla="*/ 1011077 h 1243512"/>
                <a:gd name="connsiteX13" fmla="*/ 71189 w 890607"/>
                <a:gd name="connsiteY13" fmla="*/ 970747 h 1243512"/>
                <a:gd name="connsiteX14" fmla="*/ 47304 w 890607"/>
                <a:gd name="connsiteY14" fmla="*/ 893553 h 1243512"/>
                <a:gd name="connsiteX15" fmla="*/ 260 w 890607"/>
                <a:gd name="connsiteY15" fmla="*/ 855890 h 1243512"/>
                <a:gd name="connsiteX16" fmla="*/ 50826 w 890607"/>
                <a:gd name="connsiteY16" fmla="*/ 817513 h 1243512"/>
                <a:gd name="connsiteX17" fmla="*/ 79958 w 890607"/>
                <a:gd name="connsiteY17" fmla="*/ 804618 h 1243512"/>
                <a:gd name="connsiteX18" fmla="*/ 352784 w 890607"/>
                <a:gd name="connsiteY18" fmla="*/ 616061 h 1243512"/>
                <a:gd name="connsiteX19" fmla="*/ 478691 w 890607"/>
                <a:gd name="connsiteY19" fmla="*/ 442667 h 1243512"/>
                <a:gd name="connsiteX20" fmla="*/ 594808 w 890607"/>
                <a:gd name="connsiteY20" fmla="*/ 217491 h 1243512"/>
                <a:gd name="connsiteX21" fmla="*/ 67768 w 890607"/>
                <a:gd name="connsiteY21" fmla="*/ 0 h 1243512"/>
                <a:gd name="connsiteX22" fmla="*/ 109450 w 890607"/>
                <a:gd name="connsiteY22" fmla="*/ 6361 h 1243512"/>
                <a:gd name="connsiteX23" fmla="*/ 586276 w 890607"/>
                <a:gd name="connsiteY23" fmla="*/ 207010 h 1243512"/>
                <a:gd name="connsiteX24" fmla="*/ 594323 w 890607"/>
                <a:gd name="connsiteY24" fmla="*/ 213027 h 1243512"/>
                <a:gd name="connsiteX25" fmla="*/ 569798 w 890607"/>
                <a:gd name="connsiteY25" fmla="*/ 214623 h 1243512"/>
                <a:gd name="connsiteX26" fmla="*/ 182853 w 890607"/>
                <a:gd name="connsiteY26" fmla="*/ 34473 h 1243512"/>
                <a:gd name="connsiteX27" fmla="*/ 95302 w 890607"/>
                <a:gd name="connsiteY27" fmla="*/ 16689 h 124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0607" h="1243512">
                  <a:moveTo>
                    <a:pt x="595928" y="214228"/>
                  </a:moveTo>
                  <a:lnTo>
                    <a:pt x="688933" y="283776"/>
                  </a:lnTo>
                  <a:cubicBezTo>
                    <a:pt x="754792" y="338128"/>
                    <a:pt x="815345" y="398680"/>
                    <a:pt x="869697" y="464539"/>
                  </a:cubicBezTo>
                  <a:lnTo>
                    <a:pt x="890607" y="492502"/>
                  </a:lnTo>
                  <a:lnTo>
                    <a:pt x="843046" y="510310"/>
                  </a:lnTo>
                  <a:cubicBezTo>
                    <a:pt x="754209" y="551414"/>
                    <a:pt x="696292" y="621568"/>
                    <a:pt x="660300" y="711386"/>
                  </a:cubicBezTo>
                  <a:cubicBezTo>
                    <a:pt x="616152" y="821281"/>
                    <a:pt x="591884" y="935331"/>
                    <a:pt x="586716" y="1053677"/>
                  </a:cubicBezTo>
                  <a:cubicBezTo>
                    <a:pt x="584402" y="1105530"/>
                    <a:pt x="582349" y="1157336"/>
                    <a:pt x="579466" y="1209025"/>
                  </a:cubicBezTo>
                  <a:cubicBezTo>
                    <a:pt x="578045" y="1233519"/>
                    <a:pt x="563340" y="1247263"/>
                    <a:pt x="541752" y="1242615"/>
                  </a:cubicBezTo>
                  <a:cubicBezTo>
                    <a:pt x="541752" y="1242615"/>
                    <a:pt x="498101" y="1243909"/>
                    <a:pt x="460385" y="1227687"/>
                  </a:cubicBezTo>
                  <a:cubicBezTo>
                    <a:pt x="417405" y="1209202"/>
                    <a:pt x="409909" y="1166960"/>
                    <a:pt x="385705" y="1156870"/>
                  </a:cubicBezTo>
                  <a:cubicBezTo>
                    <a:pt x="352539" y="1141966"/>
                    <a:pt x="273502" y="1144111"/>
                    <a:pt x="240728" y="1124018"/>
                  </a:cubicBezTo>
                  <a:cubicBezTo>
                    <a:pt x="196737" y="1097103"/>
                    <a:pt x="204236" y="1055874"/>
                    <a:pt x="159381" y="1011077"/>
                  </a:cubicBezTo>
                  <a:cubicBezTo>
                    <a:pt x="146898" y="998831"/>
                    <a:pt x="83960" y="984554"/>
                    <a:pt x="71189" y="970747"/>
                  </a:cubicBezTo>
                  <a:cubicBezTo>
                    <a:pt x="50040" y="947978"/>
                    <a:pt x="64669" y="919171"/>
                    <a:pt x="47304" y="893553"/>
                  </a:cubicBezTo>
                  <a:cubicBezTo>
                    <a:pt x="37755" y="879691"/>
                    <a:pt x="4675" y="872580"/>
                    <a:pt x="260" y="855890"/>
                  </a:cubicBezTo>
                  <a:cubicBezTo>
                    <a:pt x="-3606" y="840714"/>
                    <a:pt x="36794" y="824670"/>
                    <a:pt x="50826" y="817513"/>
                  </a:cubicBezTo>
                  <a:cubicBezTo>
                    <a:pt x="60197" y="812828"/>
                    <a:pt x="69876" y="808357"/>
                    <a:pt x="79958" y="804618"/>
                  </a:cubicBezTo>
                  <a:cubicBezTo>
                    <a:pt x="185375" y="762889"/>
                    <a:pt x="279248" y="705242"/>
                    <a:pt x="352784" y="616061"/>
                  </a:cubicBezTo>
                  <a:cubicBezTo>
                    <a:pt x="398318" y="560569"/>
                    <a:pt x="445846" y="507135"/>
                    <a:pt x="478691" y="442667"/>
                  </a:cubicBezTo>
                  <a:cubicBezTo>
                    <a:pt x="517104" y="367483"/>
                    <a:pt x="556086" y="292463"/>
                    <a:pt x="594808" y="217491"/>
                  </a:cubicBezTo>
                  <a:close/>
                  <a:moveTo>
                    <a:pt x="67768" y="0"/>
                  </a:moveTo>
                  <a:lnTo>
                    <a:pt x="109450" y="6361"/>
                  </a:lnTo>
                  <a:cubicBezTo>
                    <a:pt x="283065" y="41888"/>
                    <a:pt x="444391" y="111154"/>
                    <a:pt x="586276" y="207010"/>
                  </a:cubicBezTo>
                  <a:lnTo>
                    <a:pt x="594323" y="213027"/>
                  </a:lnTo>
                  <a:lnTo>
                    <a:pt x="569798" y="214623"/>
                  </a:lnTo>
                  <a:cubicBezTo>
                    <a:pt x="480300" y="211323"/>
                    <a:pt x="217683" y="156000"/>
                    <a:pt x="182853" y="34473"/>
                  </a:cubicBezTo>
                  <a:cubicBezTo>
                    <a:pt x="146966" y="33329"/>
                    <a:pt x="118144" y="26949"/>
                    <a:pt x="95302" y="166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a:extLst>
              <a:ext uri="{FF2B5EF4-FFF2-40B4-BE49-F238E27FC236}">
                <a16:creationId xmlns:a16="http://schemas.microsoft.com/office/drawing/2014/main" id="{948C5F64-83FE-4143-BAC2-32C707685FB1}"/>
              </a:ext>
            </a:extLst>
          </p:cNvPr>
          <p:cNvSpPr txBox="1"/>
          <p:nvPr/>
        </p:nvSpPr>
        <p:spPr>
          <a:xfrm>
            <a:off x="4000496" y="3429000"/>
            <a:ext cx="4500594" cy="923330"/>
          </a:xfrm>
          <a:prstGeom prst="rect">
            <a:avLst/>
          </a:prstGeom>
          <a:noFill/>
        </p:spPr>
        <p:txBody>
          <a:bodyPr wrap="square" rtlCol="0" anchor="ctr">
            <a:spAutoFit/>
          </a:bodyPr>
          <a:lstStyle/>
          <a:p>
            <a:pPr algn="ctr"/>
            <a:r>
              <a:rPr lang="sk-SK" altLang="ko-KR" sz="5400" b="1" dirty="0" smtClean="0">
                <a:solidFill>
                  <a:schemeClr val="accent1">
                    <a:lumMod val="75000"/>
                  </a:schemeClr>
                </a:solidFill>
                <a:effectLst>
                  <a:outerShdw blurRad="38100" dist="38100" dir="2700000" algn="tl">
                    <a:srgbClr val="000000">
                      <a:alpha val="43137"/>
                    </a:srgbClr>
                  </a:outerShdw>
                </a:effectLst>
                <a:cs typeface="Arial" pitchFamily="34" charset="0"/>
              </a:rPr>
              <a:t>Evanjelium</a:t>
            </a:r>
            <a:endParaRPr lang="en-US" altLang="ko-KR" sz="4400" b="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879849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4A8ED-2203-43F7-9815-361E190ACCD1}"/>
              </a:ext>
            </a:extLst>
          </p:cNvPr>
          <p:cNvSpPr>
            <a:spLocks noGrp="1"/>
          </p:cNvSpPr>
          <p:nvPr>
            <p:ph type="body" sz="quarter" idx="10"/>
          </p:nvPr>
        </p:nvSpPr>
        <p:spPr/>
        <p:txBody>
          <a:bodyPr>
            <a:normAutofit fontScale="92500" lnSpcReduction="20000"/>
          </a:bodyPr>
          <a:lstStyle/>
          <a:p>
            <a:r>
              <a:rPr lang="sk-SK" altLang="ko-KR" b="1" dirty="0" smtClean="0">
                <a:solidFill>
                  <a:srgbClr val="FF0000"/>
                </a:solidFill>
                <a:effectLst>
                  <a:outerShdw blurRad="38100" dist="38100" dir="2700000" algn="tl">
                    <a:srgbClr val="000000">
                      <a:alpha val="43137"/>
                    </a:srgbClr>
                  </a:outerShdw>
                </a:effectLst>
              </a:rPr>
              <a:t>Evanjelium</a:t>
            </a:r>
            <a:endParaRPr lang="en-US" altLang="ko-KR" sz="4400" b="1" dirty="0">
              <a:solidFill>
                <a:srgbClr val="FF0000"/>
              </a:solidFill>
              <a:effectLst>
                <a:outerShdw blurRad="38100" dist="38100" dir="2700000" algn="tl">
                  <a:srgbClr val="000000">
                    <a:alpha val="43137"/>
                  </a:srgbClr>
                </a:outerShdw>
              </a:effectLst>
            </a:endParaRPr>
          </a:p>
        </p:txBody>
      </p:sp>
      <p:cxnSp>
        <p:nvCxnSpPr>
          <p:cNvPr id="26" name="Straight Connector 25">
            <a:extLst>
              <a:ext uri="{FF2B5EF4-FFF2-40B4-BE49-F238E27FC236}">
                <a16:creationId xmlns:a16="http://schemas.microsoft.com/office/drawing/2014/main" id="{66C98168-358A-446B-9B6C-342ABD558C05}"/>
              </a:ext>
            </a:extLst>
          </p:cNvPr>
          <p:cNvCxnSpPr>
            <a:cxnSpLocks/>
            <a:endCxn id="31" idx="1"/>
          </p:cNvCxnSpPr>
          <p:nvPr/>
        </p:nvCxnSpPr>
        <p:spPr>
          <a:xfrm flipV="1">
            <a:off x="3317551" y="1903280"/>
            <a:ext cx="1326457" cy="1877844"/>
          </a:xfrm>
          <a:prstGeom prst="line">
            <a:avLst/>
          </a:prstGeom>
          <a:ln w="1905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410B24-0D36-4472-AF9A-084199F60F1F}"/>
              </a:ext>
            </a:extLst>
          </p:cNvPr>
          <p:cNvCxnSpPr>
            <a:cxnSpLocks/>
            <a:endCxn id="32" idx="1"/>
          </p:cNvCxnSpPr>
          <p:nvPr/>
        </p:nvCxnSpPr>
        <p:spPr>
          <a:xfrm flipV="1">
            <a:off x="3261198" y="3294832"/>
            <a:ext cx="1327942" cy="635048"/>
          </a:xfrm>
          <a:prstGeom prst="line">
            <a:avLst/>
          </a:prstGeom>
          <a:ln w="1905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84C7F5-82E2-494E-9F0A-9467DB075DCF}"/>
              </a:ext>
            </a:extLst>
          </p:cNvPr>
          <p:cNvCxnSpPr>
            <a:cxnSpLocks/>
            <a:endCxn id="34" idx="1"/>
          </p:cNvCxnSpPr>
          <p:nvPr/>
        </p:nvCxnSpPr>
        <p:spPr>
          <a:xfrm>
            <a:off x="3261198" y="3860147"/>
            <a:ext cx="1329427" cy="672831"/>
          </a:xfrm>
          <a:prstGeom prst="line">
            <a:avLst/>
          </a:prstGeom>
          <a:ln w="1905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A66820E-9D9B-4B84-9814-C1D130080C3B}"/>
              </a:ext>
            </a:extLst>
          </p:cNvPr>
          <p:cNvCxnSpPr>
            <a:cxnSpLocks/>
            <a:endCxn id="35" idx="1"/>
          </p:cNvCxnSpPr>
          <p:nvPr/>
        </p:nvCxnSpPr>
        <p:spPr>
          <a:xfrm>
            <a:off x="3261198" y="4136289"/>
            <a:ext cx="1330912" cy="1739129"/>
          </a:xfrm>
          <a:prstGeom prst="line">
            <a:avLst/>
          </a:prstGeom>
          <a:ln w="19050">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31" name="Rounded Rectangle 11">
            <a:extLst>
              <a:ext uri="{FF2B5EF4-FFF2-40B4-BE49-F238E27FC236}">
                <a16:creationId xmlns:a16="http://schemas.microsoft.com/office/drawing/2014/main" id="{4A03591A-99F0-420E-A927-9F444EE0EDE0}"/>
              </a:ext>
            </a:extLst>
          </p:cNvPr>
          <p:cNvSpPr/>
          <p:nvPr/>
        </p:nvSpPr>
        <p:spPr>
          <a:xfrm>
            <a:off x="4644008" y="1196752"/>
            <a:ext cx="3856363" cy="1413055"/>
          </a:xfrm>
          <a:prstGeom prst="roundRect">
            <a:avLst>
              <a:gd name="adj" fmla="val 8880"/>
            </a:avLst>
          </a:prstGeom>
          <a:solidFill>
            <a:srgbClr val="000099"/>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3200"/>
          </a:p>
        </p:txBody>
      </p:sp>
      <p:sp>
        <p:nvSpPr>
          <p:cNvPr id="32" name="Rounded Rectangle 13">
            <a:extLst>
              <a:ext uri="{FF2B5EF4-FFF2-40B4-BE49-F238E27FC236}">
                <a16:creationId xmlns:a16="http://schemas.microsoft.com/office/drawing/2014/main" id="{1F1612E8-4178-4DDC-975E-B09E184D58DF}"/>
              </a:ext>
            </a:extLst>
          </p:cNvPr>
          <p:cNvSpPr/>
          <p:nvPr/>
        </p:nvSpPr>
        <p:spPr>
          <a:xfrm>
            <a:off x="4589140" y="2742802"/>
            <a:ext cx="3856363" cy="1104059"/>
          </a:xfrm>
          <a:prstGeom prst="roundRect">
            <a:avLst>
              <a:gd name="adj" fmla="val 88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4" name="Rounded Rectangle 14">
            <a:extLst>
              <a:ext uri="{FF2B5EF4-FFF2-40B4-BE49-F238E27FC236}">
                <a16:creationId xmlns:a16="http://schemas.microsoft.com/office/drawing/2014/main" id="{FBC7324F-55E9-456A-A92D-B9B1BBC807F3}"/>
              </a:ext>
            </a:extLst>
          </p:cNvPr>
          <p:cNvSpPr/>
          <p:nvPr/>
        </p:nvSpPr>
        <p:spPr>
          <a:xfrm>
            <a:off x="4590625" y="3933056"/>
            <a:ext cx="3856363" cy="1199843"/>
          </a:xfrm>
          <a:prstGeom prst="roundRect">
            <a:avLst>
              <a:gd name="adj" fmla="val 888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5" name="Rounded Rectangle 15">
            <a:extLst>
              <a:ext uri="{FF2B5EF4-FFF2-40B4-BE49-F238E27FC236}">
                <a16:creationId xmlns:a16="http://schemas.microsoft.com/office/drawing/2014/main" id="{880742F0-B579-4155-84CF-7453482F4FD8}"/>
              </a:ext>
            </a:extLst>
          </p:cNvPr>
          <p:cNvSpPr/>
          <p:nvPr/>
        </p:nvSpPr>
        <p:spPr>
          <a:xfrm>
            <a:off x="4592110" y="5297499"/>
            <a:ext cx="3856363" cy="1155837"/>
          </a:xfrm>
          <a:prstGeom prst="roundRect">
            <a:avLst>
              <a:gd name="adj" fmla="val 8880"/>
            </a:avLst>
          </a:prstGeom>
          <a:solidFill>
            <a:srgbClr val="540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8" name="TextBox 37">
            <a:extLst>
              <a:ext uri="{FF2B5EF4-FFF2-40B4-BE49-F238E27FC236}">
                <a16:creationId xmlns:a16="http://schemas.microsoft.com/office/drawing/2014/main" id="{55DD18B5-A0A9-40D3-892F-CD6790660F55}"/>
              </a:ext>
            </a:extLst>
          </p:cNvPr>
          <p:cNvSpPr txBox="1"/>
          <p:nvPr/>
        </p:nvSpPr>
        <p:spPr>
          <a:xfrm>
            <a:off x="4644007" y="1268760"/>
            <a:ext cx="3801496" cy="1200329"/>
          </a:xfrm>
          <a:prstGeom prst="rect">
            <a:avLst/>
          </a:prstGeom>
          <a:noFill/>
        </p:spPr>
        <p:txBody>
          <a:bodyPr wrap="square" rtlCol="0">
            <a:spAutoFit/>
          </a:bodyPr>
          <a:lstStyle/>
          <a:p>
            <a:pPr algn="ctr"/>
            <a:r>
              <a:rPr lang="sk-SK" altLang="ko-KR" sz="2400" b="1" dirty="0" smtClean="0">
                <a:solidFill>
                  <a:schemeClr val="bg1"/>
                </a:solidFill>
                <a:effectLst>
                  <a:outerShdw blurRad="38100" dist="38100" dir="2700000" algn="tl">
                    <a:srgbClr val="000000">
                      <a:alpha val="43137"/>
                    </a:srgbClr>
                  </a:outerShdw>
                </a:effectLst>
              </a:rPr>
              <a:t>Slovo evanjelium pochád</a:t>
            </a:r>
            <a:r>
              <a:rPr lang="sk-SK" altLang="ko-KR" sz="2400" b="1" dirty="0">
                <a:solidFill>
                  <a:schemeClr val="bg1"/>
                </a:solidFill>
                <a:effectLst>
                  <a:outerShdw blurRad="38100" dist="38100" dir="2700000" algn="tl">
                    <a:srgbClr val="000000">
                      <a:alpha val="43137"/>
                    </a:srgbClr>
                  </a:outerShdw>
                </a:effectLst>
              </a:rPr>
              <a:t>za </a:t>
            </a:r>
            <a:r>
              <a:rPr lang="sk-SK" altLang="ko-KR" sz="2400" b="1" dirty="0" smtClean="0">
                <a:solidFill>
                  <a:schemeClr val="bg1"/>
                </a:solidFill>
                <a:effectLst>
                  <a:outerShdw blurRad="38100" dist="38100" dir="2700000" algn="tl">
                    <a:srgbClr val="000000">
                      <a:alpha val="43137"/>
                    </a:srgbClr>
                  </a:outerShdw>
                </a:effectLst>
              </a:rPr>
              <a:t>           z </a:t>
            </a:r>
            <a:r>
              <a:rPr lang="sk-SK" altLang="ko-KR" sz="2400" b="1" dirty="0" smtClean="0">
                <a:solidFill>
                  <a:schemeClr val="bg1"/>
                </a:solidFill>
                <a:effectLst>
                  <a:outerShdw blurRad="38100" dist="38100" dir="2700000" algn="tl">
                    <a:srgbClr val="000000">
                      <a:alpha val="43137"/>
                    </a:srgbClr>
                  </a:outerShdw>
                </a:effectLst>
              </a:rPr>
              <a:t>gréckeho slova  </a:t>
            </a:r>
            <a:r>
              <a:rPr lang="sk-SK" altLang="ko-KR" sz="2400" b="1" dirty="0" err="1">
                <a:solidFill>
                  <a:schemeClr val="bg1"/>
                </a:solidFill>
                <a:effectLst>
                  <a:outerShdw blurRad="38100" dist="38100" dir="2700000" algn="tl">
                    <a:srgbClr val="000000">
                      <a:alpha val="43137"/>
                    </a:srgbClr>
                  </a:outerShdw>
                </a:effectLst>
              </a:rPr>
              <a:t>ευ</a:t>
            </a:r>
            <a:r>
              <a:rPr lang="sk-SK" altLang="ko-KR" sz="2400" b="1" dirty="0">
                <a:solidFill>
                  <a:schemeClr val="bg1"/>
                </a:solidFill>
                <a:effectLst>
                  <a:outerShdw blurRad="38100" dist="38100" dir="2700000" algn="tl">
                    <a:srgbClr val="000000">
                      <a:alpha val="43137"/>
                    </a:srgbClr>
                  </a:outerShdw>
                </a:effectLst>
              </a:rPr>
              <a:t>αγγέλιον </a:t>
            </a:r>
            <a:endParaRPr lang="ko-KR" altLang="en-US" sz="2400" b="1" dirty="0">
              <a:solidFill>
                <a:schemeClr val="bg1"/>
              </a:solidFill>
              <a:effectLst>
                <a:outerShdw blurRad="38100" dist="38100" dir="2700000" algn="tl">
                  <a:srgbClr val="000000">
                    <a:alpha val="43137"/>
                  </a:srgbClr>
                </a:outerShdw>
              </a:effectLst>
            </a:endParaRPr>
          </a:p>
        </p:txBody>
      </p:sp>
      <p:sp>
        <p:nvSpPr>
          <p:cNvPr id="41" name="TextBox 40">
            <a:extLst>
              <a:ext uri="{FF2B5EF4-FFF2-40B4-BE49-F238E27FC236}">
                <a16:creationId xmlns:a16="http://schemas.microsoft.com/office/drawing/2014/main" id="{4EC4CF77-5AA4-4AE7-8FEE-94ACD812296D}"/>
              </a:ext>
            </a:extLst>
          </p:cNvPr>
          <p:cNvSpPr txBox="1"/>
          <p:nvPr/>
        </p:nvSpPr>
        <p:spPr>
          <a:xfrm>
            <a:off x="4855732" y="2814027"/>
            <a:ext cx="3329115" cy="830997"/>
          </a:xfrm>
          <a:prstGeom prst="rect">
            <a:avLst/>
          </a:prstGeom>
          <a:noFill/>
        </p:spPr>
        <p:txBody>
          <a:bodyPr wrap="square" rtlCol="0">
            <a:spAutoFit/>
          </a:bodyPr>
          <a:lstStyle/>
          <a:p>
            <a:pPr algn="ctr"/>
            <a:r>
              <a:rPr lang="sk-SK" sz="2400" b="1" i="1" dirty="0" smtClean="0">
                <a:solidFill>
                  <a:schemeClr val="bg1"/>
                </a:solidFill>
              </a:rPr>
              <a:t>Znamená: </a:t>
            </a:r>
            <a:r>
              <a:rPr lang="sk-SK" sz="2400" b="1" i="1" dirty="0" smtClean="0">
                <a:solidFill>
                  <a:schemeClr val="bg1"/>
                </a:solidFill>
              </a:rPr>
              <a:t>radostná </a:t>
            </a:r>
            <a:r>
              <a:rPr lang="sk-SK" sz="2400" b="1" i="1" dirty="0">
                <a:solidFill>
                  <a:schemeClr val="bg1"/>
                </a:solidFill>
              </a:rPr>
              <a:t>-  dobrá zvesť o Ježišovi</a:t>
            </a:r>
            <a:endParaRPr lang="ko-KR" altLang="en-US" sz="2400" b="1" dirty="0">
              <a:solidFill>
                <a:schemeClr val="bg1"/>
              </a:solidFill>
            </a:endParaRPr>
          </a:p>
        </p:txBody>
      </p:sp>
      <p:sp>
        <p:nvSpPr>
          <p:cNvPr id="44" name="TextBox 43">
            <a:extLst>
              <a:ext uri="{FF2B5EF4-FFF2-40B4-BE49-F238E27FC236}">
                <a16:creationId xmlns:a16="http://schemas.microsoft.com/office/drawing/2014/main" id="{DF9B2BF2-D610-4949-8380-6A87A4D10CF3}"/>
              </a:ext>
            </a:extLst>
          </p:cNvPr>
          <p:cNvSpPr txBox="1"/>
          <p:nvPr/>
        </p:nvSpPr>
        <p:spPr>
          <a:xfrm>
            <a:off x="4855733" y="3933056"/>
            <a:ext cx="3329114" cy="1200329"/>
          </a:xfrm>
          <a:prstGeom prst="rect">
            <a:avLst/>
          </a:prstGeom>
          <a:noFill/>
        </p:spPr>
        <p:txBody>
          <a:bodyPr wrap="square" rtlCol="0">
            <a:spAutoFit/>
          </a:bodyPr>
          <a:lstStyle/>
          <a:p>
            <a:pPr algn="ctr"/>
            <a:r>
              <a:rPr lang="sk-SK" altLang="ko-KR" sz="2400" b="1" dirty="0" smtClean="0">
                <a:solidFill>
                  <a:schemeClr val="bg1"/>
                </a:solidFill>
              </a:rPr>
              <a:t>Autormi sú 4 evanjelisti: Matúš, </a:t>
            </a:r>
            <a:r>
              <a:rPr lang="sk-SK" altLang="ko-KR" sz="2400" b="1" dirty="0" smtClean="0">
                <a:solidFill>
                  <a:schemeClr val="bg1"/>
                </a:solidFill>
              </a:rPr>
              <a:t>Marek,          Lukáš a Ján.</a:t>
            </a:r>
            <a:endParaRPr lang="ko-KR" altLang="en-US" sz="2400" b="1" dirty="0">
              <a:solidFill>
                <a:schemeClr val="bg1"/>
              </a:solidFill>
            </a:endParaRPr>
          </a:p>
        </p:txBody>
      </p:sp>
      <p:sp>
        <p:nvSpPr>
          <p:cNvPr id="47" name="TextBox 46">
            <a:extLst>
              <a:ext uri="{FF2B5EF4-FFF2-40B4-BE49-F238E27FC236}">
                <a16:creationId xmlns:a16="http://schemas.microsoft.com/office/drawing/2014/main" id="{4B8FD602-CE69-4615-BF19-FCCF43539E67}"/>
              </a:ext>
            </a:extLst>
          </p:cNvPr>
          <p:cNvSpPr txBox="1"/>
          <p:nvPr/>
        </p:nvSpPr>
        <p:spPr>
          <a:xfrm>
            <a:off x="4855733" y="5229200"/>
            <a:ext cx="3329114" cy="1569660"/>
          </a:xfrm>
          <a:prstGeom prst="rect">
            <a:avLst/>
          </a:prstGeom>
          <a:noFill/>
        </p:spPr>
        <p:txBody>
          <a:bodyPr wrap="square" rtlCol="0">
            <a:spAutoFit/>
          </a:bodyPr>
          <a:lstStyle/>
          <a:p>
            <a:pPr algn="ctr"/>
            <a:r>
              <a:rPr lang="sk-SK" altLang="ko-KR" sz="2400" b="1" dirty="0" smtClean="0">
                <a:solidFill>
                  <a:schemeClr val="bg1"/>
                </a:solidFill>
              </a:rPr>
              <a:t>Opisujú život, účinkovanie, smrť a zmŕtvychvstanie Ježiša Krista</a:t>
            </a:r>
            <a:endParaRPr lang="ko-KR" altLang="en-US" sz="2400" b="1" dirty="0">
              <a:solidFill>
                <a:schemeClr val="bg1"/>
              </a:solidFill>
            </a:endParaRPr>
          </a:p>
        </p:txBody>
      </p:sp>
      <p:sp>
        <p:nvSpPr>
          <p:cNvPr id="80" name="Graphic 20">
            <a:extLst>
              <a:ext uri="{FF2B5EF4-FFF2-40B4-BE49-F238E27FC236}">
                <a16:creationId xmlns:a16="http://schemas.microsoft.com/office/drawing/2014/main" id="{ABF04500-27AB-4226-9E9F-39B17A73131B}"/>
              </a:ext>
            </a:extLst>
          </p:cNvPr>
          <p:cNvSpPr/>
          <p:nvPr/>
        </p:nvSpPr>
        <p:spPr>
          <a:xfrm>
            <a:off x="1611518" y="2845930"/>
            <a:ext cx="600039" cy="1065904"/>
          </a:xfrm>
          <a:custGeom>
            <a:avLst/>
            <a:gdLst>
              <a:gd name="connsiteX0" fmla="*/ 0 w 5143500"/>
              <a:gd name="connsiteY0" fmla="*/ 2631222 h 6852642"/>
              <a:gd name="connsiteX1" fmla="*/ 0 w 5143500"/>
              <a:gd name="connsiteY1" fmla="*/ 2513350 h 6852642"/>
              <a:gd name="connsiteX2" fmla="*/ 9108 w 5143500"/>
              <a:gd name="connsiteY2" fmla="*/ 2479596 h 6852642"/>
              <a:gd name="connsiteX3" fmla="*/ 395942 w 5143500"/>
              <a:gd name="connsiteY3" fmla="*/ 2143661 h 6852642"/>
              <a:gd name="connsiteX4" fmla="*/ 429161 w 5143500"/>
              <a:gd name="connsiteY4" fmla="*/ 2109371 h 6852642"/>
              <a:gd name="connsiteX5" fmla="*/ 856178 w 5143500"/>
              <a:gd name="connsiteY5" fmla="*/ 1713429 h 6852642"/>
              <a:gd name="connsiteX6" fmla="*/ 1284804 w 5143500"/>
              <a:gd name="connsiteY6" fmla="*/ 2107228 h 6852642"/>
              <a:gd name="connsiteX7" fmla="*/ 1324451 w 5143500"/>
              <a:gd name="connsiteY7" fmla="*/ 2142054 h 6852642"/>
              <a:gd name="connsiteX8" fmla="*/ 2104013 w 5143500"/>
              <a:gd name="connsiteY8" fmla="*/ 2141518 h 6852642"/>
              <a:gd name="connsiteX9" fmla="*/ 2142053 w 5143500"/>
              <a:gd name="connsiteY9" fmla="*/ 2104013 h 6852642"/>
              <a:gd name="connsiteX10" fmla="*/ 2142589 w 5143500"/>
              <a:gd name="connsiteY10" fmla="*/ 1324451 h 6852642"/>
              <a:gd name="connsiteX11" fmla="*/ 2107764 w 5143500"/>
              <a:gd name="connsiteY11" fmla="*/ 1284268 h 6852642"/>
              <a:gd name="connsiteX12" fmla="*/ 1822728 w 5143500"/>
              <a:gd name="connsiteY12" fmla="*/ 1142286 h 6852642"/>
              <a:gd name="connsiteX13" fmla="*/ 1745575 w 5143500"/>
              <a:gd name="connsiteY13" fmla="*/ 697051 h 6852642"/>
              <a:gd name="connsiteX14" fmla="*/ 2109371 w 5143500"/>
              <a:gd name="connsiteY14" fmla="*/ 429161 h 6852642"/>
              <a:gd name="connsiteX15" fmla="*/ 2143661 w 5143500"/>
              <a:gd name="connsiteY15" fmla="*/ 393263 h 6852642"/>
              <a:gd name="connsiteX16" fmla="*/ 2392799 w 5143500"/>
              <a:gd name="connsiteY16" fmla="*/ 38040 h 6852642"/>
              <a:gd name="connsiteX17" fmla="*/ 2512278 w 5143500"/>
              <a:gd name="connsiteY17" fmla="*/ 0 h 6852642"/>
              <a:gd name="connsiteX18" fmla="*/ 2630150 w 5143500"/>
              <a:gd name="connsiteY18" fmla="*/ 0 h 6852642"/>
              <a:gd name="connsiteX19" fmla="*/ 2655868 w 5143500"/>
              <a:gd name="connsiteY19" fmla="*/ 7501 h 6852642"/>
              <a:gd name="connsiteX20" fmla="*/ 2999839 w 5143500"/>
              <a:gd name="connsiteY20" fmla="*/ 399157 h 6852642"/>
              <a:gd name="connsiteX21" fmla="*/ 3033594 w 5143500"/>
              <a:gd name="connsiteY21" fmla="*/ 429161 h 6852642"/>
              <a:gd name="connsiteX22" fmla="*/ 3429000 w 5143500"/>
              <a:gd name="connsiteY22" fmla="*/ 872788 h 6852642"/>
              <a:gd name="connsiteX23" fmla="*/ 3037344 w 5143500"/>
              <a:gd name="connsiteY23" fmla="*/ 1285339 h 6852642"/>
              <a:gd name="connsiteX24" fmla="*/ 3000375 w 5143500"/>
              <a:gd name="connsiteY24" fmla="*/ 1327666 h 6852642"/>
              <a:gd name="connsiteX25" fmla="*/ 3000375 w 5143500"/>
              <a:gd name="connsiteY25" fmla="*/ 2101870 h 6852642"/>
              <a:gd name="connsiteX26" fmla="*/ 3041094 w 5143500"/>
              <a:gd name="connsiteY26" fmla="*/ 2142054 h 6852642"/>
              <a:gd name="connsiteX27" fmla="*/ 3815298 w 5143500"/>
              <a:gd name="connsiteY27" fmla="*/ 2142054 h 6852642"/>
              <a:gd name="connsiteX28" fmla="*/ 3823335 w 5143500"/>
              <a:gd name="connsiteY28" fmla="*/ 2142054 h 6852642"/>
              <a:gd name="connsiteX29" fmla="*/ 3857089 w 5143500"/>
              <a:gd name="connsiteY29" fmla="*/ 2112586 h 6852642"/>
              <a:gd name="connsiteX30" fmla="*/ 3865126 w 5143500"/>
              <a:gd name="connsiteY30" fmla="*/ 2054185 h 6852642"/>
              <a:gd name="connsiteX31" fmla="*/ 4316254 w 5143500"/>
              <a:gd name="connsiteY31" fmla="*/ 1713964 h 6852642"/>
              <a:gd name="connsiteX32" fmla="*/ 4713804 w 5143500"/>
              <a:gd name="connsiteY32" fmla="*/ 2106156 h 6852642"/>
              <a:gd name="connsiteX33" fmla="*/ 4749701 w 5143500"/>
              <a:gd name="connsiteY33" fmla="*/ 2143661 h 6852642"/>
              <a:gd name="connsiteX34" fmla="*/ 5107603 w 5143500"/>
              <a:gd name="connsiteY34" fmla="*/ 2397621 h 6852642"/>
              <a:gd name="connsiteX35" fmla="*/ 5143500 w 5143500"/>
              <a:gd name="connsiteY35" fmla="*/ 2512278 h 6852642"/>
              <a:gd name="connsiteX36" fmla="*/ 5143500 w 5143500"/>
              <a:gd name="connsiteY36" fmla="*/ 2630150 h 6852642"/>
              <a:gd name="connsiteX37" fmla="*/ 5133856 w 5143500"/>
              <a:gd name="connsiteY37" fmla="*/ 2666048 h 6852642"/>
              <a:gd name="connsiteX38" fmla="*/ 4747558 w 5143500"/>
              <a:gd name="connsiteY38" fmla="*/ 2999304 h 6852642"/>
              <a:gd name="connsiteX39" fmla="*/ 4714875 w 5143500"/>
              <a:gd name="connsiteY39" fmla="*/ 3033593 h 6852642"/>
              <a:gd name="connsiteX40" fmla="*/ 4583073 w 5143500"/>
              <a:gd name="connsiteY40" fmla="*/ 3310057 h 6852642"/>
              <a:gd name="connsiteX41" fmla="*/ 4133552 w 5143500"/>
              <a:gd name="connsiteY41" fmla="*/ 3399532 h 6852642"/>
              <a:gd name="connsiteX42" fmla="*/ 3858697 w 5143500"/>
              <a:gd name="connsiteY42" fmla="*/ 3037880 h 6852642"/>
              <a:gd name="connsiteX43" fmla="*/ 3816370 w 5143500"/>
              <a:gd name="connsiteY43" fmla="*/ 3000911 h 6852642"/>
              <a:gd name="connsiteX44" fmla="*/ 3460075 w 5143500"/>
              <a:gd name="connsiteY44" fmla="*/ 3000911 h 6852642"/>
              <a:gd name="connsiteX45" fmla="*/ 3036808 w 5143500"/>
              <a:gd name="connsiteY45" fmla="*/ 3000911 h 6852642"/>
              <a:gd name="connsiteX46" fmla="*/ 3001982 w 5143500"/>
              <a:gd name="connsiteY46" fmla="*/ 3036272 h 6852642"/>
              <a:gd name="connsiteX47" fmla="*/ 3001982 w 5143500"/>
              <a:gd name="connsiteY47" fmla="*/ 3052346 h 6852642"/>
              <a:gd name="connsiteX48" fmla="*/ 3001982 w 5143500"/>
              <a:gd name="connsiteY48" fmla="*/ 5519619 h 6852642"/>
              <a:gd name="connsiteX49" fmla="*/ 3001982 w 5143500"/>
              <a:gd name="connsiteY49" fmla="*/ 5543729 h 6852642"/>
              <a:gd name="connsiteX50" fmla="*/ 3028771 w 5143500"/>
              <a:gd name="connsiteY50" fmla="*/ 5571590 h 6852642"/>
              <a:gd name="connsiteX51" fmla="*/ 3143964 w 5143500"/>
              <a:gd name="connsiteY51" fmla="*/ 5595164 h 6852642"/>
              <a:gd name="connsiteX52" fmla="*/ 3429000 w 5143500"/>
              <a:gd name="connsiteY52" fmla="*/ 6044149 h 6852642"/>
              <a:gd name="connsiteX53" fmla="*/ 3037880 w 5143500"/>
              <a:gd name="connsiteY53" fmla="*/ 6428303 h 6852642"/>
              <a:gd name="connsiteX54" fmla="*/ 3000911 w 5143500"/>
              <a:gd name="connsiteY54" fmla="*/ 6464201 h 6852642"/>
              <a:gd name="connsiteX55" fmla="*/ 2746951 w 5143500"/>
              <a:gd name="connsiteY55" fmla="*/ 6821567 h 6852642"/>
              <a:gd name="connsiteX56" fmla="*/ 2632293 w 5143500"/>
              <a:gd name="connsiteY56" fmla="*/ 6857465 h 6852642"/>
              <a:gd name="connsiteX57" fmla="*/ 2514421 w 5143500"/>
              <a:gd name="connsiteY57" fmla="*/ 6857465 h 6852642"/>
              <a:gd name="connsiteX58" fmla="*/ 2486025 w 5143500"/>
              <a:gd name="connsiteY58" fmla="*/ 6849428 h 6852642"/>
              <a:gd name="connsiteX59" fmla="*/ 2144732 w 5143500"/>
              <a:gd name="connsiteY59" fmla="*/ 6458843 h 6852642"/>
              <a:gd name="connsiteX60" fmla="*/ 2113657 w 5143500"/>
              <a:gd name="connsiteY60" fmla="*/ 6428840 h 6852642"/>
              <a:gd name="connsiteX61" fmla="*/ 1820049 w 5143500"/>
              <a:gd name="connsiteY61" fmla="*/ 6280964 h 6852642"/>
              <a:gd name="connsiteX62" fmla="*/ 1747183 w 5143500"/>
              <a:gd name="connsiteY62" fmla="*/ 5839480 h 6852642"/>
              <a:gd name="connsiteX63" fmla="*/ 2111514 w 5143500"/>
              <a:gd name="connsiteY63" fmla="*/ 5572125 h 6852642"/>
              <a:gd name="connsiteX64" fmla="*/ 2144197 w 5143500"/>
              <a:gd name="connsiteY64" fmla="*/ 5535692 h 6852642"/>
              <a:gd name="connsiteX65" fmla="*/ 2143661 w 5143500"/>
              <a:gd name="connsiteY65" fmla="*/ 3036272 h 6852642"/>
              <a:gd name="connsiteX66" fmla="*/ 2108835 w 5143500"/>
              <a:gd name="connsiteY66" fmla="*/ 3000911 h 6852642"/>
              <a:gd name="connsiteX67" fmla="*/ 1323916 w 5143500"/>
              <a:gd name="connsiteY67" fmla="*/ 3000375 h 6852642"/>
              <a:gd name="connsiteX68" fmla="*/ 1286411 w 5143500"/>
              <a:gd name="connsiteY68" fmla="*/ 3035201 h 6852642"/>
              <a:gd name="connsiteX69" fmla="*/ 1151930 w 5143500"/>
              <a:gd name="connsiteY69" fmla="*/ 3313271 h 6852642"/>
              <a:gd name="connsiteX70" fmla="*/ 701338 w 5143500"/>
              <a:gd name="connsiteY70" fmla="*/ 3398996 h 6852642"/>
              <a:gd name="connsiteX71" fmla="*/ 430232 w 5143500"/>
              <a:gd name="connsiteY71" fmla="*/ 3031451 h 6852642"/>
              <a:gd name="connsiteX72" fmla="*/ 397550 w 5143500"/>
              <a:gd name="connsiteY72" fmla="*/ 2999839 h 6852642"/>
              <a:gd name="connsiteX73" fmla="*/ 56257 w 5143500"/>
              <a:gd name="connsiteY73" fmla="*/ 2783920 h 6852642"/>
              <a:gd name="connsiteX74" fmla="*/ 0 w 5143500"/>
              <a:gd name="connsiteY74" fmla="*/ 2631222 h 685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143500" h="6852642">
                <a:moveTo>
                  <a:pt x="0" y="2631222"/>
                </a:moveTo>
                <a:cubicBezTo>
                  <a:pt x="0" y="2592110"/>
                  <a:pt x="0" y="2552462"/>
                  <a:pt x="0" y="2513350"/>
                </a:cubicBezTo>
                <a:cubicBezTo>
                  <a:pt x="3215" y="2502099"/>
                  <a:pt x="6429" y="2490847"/>
                  <a:pt x="9108" y="2479596"/>
                </a:cubicBezTo>
                <a:cubicBezTo>
                  <a:pt x="54650" y="2289929"/>
                  <a:pt x="201990" y="2161342"/>
                  <a:pt x="395942" y="2143661"/>
                </a:cubicBezTo>
                <a:cubicBezTo>
                  <a:pt x="420053" y="2141518"/>
                  <a:pt x="427018" y="2132409"/>
                  <a:pt x="429161" y="2109371"/>
                </a:cubicBezTo>
                <a:cubicBezTo>
                  <a:pt x="449520" y="1882735"/>
                  <a:pt x="632222" y="1713964"/>
                  <a:pt x="856178" y="1713429"/>
                </a:cubicBezTo>
                <a:cubicBezTo>
                  <a:pt x="1080671" y="1713429"/>
                  <a:pt x="1264444" y="1881128"/>
                  <a:pt x="1284804" y="2107228"/>
                </a:cubicBezTo>
                <a:cubicBezTo>
                  <a:pt x="1287482" y="2136160"/>
                  <a:pt x="1298734" y="2142589"/>
                  <a:pt x="1324451" y="2142054"/>
                </a:cubicBezTo>
                <a:cubicBezTo>
                  <a:pt x="1584305" y="2141518"/>
                  <a:pt x="1844159" y="2141518"/>
                  <a:pt x="2104013" y="2141518"/>
                </a:cubicBezTo>
                <a:cubicBezTo>
                  <a:pt x="2140982" y="2141518"/>
                  <a:pt x="2142053" y="2140446"/>
                  <a:pt x="2142053" y="2104013"/>
                </a:cubicBezTo>
                <a:cubicBezTo>
                  <a:pt x="2142053" y="1844159"/>
                  <a:pt x="2142053" y="1584305"/>
                  <a:pt x="2142589" y="1324451"/>
                </a:cubicBezTo>
                <a:cubicBezTo>
                  <a:pt x="2142589" y="1298198"/>
                  <a:pt x="2136696" y="1286411"/>
                  <a:pt x="2107764" y="1284268"/>
                </a:cubicBezTo>
                <a:cubicBezTo>
                  <a:pt x="1994178" y="1274624"/>
                  <a:pt x="1896666" y="1228546"/>
                  <a:pt x="1822728" y="1142286"/>
                </a:cubicBezTo>
                <a:cubicBezTo>
                  <a:pt x="1709678" y="1009948"/>
                  <a:pt x="1680746" y="858322"/>
                  <a:pt x="1745575" y="697051"/>
                </a:cubicBezTo>
                <a:cubicBezTo>
                  <a:pt x="1810405" y="535246"/>
                  <a:pt x="1936849" y="447913"/>
                  <a:pt x="2109371" y="429161"/>
                </a:cubicBezTo>
                <a:cubicBezTo>
                  <a:pt x="2134553" y="426482"/>
                  <a:pt x="2140982" y="416838"/>
                  <a:pt x="2143661" y="393263"/>
                </a:cubicBezTo>
                <a:cubicBezTo>
                  <a:pt x="2161877" y="229850"/>
                  <a:pt x="2244388" y="110371"/>
                  <a:pt x="2392799" y="38040"/>
                </a:cubicBezTo>
                <a:cubicBezTo>
                  <a:pt x="2430840" y="19288"/>
                  <a:pt x="2472631" y="12323"/>
                  <a:pt x="2512278" y="0"/>
                </a:cubicBezTo>
                <a:cubicBezTo>
                  <a:pt x="2551391" y="0"/>
                  <a:pt x="2591038" y="0"/>
                  <a:pt x="2630150" y="0"/>
                </a:cubicBezTo>
                <a:cubicBezTo>
                  <a:pt x="2638723" y="2679"/>
                  <a:pt x="2647295" y="5358"/>
                  <a:pt x="2655868" y="7501"/>
                </a:cubicBezTo>
                <a:cubicBezTo>
                  <a:pt x="2853035" y="53578"/>
                  <a:pt x="2980551" y="198239"/>
                  <a:pt x="2999839" y="399157"/>
                </a:cubicBezTo>
                <a:cubicBezTo>
                  <a:pt x="3001982" y="423267"/>
                  <a:pt x="3013234" y="427553"/>
                  <a:pt x="3033594" y="429161"/>
                </a:cubicBezTo>
                <a:cubicBezTo>
                  <a:pt x="3266658" y="450592"/>
                  <a:pt x="3434358" y="638651"/>
                  <a:pt x="3429000" y="872788"/>
                </a:cubicBezTo>
                <a:cubicBezTo>
                  <a:pt x="3424178" y="1086029"/>
                  <a:pt x="3260765" y="1258550"/>
                  <a:pt x="3037344" y="1285339"/>
                </a:cubicBezTo>
                <a:cubicBezTo>
                  <a:pt x="3000375" y="1289626"/>
                  <a:pt x="3000375" y="1289626"/>
                  <a:pt x="3000375" y="1327666"/>
                </a:cubicBezTo>
                <a:cubicBezTo>
                  <a:pt x="3000375" y="1585913"/>
                  <a:pt x="3000375" y="1843623"/>
                  <a:pt x="3000375" y="2101870"/>
                </a:cubicBezTo>
                <a:cubicBezTo>
                  <a:pt x="3000375" y="2142054"/>
                  <a:pt x="3000911" y="2142054"/>
                  <a:pt x="3041094" y="2142054"/>
                </a:cubicBezTo>
                <a:cubicBezTo>
                  <a:pt x="3299341" y="2142054"/>
                  <a:pt x="3557052" y="2142054"/>
                  <a:pt x="3815298" y="2142054"/>
                </a:cubicBezTo>
                <a:cubicBezTo>
                  <a:pt x="3817977" y="2142054"/>
                  <a:pt x="3820656" y="2142054"/>
                  <a:pt x="3823335" y="2142054"/>
                </a:cubicBezTo>
                <a:cubicBezTo>
                  <a:pt x="3845302" y="2144197"/>
                  <a:pt x="3856553" y="2136160"/>
                  <a:pt x="3857089" y="2112586"/>
                </a:cubicBezTo>
                <a:cubicBezTo>
                  <a:pt x="3857625" y="2093297"/>
                  <a:pt x="3860840" y="2073473"/>
                  <a:pt x="3865126" y="2054185"/>
                </a:cubicBezTo>
                <a:cubicBezTo>
                  <a:pt x="3912275" y="1841480"/>
                  <a:pt x="4100334" y="1700570"/>
                  <a:pt x="4316254" y="1713964"/>
                </a:cubicBezTo>
                <a:cubicBezTo>
                  <a:pt x="4524673" y="1727359"/>
                  <a:pt x="4693980" y="1893451"/>
                  <a:pt x="4713804" y="2106156"/>
                </a:cubicBezTo>
                <a:cubicBezTo>
                  <a:pt x="4715947" y="2131338"/>
                  <a:pt x="4723448" y="2140446"/>
                  <a:pt x="4749701" y="2143661"/>
                </a:cubicBezTo>
                <a:cubicBezTo>
                  <a:pt x="4915793" y="2161877"/>
                  <a:pt x="5035808" y="2245995"/>
                  <a:pt x="5107603" y="2397621"/>
                </a:cubicBezTo>
                <a:cubicBezTo>
                  <a:pt x="5124748" y="2434054"/>
                  <a:pt x="5131713" y="2474238"/>
                  <a:pt x="5143500" y="2512278"/>
                </a:cubicBezTo>
                <a:cubicBezTo>
                  <a:pt x="5143500" y="2551390"/>
                  <a:pt x="5143500" y="2591038"/>
                  <a:pt x="5143500" y="2630150"/>
                </a:cubicBezTo>
                <a:cubicBezTo>
                  <a:pt x="5140286" y="2641937"/>
                  <a:pt x="5136535" y="2654260"/>
                  <a:pt x="5133856" y="2666048"/>
                </a:cubicBezTo>
                <a:cubicBezTo>
                  <a:pt x="5088315" y="2853571"/>
                  <a:pt x="4939903" y="2982159"/>
                  <a:pt x="4747558" y="2999304"/>
                </a:cubicBezTo>
                <a:cubicBezTo>
                  <a:pt x="4723448" y="3001447"/>
                  <a:pt x="4716483" y="3010555"/>
                  <a:pt x="4714875" y="3033593"/>
                </a:cubicBezTo>
                <a:cubicBezTo>
                  <a:pt x="4705767" y="3141821"/>
                  <a:pt x="4663440" y="3236655"/>
                  <a:pt x="4583073" y="3310057"/>
                </a:cubicBezTo>
                <a:cubicBezTo>
                  <a:pt x="4452342" y="3429536"/>
                  <a:pt x="4299109" y="3463290"/>
                  <a:pt x="4133552" y="3399532"/>
                </a:cubicBezTo>
                <a:cubicBezTo>
                  <a:pt x="3970139" y="3336846"/>
                  <a:pt x="3880128" y="3211473"/>
                  <a:pt x="3858697" y="3037880"/>
                </a:cubicBezTo>
                <a:cubicBezTo>
                  <a:pt x="3853875" y="3000911"/>
                  <a:pt x="3854946" y="3000911"/>
                  <a:pt x="3816370" y="3000911"/>
                </a:cubicBezTo>
                <a:cubicBezTo>
                  <a:pt x="3697426" y="3000911"/>
                  <a:pt x="3579019" y="3000911"/>
                  <a:pt x="3460075" y="3000911"/>
                </a:cubicBezTo>
                <a:cubicBezTo>
                  <a:pt x="3319165" y="3000911"/>
                  <a:pt x="3177719" y="3000911"/>
                  <a:pt x="3036808" y="3000911"/>
                </a:cubicBezTo>
                <a:cubicBezTo>
                  <a:pt x="3003590" y="3000911"/>
                  <a:pt x="3002518" y="3002518"/>
                  <a:pt x="3001982" y="3036272"/>
                </a:cubicBezTo>
                <a:cubicBezTo>
                  <a:pt x="3001982" y="3041630"/>
                  <a:pt x="3001982" y="3046988"/>
                  <a:pt x="3001982" y="3052346"/>
                </a:cubicBezTo>
                <a:cubicBezTo>
                  <a:pt x="3001982" y="3874770"/>
                  <a:pt x="3001982" y="4697194"/>
                  <a:pt x="3001982" y="5519619"/>
                </a:cubicBezTo>
                <a:cubicBezTo>
                  <a:pt x="3001982" y="5527655"/>
                  <a:pt x="3002518" y="5535692"/>
                  <a:pt x="3001982" y="5543729"/>
                </a:cubicBezTo>
                <a:cubicBezTo>
                  <a:pt x="3000911" y="5563017"/>
                  <a:pt x="3009483" y="5570518"/>
                  <a:pt x="3028771" y="5571590"/>
                </a:cubicBezTo>
                <a:cubicBezTo>
                  <a:pt x="3068419" y="5573732"/>
                  <a:pt x="3106460" y="5582305"/>
                  <a:pt x="3143964" y="5595164"/>
                </a:cubicBezTo>
                <a:cubicBezTo>
                  <a:pt x="3330416" y="5659994"/>
                  <a:pt x="3452575" y="5852875"/>
                  <a:pt x="3429000" y="6044149"/>
                </a:cubicBezTo>
                <a:cubicBezTo>
                  <a:pt x="3403283" y="6254175"/>
                  <a:pt x="3246835" y="6408480"/>
                  <a:pt x="3037880" y="6428303"/>
                </a:cubicBezTo>
                <a:cubicBezTo>
                  <a:pt x="3012698" y="6430447"/>
                  <a:pt x="3003590" y="6437948"/>
                  <a:pt x="3000911" y="6464201"/>
                </a:cubicBezTo>
                <a:cubicBezTo>
                  <a:pt x="2982694" y="6630293"/>
                  <a:pt x="2898577" y="6749772"/>
                  <a:pt x="2746951" y="6821567"/>
                </a:cubicBezTo>
                <a:cubicBezTo>
                  <a:pt x="2710517" y="6838712"/>
                  <a:pt x="2670334" y="6845142"/>
                  <a:pt x="2632293" y="6857465"/>
                </a:cubicBezTo>
                <a:cubicBezTo>
                  <a:pt x="2593181" y="6857465"/>
                  <a:pt x="2553534" y="6857465"/>
                  <a:pt x="2514421" y="6857465"/>
                </a:cubicBezTo>
                <a:cubicBezTo>
                  <a:pt x="2504777" y="6854786"/>
                  <a:pt x="2495669" y="6851571"/>
                  <a:pt x="2486025" y="6849428"/>
                </a:cubicBezTo>
                <a:cubicBezTo>
                  <a:pt x="2291537" y="6803887"/>
                  <a:pt x="2163485" y="6658689"/>
                  <a:pt x="2144732" y="6458843"/>
                </a:cubicBezTo>
                <a:cubicBezTo>
                  <a:pt x="2142589" y="6437412"/>
                  <a:pt x="2134553" y="6430447"/>
                  <a:pt x="2113657" y="6428840"/>
                </a:cubicBezTo>
                <a:cubicBezTo>
                  <a:pt x="1996321" y="6418660"/>
                  <a:pt x="1895594" y="6372046"/>
                  <a:pt x="1820049" y="6280964"/>
                </a:cubicBezTo>
                <a:cubicBezTo>
                  <a:pt x="1710214" y="6149162"/>
                  <a:pt x="1682889" y="5999143"/>
                  <a:pt x="1747183" y="5839480"/>
                </a:cubicBezTo>
                <a:cubicBezTo>
                  <a:pt x="1812548" y="5677674"/>
                  <a:pt x="1938992" y="5590342"/>
                  <a:pt x="2111514" y="5572125"/>
                </a:cubicBezTo>
                <a:cubicBezTo>
                  <a:pt x="2137767" y="5569446"/>
                  <a:pt x="2144197" y="5559267"/>
                  <a:pt x="2144197" y="5535692"/>
                </a:cubicBezTo>
                <a:cubicBezTo>
                  <a:pt x="2143661" y="4702552"/>
                  <a:pt x="2143661" y="3869412"/>
                  <a:pt x="2143661" y="3036272"/>
                </a:cubicBezTo>
                <a:cubicBezTo>
                  <a:pt x="2143661" y="3003054"/>
                  <a:pt x="2142053" y="3000911"/>
                  <a:pt x="2108835" y="3000911"/>
                </a:cubicBezTo>
                <a:cubicBezTo>
                  <a:pt x="1847374" y="3000911"/>
                  <a:pt x="1585377" y="3000911"/>
                  <a:pt x="1323916" y="3000375"/>
                </a:cubicBezTo>
                <a:cubicBezTo>
                  <a:pt x="1297662" y="3000375"/>
                  <a:pt x="1288554" y="3008412"/>
                  <a:pt x="1286411" y="3035201"/>
                </a:cubicBezTo>
                <a:cubicBezTo>
                  <a:pt x="1277303" y="3144500"/>
                  <a:pt x="1233904" y="3239869"/>
                  <a:pt x="1151930" y="3313271"/>
                </a:cubicBezTo>
                <a:cubicBezTo>
                  <a:pt x="1020127" y="3431679"/>
                  <a:pt x="866358" y="3463826"/>
                  <a:pt x="701338" y="3398996"/>
                </a:cubicBezTo>
                <a:cubicBezTo>
                  <a:pt x="537389" y="3334167"/>
                  <a:pt x="448985" y="3206651"/>
                  <a:pt x="430232" y="3031451"/>
                </a:cubicBezTo>
                <a:cubicBezTo>
                  <a:pt x="428089" y="3008412"/>
                  <a:pt x="418981" y="3001983"/>
                  <a:pt x="397550" y="2999839"/>
                </a:cubicBezTo>
                <a:cubicBezTo>
                  <a:pt x="248067" y="2984837"/>
                  <a:pt x="133945" y="2913579"/>
                  <a:pt x="56257" y="2783920"/>
                </a:cubicBezTo>
                <a:cubicBezTo>
                  <a:pt x="26789" y="2736771"/>
                  <a:pt x="13930" y="2683728"/>
                  <a:pt x="0" y="2631222"/>
                </a:cubicBezTo>
                <a:close/>
              </a:path>
            </a:pathLst>
          </a:custGeom>
          <a:solidFill>
            <a:schemeClr val="accent3"/>
          </a:solidFill>
          <a:ln w="5358" cap="flat">
            <a:noFill/>
            <a:prstDash val="solid"/>
            <a:miter/>
          </a:ln>
        </p:spPr>
        <p:txBody>
          <a:bodyPr rtlCol="0" anchor="ctr"/>
          <a:lstStyle/>
          <a:p>
            <a:endParaRPr lang="en-US"/>
          </a:p>
        </p:txBody>
      </p:sp>
      <p:sp>
        <p:nvSpPr>
          <p:cNvPr id="82" name="TextBox 81">
            <a:extLst>
              <a:ext uri="{FF2B5EF4-FFF2-40B4-BE49-F238E27FC236}">
                <a16:creationId xmlns:a16="http://schemas.microsoft.com/office/drawing/2014/main" id="{EBBE22FE-0748-4606-8BC1-89B36081C5C1}"/>
              </a:ext>
            </a:extLst>
          </p:cNvPr>
          <p:cNvSpPr txBox="1"/>
          <p:nvPr/>
        </p:nvSpPr>
        <p:spPr>
          <a:xfrm>
            <a:off x="1257483" y="4094826"/>
            <a:ext cx="1527120" cy="523220"/>
          </a:xfrm>
          <a:prstGeom prst="rect">
            <a:avLst/>
          </a:prstGeom>
          <a:noFill/>
        </p:spPr>
        <p:txBody>
          <a:bodyPr wrap="square" rtlCol="0">
            <a:spAutoFit/>
          </a:bodyPr>
          <a:lstStyle/>
          <a:p>
            <a:pPr algn="ctr"/>
            <a:r>
              <a:rPr lang="sk-SK" altLang="ko-KR" sz="2800" b="1" dirty="0" smtClean="0"/>
              <a:t>Čo je to</a:t>
            </a:r>
            <a:endParaRPr lang="ko-KR" altLang="en-US" sz="2800" b="1" dirty="0"/>
          </a:p>
        </p:txBody>
      </p:sp>
      <p:grpSp>
        <p:nvGrpSpPr>
          <p:cNvPr id="8" name="Group 61">
            <a:extLst>
              <a:ext uri="{FF2B5EF4-FFF2-40B4-BE49-F238E27FC236}">
                <a16:creationId xmlns:a16="http://schemas.microsoft.com/office/drawing/2014/main" id="{E29ACD7E-AC28-478E-95F8-E431B897F789}"/>
              </a:ext>
            </a:extLst>
          </p:cNvPr>
          <p:cNvGrpSpPr/>
          <p:nvPr/>
        </p:nvGrpSpPr>
        <p:grpSpPr>
          <a:xfrm>
            <a:off x="409265" y="1891116"/>
            <a:ext cx="3004544" cy="4050457"/>
            <a:chOff x="2914648" y="208598"/>
            <a:chExt cx="6359839" cy="6430299"/>
          </a:xfrm>
        </p:grpSpPr>
        <p:sp>
          <p:nvSpPr>
            <p:cNvPr id="63" name="Freeform: Shape 62">
              <a:extLst>
                <a:ext uri="{FF2B5EF4-FFF2-40B4-BE49-F238E27FC236}">
                  <a16:creationId xmlns:a16="http://schemas.microsoft.com/office/drawing/2014/main" id="{329DA3A2-95F7-4B50-8EE4-FB80B81AAAF5}"/>
                </a:ext>
              </a:extLst>
            </p:cNvPr>
            <p:cNvSpPr/>
            <p:nvPr/>
          </p:nvSpPr>
          <p:spPr>
            <a:xfrm>
              <a:off x="4892988" y="553401"/>
              <a:ext cx="3714748" cy="1495418"/>
            </a:xfrm>
            <a:custGeom>
              <a:avLst/>
              <a:gdLst>
                <a:gd name="connsiteX0" fmla="*/ 3371850 w 3714750"/>
                <a:gd name="connsiteY0" fmla="*/ 735330 h 1495425"/>
                <a:gd name="connsiteX1" fmla="*/ 3722370 w 3714750"/>
                <a:gd name="connsiteY1" fmla="*/ 1495425 h 1495425"/>
                <a:gd name="connsiteX2" fmla="*/ 3292793 w 3714750"/>
                <a:gd name="connsiteY2" fmla="*/ 1123950 h 1495425"/>
                <a:gd name="connsiteX3" fmla="*/ 3455670 w 3714750"/>
                <a:gd name="connsiteY3" fmla="*/ 1048703 h 1495425"/>
                <a:gd name="connsiteX4" fmla="*/ 3504247 w 3714750"/>
                <a:gd name="connsiteY4" fmla="*/ 998220 h 1495425"/>
                <a:gd name="connsiteX5" fmla="*/ 3444240 w 3714750"/>
                <a:gd name="connsiteY5" fmla="*/ 954405 h 1495425"/>
                <a:gd name="connsiteX6" fmla="*/ 3221355 w 3714750"/>
                <a:gd name="connsiteY6" fmla="*/ 945832 h 1495425"/>
                <a:gd name="connsiteX7" fmla="*/ 3168015 w 3714750"/>
                <a:gd name="connsiteY7" fmla="*/ 924878 h 1495425"/>
                <a:gd name="connsiteX8" fmla="*/ 2774633 w 3714750"/>
                <a:gd name="connsiteY8" fmla="*/ 581978 h 1495425"/>
                <a:gd name="connsiteX9" fmla="*/ 2440305 w 3714750"/>
                <a:gd name="connsiteY9" fmla="*/ 499110 h 1495425"/>
                <a:gd name="connsiteX10" fmla="*/ 2415540 w 3714750"/>
                <a:gd name="connsiteY10" fmla="*/ 783908 h 1495425"/>
                <a:gd name="connsiteX11" fmla="*/ 2407920 w 3714750"/>
                <a:gd name="connsiteY11" fmla="*/ 786765 h 1495425"/>
                <a:gd name="connsiteX12" fmla="*/ 2327910 w 3714750"/>
                <a:gd name="connsiteY12" fmla="*/ 490538 h 1495425"/>
                <a:gd name="connsiteX13" fmla="*/ 1382077 w 3714750"/>
                <a:gd name="connsiteY13" fmla="*/ 566738 h 1495425"/>
                <a:gd name="connsiteX14" fmla="*/ 1521143 w 3714750"/>
                <a:gd name="connsiteY14" fmla="*/ 788670 h 1495425"/>
                <a:gd name="connsiteX15" fmla="*/ 1283970 w 3714750"/>
                <a:gd name="connsiteY15" fmla="*/ 648653 h 1495425"/>
                <a:gd name="connsiteX16" fmla="*/ 1123950 w 3714750"/>
                <a:gd name="connsiteY16" fmla="*/ 600075 h 1495425"/>
                <a:gd name="connsiteX17" fmla="*/ 330517 w 3714750"/>
                <a:gd name="connsiteY17" fmla="*/ 700088 h 1495425"/>
                <a:gd name="connsiteX18" fmla="*/ 288608 w 3714750"/>
                <a:gd name="connsiteY18" fmla="*/ 707708 h 1495425"/>
                <a:gd name="connsiteX19" fmla="*/ 310515 w 3714750"/>
                <a:gd name="connsiteY19" fmla="*/ 1005840 h 1495425"/>
                <a:gd name="connsiteX20" fmla="*/ 302895 w 3714750"/>
                <a:gd name="connsiteY20" fmla="*/ 1009650 h 1495425"/>
                <a:gd name="connsiteX21" fmla="*/ 174308 w 3714750"/>
                <a:gd name="connsiteY21" fmla="*/ 726758 h 1495425"/>
                <a:gd name="connsiteX22" fmla="*/ 9525 w 3714750"/>
                <a:gd name="connsiteY22" fmla="*/ 755333 h 1495425"/>
                <a:gd name="connsiteX23" fmla="*/ 0 w 3714750"/>
                <a:gd name="connsiteY23" fmla="*/ 743903 h 1495425"/>
                <a:gd name="connsiteX24" fmla="*/ 358140 w 3714750"/>
                <a:gd name="connsiteY24" fmla="*/ 401003 h 1495425"/>
                <a:gd name="connsiteX25" fmla="*/ 604838 w 3714750"/>
                <a:gd name="connsiteY25" fmla="*/ 568643 h 1495425"/>
                <a:gd name="connsiteX26" fmla="*/ 675323 w 3714750"/>
                <a:gd name="connsiteY26" fmla="*/ 570548 h 1495425"/>
                <a:gd name="connsiteX27" fmla="*/ 662940 w 3714750"/>
                <a:gd name="connsiteY27" fmla="*/ 500063 h 1495425"/>
                <a:gd name="connsiteX28" fmla="*/ 577215 w 3714750"/>
                <a:gd name="connsiteY28" fmla="*/ 386715 h 1495425"/>
                <a:gd name="connsiteX29" fmla="*/ 711518 w 3714750"/>
                <a:gd name="connsiteY29" fmla="*/ 366713 h 1495425"/>
                <a:gd name="connsiteX30" fmla="*/ 693420 w 3714750"/>
                <a:gd name="connsiteY30" fmla="*/ 119063 h 1495425"/>
                <a:gd name="connsiteX31" fmla="*/ 703898 w 3714750"/>
                <a:gd name="connsiteY31" fmla="*/ 118110 h 1495425"/>
                <a:gd name="connsiteX32" fmla="*/ 795338 w 3714750"/>
                <a:gd name="connsiteY32" fmla="*/ 301943 h 1495425"/>
                <a:gd name="connsiteX33" fmla="*/ 883920 w 3714750"/>
                <a:gd name="connsiteY33" fmla="*/ 350520 h 1495425"/>
                <a:gd name="connsiteX34" fmla="*/ 1654493 w 3714750"/>
                <a:gd name="connsiteY34" fmla="*/ 245745 h 1495425"/>
                <a:gd name="connsiteX35" fmla="*/ 1708785 w 3714750"/>
                <a:gd name="connsiteY35" fmla="*/ 207645 h 1495425"/>
                <a:gd name="connsiteX36" fmla="*/ 1949768 w 3714750"/>
                <a:gd name="connsiteY36" fmla="*/ 0 h 1495425"/>
                <a:gd name="connsiteX37" fmla="*/ 1856423 w 3714750"/>
                <a:gd name="connsiteY37" fmla="*/ 221933 h 1495425"/>
                <a:gd name="connsiteX38" fmla="*/ 2095500 w 3714750"/>
                <a:gd name="connsiteY38" fmla="*/ 210503 h 1495425"/>
                <a:gd name="connsiteX39" fmla="*/ 2761298 w 3714750"/>
                <a:gd name="connsiteY39" fmla="*/ 287655 h 1495425"/>
                <a:gd name="connsiteX40" fmla="*/ 3248025 w 3714750"/>
                <a:gd name="connsiteY40" fmla="*/ 590550 h 1495425"/>
                <a:gd name="connsiteX41" fmla="*/ 3319463 w 3714750"/>
                <a:gd name="connsiteY41" fmla="*/ 612458 h 1495425"/>
                <a:gd name="connsiteX42" fmla="*/ 3664268 w 3714750"/>
                <a:gd name="connsiteY42" fmla="*/ 641033 h 1495425"/>
                <a:gd name="connsiteX43" fmla="*/ 3371850 w 3714750"/>
                <a:gd name="connsiteY43" fmla="*/ 735330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14750" h="1495425">
                  <a:moveTo>
                    <a:pt x="3371850" y="735330"/>
                  </a:moveTo>
                  <a:cubicBezTo>
                    <a:pt x="3543300" y="970598"/>
                    <a:pt x="3646170" y="1218248"/>
                    <a:pt x="3722370" y="1495425"/>
                  </a:cubicBezTo>
                  <a:cubicBezTo>
                    <a:pt x="3574733" y="1367790"/>
                    <a:pt x="3438525" y="1249680"/>
                    <a:pt x="3292793" y="1123950"/>
                  </a:cubicBezTo>
                  <a:cubicBezTo>
                    <a:pt x="3351847" y="1097280"/>
                    <a:pt x="3405188" y="1075373"/>
                    <a:pt x="3455670" y="1048703"/>
                  </a:cubicBezTo>
                  <a:cubicBezTo>
                    <a:pt x="3475672" y="1038225"/>
                    <a:pt x="3489008" y="1015365"/>
                    <a:pt x="3504247" y="998220"/>
                  </a:cubicBezTo>
                  <a:cubicBezTo>
                    <a:pt x="3484245" y="982980"/>
                    <a:pt x="3465195" y="957263"/>
                    <a:pt x="3444240" y="954405"/>
                  </a:cubicBezTo>
                  <a:cubicBezTo>
                    <a:pt x="3369945" y="947738"/>
                    <a:pt x="3295650" y="949643"/>
                    <a:pt x="3221355" y="945832"/>
                  </a:cubicBezTo>
                  <a:cubicBezTo>
                    <a:pt x="3202305" y="944880"/>
                    <a:pt x="3176588" y="938213"/>
                    <a:pt x="3168015" y="924878"/>
                  </a:cubicBezTo>
                  <a:cubicBezTo>
                    <a:pt x="3066097" y="776288"/>
                    <a:pt x="2923222" y="673418"/>
                    <a:pt x="2774633" y="581978"/>
                  </a:cubicBezTo>
                  <a:cubicBezTo>
                    <a:pt x="2678430" y="522923"/>
                    <a:pt x="2562225" y="510540"/>
                    <a:pt x="2440305" y="499110"/>
                  </a:cubicBezTo>
                  <a:cubicBezTo>
                    <a:pt x="2431733" y="596265"/>
                    <a:pt x="2423160" y="689610"/>
                    <a:pt x="2415540" y="783908"/>
                  </a:cubicBezTo>
                  <a:cubicBezTo>
                    <a:pt x="2412683" y="784860"/>
                    <a:pt x="2409825" y="785813"/>
                    <a:pt x="2407920" y="786765"/>
                  </a:cubicBezTo>
                  <a:cubicBezTo>
                    <a:pt x="2381250" y="689610"/>
                    <a:pt x="2355533" y="592455"/>
                    <a:pt x="2327910" y="490538"/>
                  </a:cubicBezTo>
                  <a:cubicBezTo>
                    <a:pt x="2014538" y="477203"/>
                    <a:pt x="1704023" y="518160"/>
                    <a:pt x="1382077" y="566738"/>
                  </a:cubicBezTo>
                  <a:cubicBezTo>
                    <a:pt x="1429702" y="641985"/>
                    <a:pt x="1472565" y="710565"/>
                    <a:pt x="1521143" y="788670"/>
                  </a:cubicBezTo>
                  <a:cubicBezTo>
                    <a:pt x="1427798" y="753428"/>
                    <a:pt x="1348740" y="711518"/>
                    <a:pt x="1283970" y="648653"/>
                  </a:cubicBezTo>
                  <a:cubicBezTo>
                    <a:pt x="1235393" y="601980"/>
                    <a:pt x="1188720" y="591503"/>
                    <a:pt x="1123950" y="600075"/>
                  </a:cubicBezTo>
                  <a:cubicBezTo>
                    <a:pt x="860108" y="636270"/>
                    <a:pt x="595313" y="666750"/>
                    <a:pt x="330517" y="700088"/>
                  </a:cubicBezTo>
                  <a:cubicBezTo>
                    <a:pt x="320040" y="701040"/>
                    <a:pt x="309563" y="703898"/>
                    <a:pt x="288608" y="707708"/>
                  </a:cubicBezTo>
                  <a:cubicBezTo>
                    <a:pt x="296228" y="807720"/>
                    <a:pt x="302895" y="906780"/>
                    <a:pt x="310515" y="1005840"/>
                  </a:cubicBezTo>
                  <a:cubicBezTo>
                    <a:pt x="307658" y="1006793"/>
                    <a:pt x="304800" y="1008698"/>
                    <a:pt x="302895" y="1009650"/>
                  </a:cubicBezTo>
                  <a:cubicBezTo>
                    <a:pt x="260985" y="918210"/>
                    <a:pt x="220028" y="825818"/>
                    <a:pt x="174308" y="726758"/>
                  </a:cubicBezTo>
                  <a:cubicBezTo>
                    <a:pt x="122873" y="735330"/>
                    <a:pt x="65723" y="745808"/>
                    <a:pt x="9525" y="755333"/>
                  </a:cubicBezTo>
                  <a:cubicBezTo>
                    <a:pt x="6667" y="751523"/>
                    <a:pt x="2858" y="747713"/>
                    <a:pt x="0" y="743903"/>
                  </a:cubicBezTo>
                  <a:cubicBezTo>
                    <a:pt x="119063" y="629603"/>
                    <a:pt x="239078" y="515303"/>
                    <a:pt x="358140" y="401003"/>
                  </a:cubicBezTo>
                  <a:cubicBezTo>
                    <a:pt x="444817" y="460058"/>
                    <a:pt x="524827" y="514350"/>
                    <a:pt x="604838" y="568643"/>
                  </a:cubicBezTo>
                  <a:cubicBezTo>
                    <a:pt x="628650" y="584835"/>
                    <a:pt x="658177" y="602933"/>
                    <a:pt x="675323" y="570548"/>
                  </a:cubicBezTo>
                  <a:cubicBezTo>
                    <a:pt x="684848" y="553403"/>
                    <a:pt x="675323" y="520065"/>
                    <a:pt x="662940" y="500063"/>
                  </a:cubicBezTo>
                  <a:cubicBezTo>
                    <a:pt x="640080" y="461963"/>
                    <a:pt x="609600" y="428625"/>
                    <a:pt x="577215" y="386715"/>
                  </a:cubicBezTo>
                  <a:cubicBezTo>
                    <a:pt x="627698" y="379095"/>
                    <a:pt x="668655" y="373380"/>
                    <a:pt x="711518" y="366713"/>
                  </a:cubicBezTo>
                  <a:cubicBezTo>
                    <a:pt x="705802" y="282893"/>
                    <a:pt x="699135" y="200978"/>
                    <a:pt x="693420" y="119063"/>
                  </a:cubicBezTo>
                  <a:cubicBezTo>
                    <a:pt x="697230" y="119063"/>
                    <a:pt x="700088" y="118110"/>
                    <a:pt x="703898" y="118110"/>
                  </a:cubicBezTo>
                  <a:cubicBezTo>
                    <a:pt x="734377" y="179070"/>
                    <a:pt x="766763" y="240030"/>
                    <a:pt x="795338" y="301943"/>
                  </a:cubicBezTo>
                  <a:cubicBezTo>
                    <a:pt x="813435" y="341948"/>
                    <a:pt x="837248" y="357188"/>
                    <a:pt x="883920" y="350520"/>
                  </a:cubicBezTo>
                  <a:cubicBezTo>
                    <a:pt x="1140143" y="314325"/>
                    <a:pt x="1397318" y="281940"/>
                    <a:pt x="1654493" y="245745"/>
                  </a:cubicBezTo>
                  <a:cubicBezTo>
                    <a:pt x="1674495" y="242888"/>
                    <a:pt x="1695450" y="223838"/>
                    <a:pt x="1708785" y="207645"/>
                  </a:cubicBezTo>
                  <a:cubicBezTo>
                    <a:pt x="1772602" y="123825"/>
                    <a:pt x="1846898" y="52388"/>
                    <a:pt x="1949768" y="0"/>
                  </a:cubicBezTo>
                  <a:cubicBezTo>
                    <a:pt x="1917383" y="76200"/>
                    <a:pt x="1887855" y="145733"/>
                    <a:pt x="1856423" y="221933"/>
                  </a:cubicBezTo>
                  <a:cubicBezTo>
                    <a:pt x="1943100" y="218123"/>
                    <a:pt x="2019300" y="215265"/>
                    <a:pt x="2095500" y="210503"/>
                  </a:cubicBezTo>
                  <a:cubicBezTo>
                    <a:pt x="2322195" y="197168"/>
                    <a:pt x="2543175" y="226695"/>
                    <a:pt x="2761298" y="287655"/>
                  </a:cubicBezTo>
                  <a:cubicBezTo>
                    <a:pt x="2953703" y="341948"/>
                    <a:pt x="3109913" y="451485"/>
                    <a:pt x="3248025" y="590550"/>
                  </a:cubicBezTo>
                  <a:cubicBezTo>
                    <a:pt x="3269933" y="612458"/>
                    <a:pt x="3288030" y="619125"/>
                    <a:pt x="3319463" y="612458"/>
                  </a:cubicBezTo>
                  <a:cubicBezTo>
                    <a:pt x="3435668" y="588645"/>
                    <a:pt x="3549968" y="595313"/>
                    <a:pt x="3664268" y="641033"/>
                  </a:cubicBezTo>
                  <a:cubicBezTo>
                    <a:pt x="3565208" y="673418"/>
                    <a:pt x="3472815" y="702945"/>
                    <a:pt x="3371850" y="735330"/>
                  </a:cubicBezTo>
                  <a:close/>
                </a:path>
              </a:pathLst>
            </a:custGeom>
            <a:solidFill>
              <a:schemeClr val="accent2"/>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BDF70F0-C84F-4AD7-AA3E-23E944D3E44B}"/>
                </a:ext>
              </a:extLst>
            </p:cNvPr>
            <p:cNvSpPr/>
            <p:nvPr/>
          </p:nvSpPr>
          <p:spPr>
            <a:xfrm>
              <a:off x="3197541" y="859153"/>
              <a:ext cx="1362074" cy="3867131"/>
            </a:xfrm>
            <a:custGeom>
              <a:avLst/>
              <a:gdLst>
                <a:gd name="connsiteX0" fmla="*/ 1258253 w 1362075"/>
                <a:gd name="connsiteY0" fmla="*/ 285750 h 3867150"/>
                <a:gd name="connsiteX1" fmla="*/ 1274445 w 1362075"/>
                <a:gd name="connsiteY1" fmla="*/ 0 h 3867150"/>
                <a:gd name="connsiteX2" fmla="*/ 1287780 w 1362075"/>
                <a:gd name="connsiteY2" fmla="*/ 0 h 3867150"/>
                <a:gd name="connsiteX3" fmla="*/ 1361123 w 1362075"/>
                <a:gd name="connsiteY3" fmla="*/ 224790 h 3867150"/>
                <a:gd name="connsiteX4" fmla="*/ 1344930 w 1362075"/>
                <a:gd name="connsiteY4" fmla="*/ 288608 h 3867150"/>
                <a:gd name="connsiteX5" fmla="*/ 874395 w 1362075"/>
                <a:gd name="connsiteY5" fmla="*/ 873443 h 3867150"/>
                <a:gd name="connsiteX6" fmla="*/ 796290 w 1362075"/>
                <a:gd name="connsiteY6" fmla="*/ 896303 h 3867150"/>
                <a:gd name="connsiteX7" fmla="*/ 607695 w 1362075"/>
                <a:gd name="connsiteY7" fmla="*/ 822960 h 3867150"/>
                <a:gd name="connsiteX8" fmla="*/ 539115 w 1362075"/>
                <a:gd name="connsiteY8" fmla="*/ 826770 h 3867150"/>
                <a:gd name="connsiteX9" fmla="*/ 555308 w 1362075"/>
                <a:gd name="connsiteY9" fmla="*/ 893445 h 3867150"/>
                <a:gd name="connsiteX10" fmla="*/ 687705 w 1362075"/>
                <a:gd name="connsiteY10" fmla="*/ 1045845 h 3867150"/>
                <a:gd name="connsiteX11" fmla="*/ 462915 w 1362075"/>
                <a:gd name="connsiteY11" fmla="*/ 1538288 h 3867150"/>
                <a:gd name="connsiteX12" fmla="*/ 750570 w 1362075"/>
                <a:gd name="connsiteY12" fmla="*/ 1538288 h 3867150"/>
                <a:gd name="connsiteX13" fmla="*/ 752475 w 1362075"/>
                <a:gd name="connsiteY13" fmla="*/ 1554480 h 3867150"/>
                <a:gd name="connsiteX14" fmla="*/ 520065 w 1362075"/>
                <a:gd name="connsiteY14" fmla="*/ 1625918 h 3867150"/>
                <a:gd name="connsiteX15" fmla="*/ 472440 w 1362075"/>
                <a:gd name="connsiteY15" fmla="*/ 1693545 h 3867150"/>
                <a:gd name="connsiteX16" fmla="*/ 589598 w 1362075"/>
                <a:gd name="connsiteY16" fmla="*/ 2439353 h 3867150"/>
                <a:gd name="connsiteX17" fmla="*/ 628650 w 1362075"/>
                <a:gd name="connsiteY17" fmla="*/ 2637473 h 3867150"/>
                <a:gd name="connsiteX18" fmla="*/ 834390 w 1362075"/>
                <a:gd name="connsiteY18" fmla="*/ 2495550 h 3867150"/>
                <a:gd name="connsiteX19" fmla="*/ 847725 w 1362075"/>
                <a:gd name="connsiteY19" fmla="*/ 2502218 h 3867150"/>
                <a:gd name="connsiteX20" fmla="*/ 731520 w 1362075"/>
                <a:gd name="connsiteY20" fmla="*/ 2704148 h 3867150"/>
                <a:gd name="connsiteX21" fmla="*/ 681037 w 1362075"/>
                <a:gd name="connsiteY21" fmla="*/ 2925128 h 3867150"/>
                <a:gd name="connsiteX22" fmla="*/ 803910 w 1362075"/>
                <a:gd name="connsiteY22" fmla="*/ 3688080 h 3867150"/>
                <a:gd name="connsiteX23" fmla="*/ 1093470 w 1362075"/>
                <a:gd name="connsiteY23" fmla="*/ 3641408 h 3867150"/>
                <a:gd name="connsiteX24" fmla="*/ 1098233 w 1362075"/>
                <a:gd name="connsiteY24" fmla="*/ 3649980 h 3867150"/>
                <a:gd name="connsiteX25" fmla="*/ 900112 w 1362075"/>
                <a:gd name="connsiteY25" fmla="*/ 3760470 h 3867150"/>
                <a:gd name="connsiteX26" fmla="*/ 849630 w 1362075"/>
                <a:gd name="connsiteY26" fmla="*/ 3872865 h 3867150"/>
                <a:gd name="connsiteX27" fmla="*/ 833437 w 1362075"/>
                <a:gd name="connsiteY27" fmla="*/ 3874770 h 3867150"/>
                <a:gd name="connsiteX28" fmla="*/ 481012 w 1362075"/>
                <a:gd name="connsiteY28" fmla="*/ 3592830 h 3867150"/>
                <a:gd name="connsiteX29" fmla="*/ 662940 w 1362075"/>
                <a:gd name="connsiteY29" fmla="*/ 3412808 h 3867150"/>
                <a:gd name="connsiteX30" fmla="*/ 698183 w 1362075"/>
                <a:gd name="connsiteY30" fmla="*/ 3344228 h 3867150"/>
                <a:gd name="connsiteX31" fmla="*/ 618173 w 1362075"/>
                <a:gd name="connsiteY31" fmla="*/ 3338513 h 3867150"/>
                <a:gd name="connsiteX32" fmla="*/ 499110 w 1362075"/>
                <a:gd name="connsiteY32" fmla="*/ 3404235 h 3867150"/>
                <a:gd name="connsiteX33" fmla="*/ 405765 w 1362075"/>
                <a:gd name="connsiteY33" fmla="*/ 3303270 h 3867150"/>
                <a:gd name="connsiteX34" fmla="*/ 241935 w 1362075"/>
                <a:gd name="connsiteY34" fmla="*/ 3109913 h 3867150"/>
                <a:gd name="connsiteX35" fmla="*/ 444818 w 1362075"/>
                <a:gd name="connsiteY35" fmla="*/ 3176588 h 3867150"/>
                <a:gd name="connsiteX36" fmla="*/ 393383 w 1362075"/>
                <a:gd name="connsiteY36" fmla="*/ 2885123 h 3867150"/>
                <a:gd name="connsiteX37" fmla="*/ 282893 w 1362075"/>
                <a:gd name="connsiteY37" fmla="*/ 2315528 h 3867150"/>
                <a:gd name="connsiteX38" fmla="*/ 227647 w 1362075"/>
                <a:gd name="connsiteY38" fmla="*/ 2244090 h 3867150"/>
                <a:gd name="connsiteX39" fmla="*/ 0 w 1362075"/>
                <a:gd name="connsiteY39" fmla="*/ 2090738 h 3867150"/>
                <a:gd name="connsiteX40" fmla="*/ 245745 w 1362075"/>
                <a:gd name="connsiteY40" fmla="*/ 2128838 h 3867150"/>
                <a:gd name="connsiteX41" fmla="*/ 216218 w 1362075"/>
                <a:gd name="connsiteY41" fmla="*/ 1897380 h 3867150"/>
                <a:gd name="connsiteX42" fmla="*/ 196215 w 1362075"/>
                <a:gd name="connsiteY42" fmla="*/ 1461135 h 3867150"/>
                <a:gd name="connsiteX43" fmla="*/ 307658 w 1362075"/>
                <a:gd name="connsiteY43" fmla="*/ 1132523 h 3867150"/>
                <a:gd name="connsiteX44" fmla="*/ 309563 w 1362075"/>
                <a:gd name="connsiteY44" fmla="*/ 1052513 h 3867150"/>
                <a:gd name="connsiteX45" fmla="*/ 246697 w 1362075"/>
                <a:gd name="connsiteY45" fmla="*/ 761048 h 3867150"/>
                <a:gd name="connsiteX46" fmla="*/ 400050 w 1362075"/>
                <a:gd name="connsiteY46" fmla="*/ 969645 h 3867150"/>
                <a:gd name="connsiteX47" fmla="*/ 1258253 w 1362075"/>
                <a:gd name="connsiteY47" fmla="*/ 285750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62075" h="3867150">
                  <a:moveTo>
                    <a:pt x="1258253" y="285750"/>
                  </a:moveTo>
                  <a:cubicBezTo>
                    <a:pt x="1263967" y="186690"/>
                    <a:pt x="1268730" y="93345"/>
                    <a:pt x="1274445" y="0"/>
                  </a:cubicBezTo>
                  <a:cubicBezTo>
                    <a:pt x="1279208" y="0"/>
                    <a:pt x="1283017" y="0"/>
                    <a:pt x="1287780" y="0"/>
                  </a:cubicBezTo>
                  <a:cubicBezTo>
                    <a:pt x="1312545" y="74295"/>
                    <a:pt x="1340167" y="148590"/>
                    <a:pt x="1361123" y="224790"/>
                  </a:cubicBezTo>
                  <a:cubicBezTo>
                    <a:pt x="1366838" y="243840"/>
                    <a:pt x="1358265" y="273368"/>
                    <a:pt x="1344930" y="288608"/>
                  </a:cubicBezTo>
                  <a:cubicBezTo>
                    <a:pt x="1188720" y="483870"/>
                    <a:pt x="1030605" y="677228"/>
                    <a:pt x="874395" y="873443"/>
                  </a:cubicBezTo>
                  <a:cubicBezTo>
                    <a:pt x="850583" y="902970"/>
                    <a:pt x="830580" y="910590"/>
                    <a:pt x="796290" y="896303"/>
                  </a:cubicBezTo>
                  <a:cubicBezTo>
                    <a:pt x="734378" y="869633"/>
                    <a:pt x="671512" y="843915"/>
                    <a:pt x="607695" y="822960"/>
                  </a:cubicBezTo>
                  <a:cubicBezTo>
                    <a:pt x="587693" y="816293"/>
                    <a:pt x="561975" y="824865"/>
                    <a:pt x="539115" y="826770"/>
                  </a:cubicBezTo>
                  <a:cubicBezTo>
                    <a:pt x="543878" y="849630"/>
                    <a:pt x="542925" y="876300"/>
                    <a:pt x="555308" y="893445"/>
                  </a:cubicBezTo>
                  <a:cubicBezTo>
                    <a:pt x="595312" y="944880"/>
                    <a:pt x="641033" y="992505"/>
                    <a:pt x="687705" y="1045845"/>
                  </a:cubicBezTo>
                  <a:cubicBezTo>
                    <a:pt x="591503" y="1184910"/>
                    <a:pt x="488633" y="1337310"/>
                    <a:pt x="462915" y="1538288"/>
                  </a:cubicBezTo>
                  <a:cubicBezTo>
                    <a:pt x="562928" y="1538288"/>
                    <a:pt x="657225" y="1538288"/>
                    <a:pt x="750570" y="1538288"/>
                  </a:cubicBezTo>
                  <a:cubicBezTo>
                    <a:pt x="751523" y="1544003"/>
                    <a:pt x="751523" y="1548765"/>
                    <a:pt x="752475" y="1554480"/>
                  </a:cubicBezTo>
                  <a:cubicBezTo>
                    <a:pt x="675323" y="1578293"/>
                    <a:pt x="598170" y="1604963"/>
                    <a:pt x="520065" y="1625918"/>
                  </a:cubicBezTo>
                  <a:cubicBezTo>
                    <a:pt x="481012" y="1636395"/>
                    <a:pt x="465772" y="1652588"/>
                    <a:pt x="472440" y="1693545"/>
                  </a:cubicBezTo>
                  <a:cubicBezTo>
                    <a:pt x="512445" y="1942148"/>
                    <a:pt x="549593" y="2190750"/>
                    <a:pt x="589598" y="2439353"/>
                  </a:cubicBezTo>
                  <a:cubicBezTo>
                    <a:pt x="600075" y="2502218"/>
                    <a:pt x="614362" y="2564130"/>
                    <a:pt x="628650" y="2637473"/>
                  </a:cubicBezTo>
                  <a:cubicBezTo>
                    <a:pt x="701993" y="2586990"/>
                    <a:pt x="768668" y="2541270"/>
                    <a:pt x="834390" y="2495550"/>
                  </a:cubicBezTo>
                  <a:cubicBezTo>
                    <a:pt x="839153" y="2497455"/>
                    <a:pt x="843915" y="2499360"/>
                    <a:pt x="847725" y="2502218"/>
                  </a:cubicBezTo>
                  <a:cubicBezTo>
                    <a:pt x="809625" y="2569845"/>
                    <a:pt x="782003" y="2646998"/>
                    <a:pt x="731520" y="2704148"/>
                  </a:cubicBezTo>
                  <a:cubicBezTo>
                    <a:pt x="669608" y="2773680"/>
                    <a:pt x="664845" y="2839403"/>
                    <a:pt x="681037" y="2925128"/>
                  </a:cubicBezTo>
                  <a:cubicBezTo>
                    <a:pt x="726758" y="3174683"/>
                    <a:pt x="762000" y="3426143"/>
                    <a:pt x="803910" y="3688080"/>
                  </a:cubicBezTo>
                  <a:cubicBezTo>
                    <a:pt x="902018" y="3671888"/>
                    <a:pt x="998220" y="3656648"/>
                    <a:pt x="1093470" y="3641408"/>
                  </a:cubicBezTo>
                  <a:cubicBezTo>
                    <a:pt x="1095375" y="3644265"/>
                    <a:pt x="1097280" y="3647123"/>
                    <a:pt x="1098233" y="3649980"/>
                  </a:cubicBezTo>
                  <a:cubicBezTo>
                    <a:pt x="1032510" y="3687128"/>
                    <a:pt x="967740" y="3726180"/>
                    <a:pt x="900112" y="3760470"/>
                  </a:cubicBezTo>
                  <a:cubicBezTo>
                    <a:pt x="853440" y="3784283"/>
                    <a:pt x="807720" y="3802380"/>
                    <a:pt x="849630" y="3872865"/>
                  </a:cubicBezTo>
                  <a:cubicBezTo>
                    <a:pt x="843915" y="3873818"/>
                    <a:pt x="839153" y="3874770"/>
                    <a:pt x="833437" y="3874770"/>
                  </a:cubicBezTo>
                  <a:cubicBezTo>
                    <a:pt x="717233" y="3782378"/>
                    <a:pt x="601028" y="3689033"/>
                    <a:pt x="481012" y="3592830"/>
                  </a:cubicBezTo>
                  <a:cubicBezTo>
                    <a:pt x="534353" y="3517583"/>
                    <a:pt x="590550" y="3456623"/>
                    <a:pt x="662940" y="3412808"/>
                  </a:cubicBezTo>
                  <a:cubicBezTo>
                    <a:pt x="688658" y="3396615"/>
                    <a:pt x="717233" y="3379470"/>
                    <a:pt x="698183" y="3344228"/>
                  </a:cubicBezTo>
                  <a:cubicBezTo>
                    <a:pt x="677228" y="3306128"/>
                    <a:pt x="646748" y="3322320"/>
                    <a:pt x="618173" y="3338513"/>
                  </a:cubicBezTo>
                  <a:cubicBezTo>
                    <a:pt x="574358" y="3363278"/>
                    <a:pt x="529590" y="3387090"/>
                    <a:pt x="499110" y="3404235"/>
                  </a:cubicBezTo>
                  <a:cubicBezTo>
                    <a:pt x="463868" y="3365183"/>
                    <a:pt x="437197" y="3331845"/>
                    <a:pt x="405765" y="3303270"/>
                  </a:cubicBezTo>
                  <a:cubicBezTo>
                    <a:pt x="346710" y="3249930"/>
                    <a:pt x="287655" y="3195638"/>
                    <a:pt x="241935" y="3109913"/>
                  </a:cubicBezTo>
                  <a:cubicBezTo>
                    <a:pt x="315278" y="3134678"/>
                    <a:pt x="374333" y="3153728"/>
                    <a:pt x="444818" y="3176588"/>
                  </a:cubicBezTo>
                  <a:cubicBezTo>
                    <a:pt x="426720" y="3073718"/>
                    <a:pt x="410528" y="2978468"/>
                    <a:pt x="393383" y="2885123"/>
                  </a:cubicBezTo>
                  <a:cubicBezTo>
                    <a:pt x="357187" y="2695575"/>
                    <a:pt x="318135" y="2505075"/>
                    <a:pt x="282893" y="2315528"/>
                  </a:cubicBezTo>
                  <a:cubicBezTo>
                    <a:pt x="276225" y="2280285"/>
                    <a:pt x="262890" y="2259330"/>
                    <a:pt x="227647" y="2244090"/>
                  </a:cubicBezTo>
                  <a:cubicBezTo>
                    <a:pt x="147638" y="2210753"/>
                    <a:pt x="73343" y="2165033"/>
                    <a:pt x="0" y="2090738"/>
                  </a:cubicBezTo>
                  <a:cubicBezTo>
                    <a:pt x="89535" y="2105025"/>
                    <a:pt x="161925" y="2116455"/>
                    <a:pt x="245745" y="2128838"/>
                  </a:cubicBezTo>
                  <a:cubicBezTo>
                    <a:pt x="235268" y="2046923"/>
                    <a:pt x="220980" y="1972627"/>
                    <a:pt x="216218" y="1897380"/>
                  </a:cubicBezTo>
                  <a:cubicBezTo>
                    <a:pt x="206693" y="1751648"/>
                    <a:pt x="195263" y="1605915"/>
                    <a:pt x="196215" y="1461135"/>
                  </a:cubicBezTo>
                  <a:cubicBezTo>
                    <a:pt x="197168" y="1342073"/>
                    <a:pt x="254318" y="1236345"/>
                    <a:pt x="307658" y="1132523"/>
                  </a:cubicBezTo>
                  <a:cubicBezTo>
                    <a:pt x="321945" y="1103948"/>
                    <a:pt x="324803" y="1082040"/>
                    <a:pt x="309563" y="1052513"/>
                  </a:cubicBezTo>
                  <a:cubicBezTo>
                    <a:pt x="265747" y="963930"/>
                    <a:pt x="246697" y="868680"/>
                    <a:pt x="246697" y="761048"/>
                  </a:cubicBezTo>
                  <a:cubicBezTo>
                    <a:pt x="300038" y="833438"/>
                    <a:pt x="346710" y="897255"/>
                    <a:pt x="400050" y="969645"/>
                  </a:cubicBezTo>
                  <a:cubicBezTo>
                    <a:pt x="620078" y="647700"/>
                    <a:pt x="895350" y="406718"/>
                    <a:pt x="1258253" y="285750"/>
                  </a:cubicBezTo>
                  <a:close/>
                </a:path>
              </a:pathLst>
            </a:custGeom>
            <a:solidFill>
              <a:schemeClr val="accent3"/>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4F393E5-851C-4CC4-AAEC-F74CC52911AC}"/>
                </a:ext>
              </a:extLst>
            </p:cNvPr>
            <p:cNvSpPr/>
            <p:nvPr/>
          </p:nvSpPr>
          <p:spPr>
            <a:xfrm>
              <a:off x="2914648" y="3040368"/>
              <a:ext cx="2419349" cy="2800337"/>
            </a:xfrm>
            <a:custGeom>
              <a:avLst/>
              <a:gdLst>
                <a:gd name="connsiteX0" fmla="*/ 2345055 w 2419350"/>
                <a:gd name="connsiteY0" fmla="*/ 2572702 h 2800350"/>
                <a:gd name="connsiteX1" fmla="*/ 2427923 w 2419350"/>
                <a:gd name="connsiteY1" fmla="*/ 2808922 h 2800350"/>
                <a:gd name="connsiteX2" fmla="*/ 2070735 w 2419350"/>
                <a:gd name="connsiteY2" fmla="*/ 2724150 h 2800350"/>
                <a:gd name="connsiteX3" fmla="*/ 1775460 w 2419350"/>
                <a:gd name="connsiteY3" fmla="*/ 2638425 h 2800350"/>
                <a:gd name="connsiteX4" fmla="*/ 1585913 w 2419350"/>
                <a:gd name="connsiteY4" fmla="*/ 2641283 h 2800350"/>
                <a:gd name="connsiteX5" fmla="*/ 1583055 w 2419350"/>
                <a:gd name="connsiteY5" fmla="*/ 2622233 h 2800350"/>
                <a:gd name="connsiteX6" fmla="*/ 1768793 w 2419350"/>
                <a:gd name="connsiteY6" fmla="*/ 2523172 h 2800350"/>
                <a:gd name="connsiteX7" fmla="*/ 1726883 w 2419350"/>
                <a:gd name="connsiteY7" fmla="*/ 2490788 h 2800350"/>
                <a:gd name="connsiteX8" fmla="*/ 1028700 w 2419350"/>
                <a:gd name="connsiteY8" fmla="*/ 2018348 h 2800350"/>
                <a:gd name="connsiteX9" fmla="*/ 948690 w 2419350"/>
                <a:gd name="connsiteY9" fmla="*/ 2009775 h 2800350"/>
                <a:gd name="connsiteX10" fmla="*/ 690563 w 2419350"/>
                <a:gd name="connsiteY10" fmla="*/ 2073593 h 2800350"/>
                <a:gd name="connsiteX11" fmla="*/ 683895 w 2419350"/>
                <a:gd name="connsiteY11" fmla="*/ 2055495 h 2800350"/>
                <a:gd name="connsiteX12" fmla="*/ 879158 w 2419350"/>
                <a:gd name="connsiteY12" fmla="*/ 1913573 h 2800350"/>
                <a:gd name="connsiteX13" fmla="*/ 728663 w 2419350"/>
                <a:gd name="connsiteY13" fmla="*/ 1796415 h 2800350"/>
                <a:gd name="connsiteX14" fmla="*/ 296228 w 2419350"/>
                <a:gd name="connsiteY14" fmla="*/ 1123950 h 2800350"/>
                <a:gd name="connsiteX15" fmla="*/ 219075 w 2419350"/>
                <a:gd name="connsiteY15" fmla="*/ 1031557 h 2800350"/>
                <a:gd name="connsiteX16" fmla="*/ 0 w 2419350"/>
                <a:gd name="connsiteY16" fmla="*/ 893445 h 2800350"/>
                <a:gd name="connsiteX17" fmla="*/ 8573 w 2419350"/>
                <a:gd name="connsiteY17" fmla="*/ 878205 h 2800350"/>
                <a:gd name="connsiteX18" fmla="*/ 251460 w 2419350"/>
                <a:gd name="connsiteY18" fmla="*/ 919163 h 2800350"/>
                <a:gd name="connsiteX19" fmla="*/ 307658 w 2419350"/>
                <a:gd name="connsiteY19" fmla="*/ 0 h 2800350"/>
                <a:gd name="connsiteX20" fmla="*/ 501968 w 2419350"/>
                <a:gd name="connsiteY20" fmla="*/ 110490 h 2800350"/>
                <a:gd name="connsiteX21" fmla="*/ 527685 w 2419350"/>
                <a:gd name="connsiteY21" fmla="*/ 224790 h 2800350"/>
                <a:gd name="connsiteX22" fmla="*/ 505778 w 2419350"/>
                <a:gd name="connsiteY22" fmla="*/ 351472 h 2800350"/>
                <a:gd name="connsiteX23" fmla="*/ 563880 w 2419350"/>
                <a:gd name="connsiteY23" fmla="*/ 359092 h 2800350"/>
                <a:gd name="connsiteX24" fmla="*/ 581025 w 2419350"/>
                <a:gd name="connsiteY24" fmla="*/ 441960 h 2800350"/>
                <a:gd name="connsiteX25" fmla="*/ 573405 w 2419350"/>
                <a:gd name="connsiteY25" fmla="*/ 453390 h 2800350"/>
                <a:gd name="connsiteX26" fmla="*/ 494348 w 2419350"/>
                <a:gd name="connsiteY26" fmla="*/ 588645 h 2800350"/>
                <a:gd name="connsiteX27" fmla="*/ 520065 w 2419350"/>
                <a:gd name="connsiteY27" fmla="*/ 867727 h 2800350"/>
                <a:gd name="connsiteX28" fmla="*/ 500063 w 2419350"/>
                <a:gd name="connsiteY28" fmla="*/ 973455 h 2800350"/>
                <a:gd name="connsiteX29" fmla="*/ 621983 w 2419350"/>
                <a:gd name="connsiteY29" fmla="*/ 1244917 h 2800350"/>
                <a:gd name="connsiteX30" fmla="*/ 660083 w 2419350"/>
                <a:gd name="connsiteY30" fmla="*/ 1338263 h 2800350"/>
                <a:gd name="connsiteX31" fmla="*/ 859155 w 2419350"/>
                <a:gd name="connsiteY31" fmla="*/ 1231582 h 2800350"/>
                <a:gd name="connsiteX32" fmla="*/ 708660 w 2419350"/>
                <a:gd name="connsiteY32" fmla="*/ 1407795 h 2800350"/>
                <a:gd name="connsiteX33" fmla="*/ 1504950 w 2419350"/>
                <a:gd name="connsiteY33" fmla="*/ 2010727 h 2800350"/>
                <a:gd name="connsiteX34" fmla="*/ 1551623 w 2419350"/>
                <a:gd name="connsiteY34" fmla="*/ 1752600 h 2800350"/>
                <a:gd name="connsiteX35" fmla="*/ 1629728 w 2419350"/>
                <a:gd name="connsiteY35" fmla="*/ 2015490 h 2800350"/>
                <a:gd name="connsiteX36" fmla="*/ 1710690 w 2419350"/>
                <a:gd name="connsiteY36" fmla="*/ 2149793 h 2800350"/>
                <a:gd name="connsiteX37" fmla="*/ 2345055 w 2419350"/>
                <a:gd name="connsiteY37" fmla="*/ 2572702 h 280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19350" h="2800350">
                  <a:moveTo>
                    <a:pt x="2345055" y="2572702"/>
                  </a:moveTo>
                  <a:cubicBezTo>
                    <a:pt x="2377440" y="2665095"/>
                    <a:pt x="2401253" y="2733675"/>
                    <a:pt x="2427923" y="2808922"/>
                  </a:cubicBezTo>
                  <a:cubicBezTo>
                    <a:pt x="2301240" y="2795588"/>
                    <a:pt x="2174558" y="2808922"/>
                    <a:pt x="2070735" y="2724150"/>
                  </a:cubicBezTo>
                  <a:cubicBezTo>
                    <a:pt x="1984058" y="2653665"/>
                    <a:pt x="1896428" y="2602230"/>
                    <a:pt x="1775460" y="2638425"/>
                  </a:cubicBezTo>
                  <a:cubicBezTo>
                    <a:pt x="1717358" y="2655570"/>
                    <a:pt x="1649730" y="2641283"/>
                    <a:pt x="1585913" y="2641283"/>
                  </a:cubicBezTo>
                  <a:cubicBezTo>
                    <a:pt x="1584960" y="2634615"/>
                    <a:pt x="1584008" y="2628900"/>
                    <a:pt x="1583055" y="2622233"/>
                  </a:cubicBezTo>
                  <a:cubicBezTo>
                    <a:pt x="1643063" y="2590800"/>
                    <a:pt x="1702118" y="2558415"/>
                    <a:pt x="1768793" y="2523172"/>
                  </a:cubicBezTo>
                  <a:cubicBezTo>
                    <a:pt x="1751648" y="2509838"/>
                    <a:pt x="1740218" y="2499360"/>
                    <a:pt x="1726883" y="2490788"/>
                  </a:cubicBezTo>
                  <a:cubicBezTo>
                    <a:pt x="1494473" y="2333625"/>
                    <a:pt x="1261110" y="2176463"/>
                    <a:pt x="1028700" y="2018348"/>
                  </a:cubicBezTo>
                  <a:cubicBezTo>
                    <a:pt x="1001078" y="1999298"/>
                    <a:pt x="979170" y="2001202"/>
                    <a:pt x="948690" y="2009775"/>
                  </a:cubicBezTo>
                  <a:cubicBezTo>
                    <a:pt x="863918" y="2034540"/>
                    <a:pt x="777240" y="2052638"/>
                    <a:pt x="690563" y="2073593"/>
                  </a:cubicBezTo>
                  <a:cubicBezTo>
                    <a:pt x="688658" y="2067877"/>
                    <a:pt x="685800" y="2061210"/>
                    <a:pt x="683895" y="2055495"/>
                  </a:cubicBezTo>
                  <a:cubicBezTo>
                    <a:pt x="747713" y="2009775"/>
                    <a:pt x="810578" y="1963102"/>
                    <a:pt x="879158" y="1913573"/>
                  </a:cubicBezTo>
                  <a:cubicBezTo>
                    <a:pt x="825818" y="1871663"/>
                    <a:pt x="779145" y="1831657"/>
                    <a:pt x="728663" y="1796415"/>
                  </a:cubicBezTo>
                  <a:cubicBezTo>
                    <a:pt x="490538" y="1632585"/>
                    <a:pt x="351473" y="1404938"/>
                    <a:pt x="296228" y="1123950"/>
                  </a:cubicBezTo>
                  <a:cubicBezTo>
                    <a:pt x="286703" y="1075373"/>
                    <a:pt x="261938" y="1053465"/>
                    <a:pt x="219075" y="1031557"/>
                  </a:cubicBezTo>
                  <a:cubicBezTo>
                    <a:pt x="142875" y="991552"/>
                    <a:pt x="72390" y="940117"/>
                    <a:pt x="0" y="893445"/>
                  </a:cubicBezTo>
                  <a:cubicBezTo>
                    <a:pt x="2858" y="888682"/>
                    <a:pt x="5715" y="882967"/>
                    <a:pt x="8573" y="878205"/>
                  </a:cubicBezTo>
                  <a:cubicBezTo>
                    <a:pt x="86678" y="891540"/>
                    <a:pt x="165735" y="904875"/>
                    <a:pt x="251460" y="919163"/>
                  </a:cubicBezTo>
                  <a:cubicBezTo>
                    <a:pt x="202883" y="601980"/>
                    <a:pt x="201930" y="298132"/>
                    <a:pt x="307658" y="0"/>
                  </a:cubicBezTo>
                  <a:cubicBezTo>
                    <a:pt x="375285" y="37147"/>
                    <a:pt x="445770" y="64770"/>
                    <a:pt x="501968" y="110490"/>
                  </a:cubicBezTo>
                  <a:cubicBezTo>
                    <a:pt x="525780" y="130492"/>
                    <a:pt x="527685" y="185738"/>
                    <a:pt x="527685" y="224790"/>
                  </a:cubicBezTo>
                  <a:cubicBezTo>
                    <a:pt x="527685" y="265747"/>
                    <a:pt x="514350" y="306705"/>
                    <a:pt x="505778" y="351472"/>
                  </a:cubicBezTo>
                  <a:cubicBezTo>
                    <a:pt x="526733" y="354330"/>
                    <a:pt x="543878" y="356235"/>
                    <a:pt x="563880" y="359092"/>
                  </a:cubicBezTo>
                  <a:cubicBezTo>
                    <a:pt x="569595" y="387667"/>
                    <a:pt x="575310" y="416242"/>
                    <a:pt x="581025" y="441960"/>
                  </a:cubicBezTo>
                  <a:cubicBezTo>
                    <a:pt x="577215" y="447675"/>
                    <a:pt x="576263" y="452438"/>
                    <a:pt x="573405" y="453390"/>
                  </a:cubicBezTo>
                  <a:cubicBezTo>
                    <a:pt x="500063" y="471488"/>
                    <a:pt x="486728" y="521017"/>
                    <a:pt x="494348" y="588645"/>
                  </a:cubicBezTo>
                  <a:cubicBezTo>
                    <a:pt x="505778" y="681038"/>
                    <a:pt x="511493" y="773430"/>
                    <a:pt x="520065" y="867727"/>
                  </a:cubicBezTo>
                  <a:cubicBezTo>
                    <a:pt x="461010" y="901065"/>
                    <a:pt x="451485" y="921067"/>
                    <a:pt x="500063" y="973455"/>
                  </a:cubicBezTo>
                  <a:cubicBezTo>
                    <a:pt x="572453" y="1051560"/>
                    <a:pt x="585788" y="1152525"/>
                    <a:pt x="621983" y="1244917"/>
                  </a:cubicBezTo>
                  <a:cubicBezTo>
                    <a:pt x="633413" y="1273492"/>
                    <a:pt x="645795" y="1302067"/>
                    <a:pt x="660083" y="1338263"/>
                  </a:cubicBezTo>
                  <a:cubicBezTo>
                    <a:pt x="724853" y="1303973"/>
                    <a:pt x="785813" y="1270635"/>
                    <a:pt x="859155" y="1231582"/>
                  </a:cubicBezTo>
                  <a:cubicBezTo>
                    <a:pt x="803910" y="1296352"/>
                    <a:pt x="757238" y="1350645"/>
                    <a:pt x="708660" y="1407795"/>
                  </a:cubicBezTo>
                  <a:cubicBezTo>
                    <a:pt x="949643" y="1641157"/>
                    <a:pt x="1226820" y="1817370"/>
                    <a:pt x="1504950" y="2010727"/>
                  </a:cubicBezTo>
                  <a:cubicBezTo>
                    <a:pt x="1521143" y="1921192"/>
                    <a:pt x="1535430" y="1841182"/>
                    <a:pt x="1551623" y="1752600"/>
                  </a:cubicBezTo>
                  <a:cubicBezTo>
                    <a:pt x="1600200" y="1838325"/>
                    <a:pt x="1624965" y="1925002"/>
                    <a:pt x="1629728" y="2015490"/>
                  </a:cubicBezTo>
                  <a:cubicBezTo>
                    <a:pt x="1633538" y="2079307"/>
                    <a:pt x="1657350" y="2115502"/>
                    <a:pt x="1710690" y="2149793"/>
                  </a:cubicBezTo>
                  <a:cubicBezTo>
                    <a:pt x="1931670" y="2292668"/>
                    <a:pt x="2148840" y="2441258"/>
                    <a:pt x="2345055" y="2572702"/>
                  </a:cubicBezTo>
                  <a:close/>
                </a:path>
              </a:pathLst>
            </a:custGeom>
            <a:solidFill>
              <a:schemeClr val="accent2"/>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A395D1F-98F8-44BC-B20B-ABB6D225D757}"/>
                </a:ext>
              </a:extLst>
            </p:cNvPr>
            <p:cNvSpPr/>
            <p:nvPr/>
          </p:nvSpPr>
          <p:spPr>
            <a:xfrm>
              <a:off x="3710937" y="208598"/>
              <a:ext cx="2933698" cy="2143115"/>
            </a:xfrm>
            <a:custGeom>
              <a:avLst/>
              <a:gdLst>
                <a:gd name="connsiteX0" fmla="*/ 1632585 w 2933700"/>
                <a:gd name="connsiteY0" fmla="*/ 627698 h 2143125"/>
                <a:gd name="connsiteX1" fmla="*/ 1799273 w 2933700"/>
                <a:gd name="connsiteY1" fmla="*/ 862013 h 2143125"/>
                <a:gd name="connsiteX2" fmla="*/ 1793558 w 2933700"/>
                <a:gd name="connsiteY2" fmla="*/ 870585 h 2143125"/>
                <a:gd name="connsiteX3" fmla="*/ 1544003 w 2933700"/>
                <a:gd name="connsiteY3" fmla="*/ 696278 h 2143125"/>
                <a:gd name="connsiteX4" fmla="*/ 884873 w 2933700"/>
                <a:gd name="connsiteY4" fmla="*/ 1375410 h 2143125"/>
                <a:gd name="connsiteX5" fmla="*/ 1129665 w 2933700"/>
                <a:gd name="connsiteY5" fmla="*/ 1448753 h 2143125"/>
                <a:gd name="connsiteX6" fmla="*/ 877253 w 2933700"/>
                <a:gd name="connsiteY6" fmla="*/ 1500188 h 2143125"/>
                <a:gd name="connsiteX7" fmla="*/ 720090 w 2933700"/>
                <a:gd name="connsiteY7" fmla="*/ 1582103 h 2143125"/>
                <a:gd name="connsiteX8" fmla="*/ 285750 w 2933700"/>
                <a:gd name="connsiteY8" fmla="*/ 2118360 h 2143125"/>
                <a:gd name="connsiteX9" fmla="*/ 223838 w 2933700"/>
                <a:gd name="connsiteY9" fmla="*/ 2149793 h 2143125"/>
                <a:gd name="connsiteX10" fmla="*/ 0 w 2933700"/>
                <a:gd name="connsiteY10" fmla="*/ 2151698 h 2143125"/>
                <a:gd name="connsiteX11" fmla="*/ 267653 w 2933700"/>
                <a:gd name="connsiteY11" fmla="*/ 1696403 h 2143125"/>
                <a:gd name="connsiteX12" fmla="*/ 79058 w 2933700"/>
                <a:gd name="connsiteY12" fmla="*/ 1525905 h 2143125"/>
                <a:gd name="connsiteX13" fmla="*/ 83820 w 2933700"/>
                <a:gd name="connsiteY13" fmla="*/ 1519238 h 2143125"/>
                <a:gd name="connsiteX14" fmla="*/ 301943 w 2933700"/>
                <a:gd name="connsiteY14" fmla="*/ 1596390 h 2143125"/>
                <a:gd name="connsiteX15" fmla="*/ 371475 w 2933700"/>
                <a:gd name="connsiteY15" fmla="*/ 1575435 h 2143125"/>
                <a:gd name="connsiteX16" fmla="*/ 877253 w 2933700"/>
                <a:gd name="connsiteY16" fmla="*/ 949643 h 2143125"/>
                <a:gd name="connsiteX17" fmla="*/ 891540 w 2933700"/>
                <a:gd name="connsiteY17" fmla="*/ 883920 h 2143125"/>
                <a:gd name="connsiteX18" fmla="*/ 941070 w 2933700"/>
                <a:gd name="connsiteY18" fmla="*/ 572453 h 2143125"/>
                <a:gd name="connsiteX19" fmla="*/ 1008698 w 2933700"/>
                <a:gd name="connsiteY19" fmla="*/ 794385 h 2143125"/>
                <a:gd name="connsiteX20" fmla="*/ 1030605 w 2933700"/>
                <a:gd name="connsiteY20" fmla="*/ 804863 h 2143125"/>
                <a:gd name="connsiteX21" fmla="*/ 1154430 w 2933700"/>
                <a:gd name="connsiteY21" fmla="*/ 666750 h 2143125"/>
                <a:gd name="connsiteX22" fmla="*/ 1575435 w 2933700"/>
                <a:gd name="connsiteY22" fmla="*/ 336233 h 2143125"/>
                <a:gd name="connsiteX23" fmla="*/ 2319338 w 2933700"/>
                <a:gd name="connsiteY23" fmla="*/ 202883 h 2143125"/>
                <a:gd name="connsiteX24" fmla="*/ 2394585 w 2933700"/>
                <a:gd name="connsiteY24" fmla="*/ 179070 h 2143125"/>
                <a:gd name="connsiteX25" fmla="*/ 2680335 w 2933700"/>
                <a:gd name="connsiteY25" fmla="*/ 0 h 2143125"/>
                <a:gd name="connsiteX26" fmla="*/ 2508885 w 2933700"/>
                <a:gd name="connsiteY26" fmla="*/ 246698 h 2143125"/>
                <a:gd name="connsiteX27" fmla="*/ 2937510 w 2933700"/>
                <a:gd name="connsiteY27" fmla="*/ 426720 h 2143125"/>
                <a:gd name="connsiteX28" fmla="*/ 2848928 w 2933700"/>
                <a:gd name="connsiteY28" fmla="*/ 536258 h 2143125"/>
                <a:gd name="connsiteX29" fmla="*/ 2841308 w 2933700"/>
                <a:gd name="connsiteY29" fmla="*/ 543878 h 2143125"/>
                <a:gd name="connsiteX30" fmla="*/ 2564130 w 2933700"/>
                <a:gd name="connsiteY30" fmla="*/ 565785 h 2143125"/>
                <a:gd name="connsiteX31" fmla="*/ 1969770 w 2933700"/>
                <a:gd name="connsiteY31" fmla="*/ 466725 h 2143125"/>
                <a:gd name="connsiteX32" fmla="*/ 1919288 w 2933700"/>
                <a:gd name="connsiteY32" fmla="*/ 428625 h 2143125"/>
                <a:gd name="connsiteX33" fmla="*/ 1864995 w 2933700"/>
                <a:gd name="connsiteY33" fmla="*/ 386715 h 2143125"/>
                <a:gd name="connsiteX34" fmla="*/ 1834515 w 2933700"/>
                <a:gd name="connsiteY34" fmla="*/ 447675 h 2143125"/>
                <a:gd name="connsiteX35" fmla="*/ 1772603 w 2933700"/>
                <a:gd name="connsiteY35" fmla="*/ 545783 h 2143125"/>
                <a:gd name="connsiteX36" fmla="*/ 1632585 w 2933700"/>
                <a:gd name="connsiteY36" fmla="*/ 627698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33700" h="2143125">
                  <a:moveTo>
                    <a:pt x="1632585" y="627698"/>
                  </a:moveTo>
                  <a:cubicBezTo>
                    <a:pt x="1691640" y="710565"/>
                    <a:pt x="1744980" y="786765"/>
                    <a:pt x="1799273" y="862013"/>
                  </a:cubicBezTo>
                  <a:cubicBezTo>
                    <a:pt x="1797367" y="864870"/>
                    <a:pt x="1795463" y="867728"/>
                    <a:pt x="1793558" y="870585"/>
                  </a:cubicBezTo>
                  <a:cubicBezTo>
                    <a:pt x="1710690" y="812483"/>
                    <a:pt x="1627823" y="754380"/>
                    <a:pt x="1544003" y="696278"/>
                  </a:cubicBezTo>
                  <a:cubicBezTo>
                    <a:pt x="1299210" y="894398"/>
                    <a:pt x="1087755" y="1122045"/>
                    <a:pt x="884873" y="1375410"/>
                  </a:cubicBezTo>
                  <a:cubicBezTo>
                    <a:pt x="967740" y="1400175"/>
                    <a:pt x="1044893" y="1423988"/>
                    <a:pt x="1129665" y="1448753"/>
                  </a:cubicBezTo>
                  <a:cubicBezTo>
                    <a:pt x="1045845" y="1486853"/>
                    <a:pt x="962025" y="1502093"/>
                    <a:pt x="877253" y="1500188"/>
                  </a:cubicBezTo>
                  <a:cubicBezTo>
                    <a:pt x="803910" y="1498283"/>
                    <a:pt x="762953" y="1527810"/>
                    <a:pt x="720090" y="1582103"/>
                  </a:cubicBezTo>
                  <a:cubicBezTo>
                    <a:pt x="578168" y="1763078"/>
                    <a:pt x="432435" y="1941195"/>
                    <a:pt x="285750" y="2118360"/>
                  </a:cubicBezTo>
                  <a:cubicBezTo>
                    <a:pt x="272415" y="2135505"/>
                    <a:pt x="244793" y="2148840"/>
                    <a:pt x="223838" y="2149793"/>
                  </a:cubicBezTo>
                  <a:cubicBezTo>
                    <a:pt x="151448" y="2153603"/>
                    <a:pt x="79058" y="2151698"/>
                    <a:pt x="0" y="2151698"/>
                  </a:cubicBezTo>
                  <a:cubicBezTo>
                    <a:pt x="20955" y="1952625"/>
                    <a:pt x="168593" y="1840230"/>
                    <a:pt x="267653" y="1696403"/>
                  </a:cubicBezTo>
                  <a:cubicBezTo>
                    <a:pt x="204788" y="1640205"/>
                    <a:pt x="141923" y="1583055"/>
                    <a:pt x="79058" y="1525905"/>
                  </a:cubicBezTo>
                  <a:cubicBezTo>
                    <a:pt x="80963" y="1524000"/>
                    <a:pt x="81915" y="1521143"/>
                    <a:pt x="83820" y="1519238"/>
                  </a:cubicBezTo>
                  <a:cubicBezTo>
                    <a:pt x="157163" y="1544955"/>
                    <a:pt x="230505" y="1568768"/>
                    <a:pt x="301943" y="1596390"/>
                  </a:cubicBezTo>
                  <a:cubicBezTo>
                    <a:pt x="333375" y="1608773"/>
                    <a:pt x="351473" y="1600200"/>
                    <a:pt x="371475" y="1575435"/>
                  </a:cubicBezTo>
                  <a:cubicBezTo>
                    <a:pt x="540068" y="1366838"/>
                    <a:pt x="709613" y="1159193"/>
                    <a:pt x="877253" y="949643"/>
                  </a:cubicBezTo>
                  <a:cubicBezTo>
                    <a:pt x="889635" y="933450"/>
                    <a:pt x="892493" y="905828"/>
                    <a:pt x="891540" y="883920"/>
                  </a:cubicBezTo>
                  <a:cubicBezTo>
                    <a:pt x="886778" y="741998"/>
                    <a:pt x="899160" y="657225"/>
                    <a:pt x="941070" y="572453"/>
                  </a:cubicBezTo>
                  <a:cubicBezTo>
                    <a:pt x="963930" y="646748"/>
                    <a:pt x="985838" y="721043"/>
                    <a:pt x="1008698" y="794385"/>
                  </a:cubicBezTo>
                  <a:cubicBezTo>
                    <a:pt x="1016318" y="798195"/>
                    <a:pt x="1022985" y="802005"/>
                    <a:pt x="1030605" y="804863"/>
                  </a:cubicBezTo>
                  <a:cubicBezTo>
                    <a:pt x="1071563" y="758190"/>
                    <a:pt x="1106805" y="705803"/>
                    <a:pt x="1154430" y="666750"/>
                  </a:cubicBezTo>
                  <a:cubicBezTo>
                    <a:pt x="1291590" y="553403"/>
                    <a:pt x="1428750" y="437198"/>
                    <a:pt x="1575435" y="336233"/>
                  </a:cubicBezTo>
                  <a:cubicBezTo>
                    <a:pt x="1800225" y="181928"/>
                    <a:pt x="2053590" y="146685"/>
                    <a:pt x="2319338" y="202883"/>
                  </a:cubicBezTo>
                  <a:cubicBezTo>
                    <a:pt x="2352675" y="209550"/>
                    <a:pt x="2372678" y="202883"/>
                    <a:pt x="2394585" y="179070"/>
                  </a:cubicBezTo>
                  <a:cubicBezTo>
                    <a:pt x="2473643" y="96203"/>
                    <a:pt x="2566988" y="36195"/>
                    <a:pt x="2680335" y="0"/>
                  </a:cubicBezTo>
                  <a:cubicBezTo>
                    <a:pt x="2622233" y="85725"/>
                    <a:pt x="2566035" y="165735"/>
                    <a:pt x="2508885" y="246698"/>
                  </a:cubicBezTo>
                  <a:cubicBezTo>
                    <a:pt x="2655570" y="308610"/>
                    <a:pt x="2794635" y="366713"/>
                    <a:pt x="2937510" y="426720"/>
                  </a:cubicBezTo>
                  <a:cubicBezTo>
                    <a:pt x="2904173" y="468630"/>
                    <a:pt x="2876550" y="501968"/>
                    <a:pt x="2848928" y="536258"/>
                  </a:cubicBezTo>
                  <a:cubicBezTo>
                    <a:pt x="2847023" y="539115"/>
                    <a:pt x="2844165" y="543878"/>
                    <a:pt x="2841308" y="543878"/>
                  </a:cubicBezTo>
                  <a:cubicBezTo>
                    <a:pt x="2747963" y="553403"/>
                    <a:pt x="2646045" y="591503"/>
                    <a:pt x="2564130" y="565785"/>
                  </a:cubicBezTo>
                  <a:cubicBezTo>
                    <a:pt x="2368868" y="503873"/>
                    <a:pt x="2176463" y="449580"/>
                    <a:pt x="1969770" y="466725"/>
                  </a:cubicBezTo>
                  <a:cubicBezTo>
                    <a:pt x="1937385" y="469583"/>
                    <a:pt x="1932623" y="448628"/>
                    <a:pt x="1919288" y="428625"/>
                  </a:cubicBezTo>
                  <a:cubicBezTo>
                    <a:pt x="1906905" y="410528"/>
                    <a:pt x="1883092" y="400050"/>
                    <a:pt x="1864995" y="386715"/>
                  </a:cubicBezTo>
                  <a:cubicBezTo>
                    <a:pt x="1854517" y="406718"/>
                    <a:pt x="1832610" y="428625"/>
                    <a:pt x="1834515" y="447675"/>
                  </a:cubicBezTo>
                  <a:cubicBezTo>
                    <a:pt x="1840230" y="501015"/>
                    <a:pt x="1818323" y="525780"/>
                    <a:pt x="1772603" y="545783"/>
                  </a:cubicBezTo>
                  <a:cubicBezTo>
                    <a:pt x="1725930" y="566738"/>
                    <a:pt x="1684020" y="597218"/>
                    <a:pt x="1632585" y="627698"/>
                  </a:cubicBezTo>
                  <a:close/>
                </a:path>
              </a:pathLst>
            </a:custGeom>
            <a:solidFill>
              <a:schemeClr val="accent1"/>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1BAAFAD-9BCC-42AA-AA0B-805BFDE869F0}"/>
                </a:ext>
              </a:extLst>
            </p:cNvPr>
            <p:cNvSpPr/>
            <p:nvPr/>
          </p:nvSpPr>
          <p:spPr>
            <a:xfrm>
              <a:off x="3650930" y="5086329"/>
              <a:ext cx="3800473" cy="1276344"/>
            </a:xfrm>
            <a:custGeom>
              <a:avLst/>
              <a:gdLst>
                <a:gd name="connsiteX0" fmla="*/ 3809048 w 3800475"/>
                <a:gd name="connsiteY0" fmla="*/ 420052 h 1276350"/>
                <a:gd name="connsiteX1" fmla="*/ 3714750 w 3800475"/>
                <a:gd name="connsiteY1" fmla="*/ 538163 h 1276350"/>
                <a:gd name="connsiteX2" fmla="*/ 3665220 w 3800475"/>
                <a:gd name="connsiteY2" fmla="*/ 551498 h 1276350"/>
                <a:gd name="connsiteX3" fmla="*/ 3414712 w 3800475"/>
                <a:gd name="connsiteY3" fmla="*/ 568643 h 1276350"/>
                <a:gd name="connsiteX4" fmla="*/ 3352800 w 3800475"/>
                <a:gd name="connsiteY4" fmla="*/ 610552 h 1276350"/>
                <a:gd name="connsiteX5" fmla="*/ 3405187 w 3800475"/>
                <a:gd name="connsiteY5" fmla="*/ 663893 h 1276350"/>
                <a:gd name="connsiteX6" fmla="*/ 3542348 w 3800475"/>
                <a:gd name="connsiteY6" fmla="*/ 725805 h 1276350"/>
                <a:gd name="connsiteX7" fmla="*/ 3400425 w 3800475"/>
                <a:gd name="connsiteY7" fmla="*/ 839152 h 1276350"/>
                <a:gd name="connsiteX8" fmla="*/ 3398520 w 3800475"/>
                <a:gd name="connsiteY8" fmla="*/ 825818 h 1276350"/>
                <a:gd name="connsiteX9" fmla="*/ 3325178 w 3800475"/>
                <a:gd name="connsiteY9" fmla="*/ 817245 h 1276350"/>
                <a:gd name="connsiteX10" fmla="*/ 2514600 w 3800475"/>
                <a:gd name="connsiteY10" fmla="*/ 978218 h 1276350"/>
                <a:gd name="connsiteX11" fmla="*/ 2433637 w 3800475"/>
                <a:gd name="connsiteY11" fmla="*/ 1037273 h 1276350"/>
                <a:gd name="connsiteX12" fmla="*/ 2232660 w 3800475"/>
                <a:gd name="connsiteY12" fmla="*/ 1278255 h 1276350"/>
                <a:gd name="connsiteX13" fmla="*/ 2298383 w 3800475"/>
                <a:gd name="connsiteY13" fmla="*/ 1033463 h 1276350"/>
                <a:gd name="connsiteX14" fmla="*/ 1860233 w 3800475"/>
                <a:gd name="connsiteY14" fmla="*/ 1079182 h 1276350"/>
                <a:gd name="connsiteX15" fmla="*/ 1305877 w 3800475"/>
                <a:gd name="connsiteY15" fmla="*/ 1028700 h 1276350"/>
                <a:gd name="connsiteX16" fmla="*/ 1234440 w 3800475"/>
                <a:gd name="connsiteY16" fmla="*/ 1055370 h 1276350"/>
                <a:gd name="connsiteX17" fmla="*/ 1020127 w 3800475"/>
                <a:gd name="connsiteY17" fmla="*/ 1263968 h 1276350"/>
                <a:gd name="connsiteX18" fmla="*/ 1138238 w 3800475"/>
                <a:gd name="connsiteY18" fmla="*/ 981075 h 1276350"/>
                <a:gd name="connsiteX19" fmla="*/ 1069658 w 3800475"/>
                <a:gd name="connsiteY19" fmla="*/ 951548 h 1276350"/>
                <a:gd name="connsiteX20" fmla="*/ 312420 w 3800475"/>
                <a:gd name="connsiteY20" fmla="*/ 222885 h 1276350"/>
                <a:gd name="connsiteX21" fmla="*/ 224790 w 3800475"/>
                <a:gd name="connsiteY21" fmla="*/ 180975 h 1276350"/>
                <a:gd name="connsiteX22" fmla="*/ 2857 w 3800475"/>
                <a:gd name="connsiteY22" fmla="*/ 199073 h 1276350"/>
                <a:gd name="connsiteX23" fmla="*/ 0 w 3800475"/>
                <a:gd name="connsiteY23" fmla="*/ 185738 h 1276350"/>
                <a:gd name="connsiteX24" fmla="*/ 238125 w 3800475"/>
                <a:gd name="connsiteY24" fmla="*/ 70485 h 1276350"/>
                <a:gd name="connsiteX25" fmla="*/ 217170 w 3800475"/>
                <a:gd name="connsiteY25" fmla="*/ 0 h 1276350"/>
                <a:gd name="connsiteX26" fmla="*/ 278130 w 3800475"/>
                <a:gd name="connsiteY26" fmla="*/ 16193 h 1276350"/>
                <a:gd name="connsiteX27" fmla="*/ 652463 w 3800475"/>
                <a:gd name="connsiteY27" fmla="*/ 273368 h 1276350"/>
                <a:gd name="connsiteX28" fmla="*/ 774383 w 3800475"/>
                <a:gd name="connsiteY28" fmla="*/ 410527 h 1276350"/>
                <a:gd name="connsiteX29" fmla="*/ 812483 w 3800475"/>
                <a:gd name="connsiteY29" fmla="*/ 378143 h 1276350"/>
                <a:gd name="connsiteX30" fmla="*/ 857250 w 3800475"/>
                <a:gd name="connsiteY30" fmla="*/ 407670 h 1276350"/>
                <a:gd name="connsiteX31" fmla="*/ 852488 w 3800475"/>
                <a:gd name="connsiteY31" fmla="*/ 522923 h 1276350"/>
                <a:gd name="connsiteX32" fmla="*/ 822960 w 3800475"/>
                <a:gd name="connsiteY32" fmla="*/ 536257 h 1276350"/>
                <a:gd name="connsiteX33" fmla="*/ 790575 w 3800475"/>
                <a:gd name="connsiteY33" fmla="*/ 580073 h 1276350"/>
                <a:gd name="connsiteX34" fmla="*/ 830580 w 3800475"/>
                <a:gd name="connsiteY34" fmla="*/ 621982 h 1276350"/>
                <a:gd name="connsiteX35" fmla="*/ 1015365 w 3800475"/>
                <a:gd name="connsiteY35" fmla="*/ 640080 h 1276350"/>
                <a:gd name="connsiteX36" fmla="*/ 1098233 w 3800475"/>
                <a:gd name="connsiteY36" fmla="*/ 659130 h 1276350"/>
                <a:gd name="connsiteX37" fmla="*/ 1759268 w 3800475"/>
                <a:gd name="connsiteY37" fmla="*/ 804863 h 1276350"/>
                <a:gd name="connsiteX38" fmla="*/ 1678305 w 3800475"/>
                <a:gd name="connsiteY38" fmla="*/ 599123 h 1276350"/>
                <a:gd name="connsiteX39" fmla="*/ 1689735 w 3800475"/>
                <a:gd name="connsiteY39" fmla="*/ 587693 h 1276350"/>
                <a:gd name="connsiteX40" fmla="*/ 1880235 w 3800475"/>
                <a:gd name="connsiteY40" fmla="*/ 760095 h 1276350"/>
                <a:gd name="connsiteX41" fmla="*/ 1974533 w 3800475"/>
                <a:gd name="connsiteY41" fmla="*/ 795338 h 1276350"/>
                <a:gd name="connsiteX42" fmla="*/ 2722245 w 3800475"/>
                <a:gd name="connsiteY42" fmla="*/ 653415 h 1276350"/>
                <a:gd name="connsiteX43" fmla="*/ 2762250 w 3800475"/>
                <a:gd name="connsiteY43" fmla="*/ 612457 h 1276350"/>
                <a:gd name="connsiteX44" fmla="*/ 2810828 w 3800475"/>
                <a:gd name="connsiteY44" fmla="*/ 377190 h 1276350"/>
                <a:gd name="connsiteX45" fmla="*/ 2869883 w 3800475"/>
                <a:gd name="connsiteY45" fmla="*/ 632460 h 1276350"/>
                <a:gd name="connsiteX46" fmla="*/ 3809048 w 3800475"/>
                <a:gd name="connsiteY46" fmla="*/ 420052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800475" h="1276350">
                  <a:moveTo>
                    <a:pt x="3809048" y="420052"/>
                  </a:moveTo>
                  <a:cubicBezTo>
                    <a:pt x="3780473" y="457200"/>
                    <a:pt x="3749993" y="500063"/>
                    <a:pt x="3714750" y="538163"/>
                  </a:cubicBezTo>
                  <a:cubicBezTo>
                    <a:pt x="3705225" y="548640"/>
                    <a:pt x="3682365" y="550545"/>
                    <a:pt x="3665220" y="551498"/>
                  </a:cubicBezTo>
                  <a:cubicBezTo>
                    <a:pt x="3581400" y="557213"/>
                    <a:pt x="3497580" y="559118"/>
                    <a:pt x="3414712" y="568643"/>
                  </a:cubicBezTo>
                  <a:cubicBezTo>
                    <a:pt x="3392805" y="571500"/>
                    <a:pt x="3373755" y="596265"/>
                    <a:pt x="3352800" y="610552"/>
                  </a:cubicBezTo>
                  <a:cubicBezTo>
                    <a:pt x="3369945" y="628650"/>
                    <a:pt x="3384233" y="652463"/>
                    <a:pt x="3405187" y="663893"/>
                  </a:cubicBezTo>
                  <a:cubicBezTo>
                    <a:pt x="3446145" y="686752"/>
                    <a:pt x="3489960" y="702945"/>
                    <a:pt x="3542348" y="725805"/>
                  </a:cubicBezTo>
                  <a:cubicBezTo>
                    <a:pt x="3489960" y="767715"/>
                    <a:pt x="3445193" y="803910"/>
                    <a:pt x="3400425" y="839152"/>
                  </a:cubicBezTo>
                  <a:cubicBezTo>
                    <a:pt x="3399473" y="834390"/>
                    <a:pt x="3398520" y="830580"/>
                    <a:pt x="3398520" y="825818"/>
                  </a:cubicBezTo>
                  <a:cubicBezTo>
                    <a:pt x="3373755" y="822007"/>
                    <a:pt x="3348037" y="812482"/>
                    <a:pt x="3325178" y="817245"/>
                  </a:cubicBezTo>
                  <a:cubicBezTo>
                    <a:pt x="3054668" y="869632"/>
                    <a:pt x="2785110" y="924877"/>
                    <a:pt x="2514600" y="978218"/>
                  </a:cubicBezTo>
                  <a:cubicBezTo>
                    <a:pt x="2476500" y="985838"/>
                    <a:pt x="2450783" y="998220"/>
                    <a:pt x="2433637" y="1037273"/>
                  </a:cubicBezTo>
                  <a:cubicBezTo>
                    <a:pt x="2391728" y="1135380"/>
                    <a:pt x="2325053" y="1215390"/>
                    <a:pt x="2232660" y="1278255"/>
                  </a:cubicBezTo>
                  <a:cubicBezTo>
                    <a:pt x="2255520" y="1193482"/>
                    <a:pt x="2276475" y="1114425"/>
                    <a:pt x="2298383" y="1033463"/>
                  </a:cubicBezTo>
                  <a:cubicBezTo>
                    <a:pt x="2145030" y="1049655"/>
                    <a:pt x="2003108" y="1067752"/>
                    <a:pt x="1860233" y="1079182"/>
                  </a:cubicBezTo>
                  <a:cubicBezTo>
                    <a:pt x="1673543" y="1093470"/>
                    <a:pt x="1487805" y="1075373"/>
                    <a:pt x="1305877" y="1028700"/>
                  </a:cubicBezTo>
                  <a:cubicBezTo>
                    <a:pt x="1271588" y="1020127"/>
                    <a:pt x="1253490" y="1025843"/>
                    <a:pt x="1234440" y="1055370"/>
                  </a:cubicBezTo>
                  <a:cubicBezTo>
                    <a:pt x="1180148" y="1138238"/>
                    <a:pt x="1109663" y="1206818"/>
                    <a:pt x="1020127" y="1263968"/>
                  </a:cubicBezTo>
                  <a:cubicBezTo>
                    <a:pt x="1061085" y="1166813"/>
                    <a:pt x="1098233" y="1076325"/>
                    <a:pt x="1138238" y="981075"/>
                  </a:cubicBezTo>
                  <a:cubicBezTo>
                    <a:pt x="1108710" y="968693"/>
                    <a:pt x="1089660" y="960120"/>
                    <a:pt x="1069658" y="951548"/>
                  </a:cubicBezTo>
                  <a:cubicBezTo>
                    <a:pt x="726758" y="802005"/>
                    <a:pt x="479107" y="554355"/>
                    <a:pt x="312420" y="222885"/>
                  </a:cubicBezTo>
                  <a:cubicBezTo>
                    <a:pt x="290513" y="179070"/>
                    <a:pt x="268605" y="174307"/>
                    <a:pt x="224790" y="180975"/>
                  </a:cubicBezTo>
                  <a:cubicBezTo>
                    <a:pt x="151447" y="192405"/>
                    <a:pt x="77152" y="193357"/>
                    <a:pt x="2857" y="199073"/>
                  </a:cubicBezTo>
                  <a:cubicBezTo>
                    <a:pt x="1905" y="194310"/>
                    <a:pt x="952" y="190500"/>
                    <a:pt x="0" y="185738"/>
                  </a:cubicBezTo>
                  <a:cubicBezTo>
                    <a:pt x="78105" y="147638"/>
                    <a:pt x="157163" y="110490"/>
                    <a:pt x="238125" y="70485"/>
                  </a:cubicBezTo>
                  <a:cubicBezTo>
                    <a:pt x="231457" y="48577"/>
                    <a:pt x="226695" y="31432"/>
                    <a:pt x="217170" y="0"/>
                  </a:cubicBezTo>
                  <a:cubicBezTo>
                    <a:pt x="242888" y="6668"/>
                    <a:pt x="263842" y="6668"/>
                    <a:pt x="278130" y="16193"/>
                  </a:cubicBezTo>
                  <a:cubicBezTo>
                    <a:pt x="403860" y="100013"/>
                    <a:pt x="531495" y="182880"/>
                    <a:pt x="652463" y="273368"/>
                  </a:cubicBezTo>
                  <a:cubicBezTo>
                    <a:pt x="699135" y="308610"/>
                    <a:pt x="732472" y="361950"/>
                    <a:pt x="774383" y="410527"/>
                  </a:cubicBezTo>
                  <a:cubicBezTo>
                    <a:pt x="786765" y="400050"/>
                    <a:pt x="798195" y="390525"/>
                    <a:pt x="812483" y="378143"/>
                  </a:cubicBezTo>
                  <a:cubicBezTo>
                    <a:pt x="827722" y="387668"/>
                    <a:pt x="842963" y="397193"/>
                    <a:pt x="857250" y="407670"/>
                  </a:cubicBezTo>
                  <a:cubicBezTo>
                    <a:pt x="894397" y="433388"/>
                    <a:pt x="891540" y="500063"/>
                    <a:pt x="852488" y="522923"/>
                  </a:cubicBezTo>
                  <a:cubicBezTo>
                    <a:pt x="842963" y="528638"/>
                    <a:pt x="830580" y="529590"/>
                    <a:pt x="822960" y="536257"/>
                  </a:cubicBezTo>
                  <a:cubicBezTo>
                    <a:pt x="809625" y="549593"/>
                    <a:pt x="788670" y="567690"/>
                    <a:pt x="790575" y="580073"/>
                  </a:cubicBezTo>
                  <a:cubicBezTo>
                    <a:pt x="794385" y="597218"/>
                    <a:pt x="814388" y="619125"/>
                    <a:pt x="830580" y="621982"/>
                  </a:cubicBezTo>
                  <a:cubicBezTo>
                    <a:pt x="891540" y="631507"/>
                    <a:pt x="953452" y="633413"/>
                    <a:pt x="1015365" y="640080"/>
                  </a:cubicBezTo>
                  <a:cubicBezTo>
                    <a:pt x="1042988" y="642938"/>
                    <a:pt x="1073468" y="646748"/>
                    <a:pt x="1098233" y="659130"/>
                  </a:cubicBezTo>
                  <a:cubicBezTo>
                    <a:pt x="1303020" y="761048"/>
                    <a:pt x="1520190" y="805815"/>
                    <a:pt x="1759268" y="804863"/>
                  </a:cubicBezTo>
                  <a:cubicBezTo>
                    <a:pt x="1730693" y="731520"/>
                    <a:pt x="1704023" y="665798"/>
                    <a:pt x="1678305" y="599123"/>
                  </a:cubicBezTo>
                  <a:cubicBezTo>
                    <a:pt x="1682115" y="595313"/>
                    <a:pt x="1685925" y="591502"/>
                    <a:pt x="1689735" y="587693"/>
                  </a:cubicBezTo>
                  <a:cubicBezTo>
                    <a:pt x="1753552" y="644843"/>
                    <a:pt x="1820227" y="699135"/>
                    <a:pt x="1880235" y="760095"/>
                  </a:cubicBezTo>
                  <a:cubicBezTo>
                    <a:pt x="1908810" y="788670"/>
                    <a:pt x="1932623" y="802957"/>
                    <a:pt x="1974533" y="795338"/>
                  </a:cubicBezTo>
                  <a:cubicBezTo>
                    <a:pt x="2223135" y="746760"/>
                    <a:pt x="2472690" y="701993"/>
                    <a:pt x="2722245" y="653415"/>
                  </a:cubicBezTo>
                  <a:cubicBezTo>
                    <a:pt x="2738437" y="650557"/>
                    <a:pt x="2758440" y="628650"/>
                    <a:pt x="2762250" y="612457"/>
                  </a:cubicBezTo>
                  <a:cubicBezTo>
                    <a:pt x="2778443" y="536257"/>
                    <a:pt x="2789873" y="458152"/>
                    <a:pt x="2810828" y="377190"/>
                  </a:cubicBezTo>
                  <a:cubicBezTo>
                    <a:pt x="2829878" y="458152"/>
                    <a:pt x="2848928" y="539115"/>
                    <a:pt x="2869883" y="632460"/>
                  </a:cubicBezTo>
                  <a:cubicBezTo>
                    <a:pt x="3181350" y="561975"/>
                    <a:pt x="3494723" y="491490"/>
                    <a:pt x="3809048" y="420052"/>
                  </a:cubicBezTo>
                  <a:close/>
                </a:path>
              </a:pathLst>
            </a:custGeom>
            <a:solidFill>
              <a:schemeClr val="accent1"/>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C31ECC3-2B5B-43F3-98CC-7075155316DF}"/>
                </a:ext>
              </a:extLst>
            </p:cNvPr>
            <p:cNvSpPr/>
            <p:nvPr/>
          </p:nvSpPr>
          <p:spPr>
            <a:xfrm>
              <a:off x="6038846" y="4114783"/>
              <a:ext cx="2647949" cy="2524114"/>
            </a:xfrm>
            <a:custGeom>
              <a:avLst/>
              <a:gdLst>
                <a:gd name="connsiteX0" fmla="*/ 2568893 w 2647950"/>
                <a:gd name="connsiteY0" fmla="*/ 0 h 2524125"/>
                <a:gd name="connsiteX1" fmla="*/ 2534602 w 2647950"/>
                <a:gd name="connsiteY1" fmla="*/ 380047 h 2524125"/>
                <a:gd name="connsiteX2" fmla="*/ 2471738 w 2647950"/>
                <a:gd name="connsiteY2" fmla="*/ 478155 h 2524125"/>
                <a:gd name="connsiteX3" fmla="*/ 2648902 w 2647950"/>
                <a:gd name="connsiteY3" fmla="*/ 723900 h 2524125"/>
                <a:gd name="connsiteX4" fmla="*/ 2638425 w 2647950"/>
                <a:gd name="connsiteY4" fmla="*/ 732472 h 2524125"/>
                <a:gd name="connsiteX5" fmla="*/ 2394585 w 2647950"/>
                <a:gd name="connsiteY5" fmla="*/ 569595 h 2524125"/>
                <a:gd name="connsiteX6" fmla="*/ 2286000 w 2647950"/>
                <a:gd name="connsiteY6" fmla="*/ 702945 h 2524125"/>
                <a:gd name="connsiteX7" fmla="*/ 2227898 w 2647950"/>
                <a:gd name="connsiteY7" fmla="*/ 725805 h 2524125"/>
                <a:gd name="connsiteX8" fmla="*/ 2149793 w 2647950"/>
                <a:gd name="connsiteY8" fmla="*/ 741997 h 2524125"/>
                <a:gd name="connsiteX9" fmla="*/ 2174558 w 2647950"/>
                <a:gd name="connsiteY9" fmla="*/ 820103 h 2524125"/>
                <a:gd name="connsiteX10" fmla="*/ 2193608 w 2647950"/>
                <a:gd name="connsiteY10" fmla="*/ 820103 h 2524125"/>
                <a:gd name="connsiteX11" fmla="*/ 2137410 w 2647950"/>
                <a:gd name="connsiteY11" fmla="*/ 891540 h 2524125"/>
                <a:gd name="connsiteX12" fmla="*/ 1872615 w 2647950"/>
                <a:gd name="connsiteY12" fmla="*/ 1260157 h 2524125"/>
                <a:gd name="connsiteX13" fmla="*/ 1867852 w 2647950"/>
                <a:gd name="connsiteY13" fmla="*/ 1344930 h 2524125"/>
                <a:gd name="connsiteX14" fmla="*/ 1895475 w 2647950"/>
                <a:gd name="connsiteY14" fmla="*/ 1684973 h 2524125"/>
                <a:gd name="connsiteX15" fmla="*/ 1764030 w 2647950"/>
                <a:gd name="connsiteY15" fmla="*/ 1455420 h 2524125"/>
                <a:gd name="connsiteX16" fmla="*/ 1724978 w 2647950"/>
                <a:gd name="connsiteY16" fmla="*/ 1511618 h 2524125"/>
                <a:gd name="connsiteX17" fmla="*/ 1127760 w 2647950"/>
                <a:gd name="connsiteY17" fmla="*/ 2112645 h 2524125"/>
                <a:gd name="connsiteX18" fmla="*/ 1006793 w 2647950"/>
                <a:gd name="connsiteY18" fmla="*/ 2320290 h 2524125"/>
                <a:gd name="connsiteX19" fmla="*/ 971550 w 2647950"/>
                <a:gd name="connsiteY19" fmla="*/ 2527935 h 2524125"/>
                <a:gd name="connsiteX20" fmla="*/ 957263 w 2647950"/>
                <a:gd name="connsiteY20" fmla="*/ 2526983 h 2524125"/>
                <a:gd name="connsiteX21" fmla="*/ 882015 w 2647950"/>
                <a:gd name="connsiteY21" fmla="*/ 2235518 h 2524125"/>
                <a:gd name="connsiteX22" fmla="*/ 0 w 2647950"/>
                <a:gd name="connsiteY22" fmla="*/ 2178368 h 2524125"/>
                <a:gd name="connsiteX23" fmla="*/ 94297 w 2647950"/>
                <a:gd name="connsiteY23" fmla="*/ 2015490 h 2524125"/>
                <a:gd name="connsiteX24" fmla="*/ 134303 w 2647950"/>
                <a:gd name="connsiteY24" fmla="*/ 1993582 h 2524125"/>
                <a:gd name="connsiteX25" fmla="*/ 295275 w 2647950"/>
                <a:gd name="connsiteY25" fmla="*/ 1960245 h 2524125"/>
                <a:gd name="connsiteX26" fmla="*/ 397193 w 2647950"/>
                <a:gd name="connsiteY26" fmla="*/ 1982152 h 2524125"/>
                <a:gd name="connsiteX27" fmla="*/ 443865 w 2647950"/>
                <a:gd name="connsiteY27" fmla="*/ 1992630 h 2524125"/>
                <a:gd name="connsiteX28" fmla="*/ 1065848 w 2647950"/>
                <a:gd name="connsiteY28" fmla="*/ 1823085 h 2524125"/>
                <a:gd name="connsiteX29" fmla="*/ 1232535 w 2647950"/>
                <a:gd name="connsiteY29" fmla="*/ 1685925 h 2524125"/>
                <a:gd name="connsiteX30" fmla="*/ 1026795 w 2647950"/>
                <a:gd name="connsiteY30" fmla="*/ 1591627 h 2524125"/>
                <a:gd name="connsiteX31" fmla="*/ 1027747 w 2647950"/>
                <a:gd name="connsiteY31" fmla="*/ 1575435 h 2524125"/>
                <a:gd name="connsiteX32" fmla="*/ 1291590 w 2647950"/>
                <a:gd name="connsiteY32" fmla="*/ 1567815 h 2524125"/>
                <a:gd name="connsiteX33" fmla="*/ 1365885 w 2647950"/>
                <a:gd name="connsiteY33" fmla="*/ 1534477 h 2524125"/>
                <a:gd name="connsiteX34" fmla="*/ 1613535 w 2647950"/>
                <a:gd name="connsiteY34" fmla="*/ 1160145 h 2524125"/>
                <a:gd name="connsiteX35" fmla="*/ 1780223 w 2647950"/>
                <a:gd name="connsiteY35" fmla="*/ 903922 h 2524125"/>
                <a:gd name="connsiteX36" fmla="*/ 1786890 w 2647950"/>
                <a:gd name="connsiteY36" fmla="*/ 792480 h 2524125"/>
                <a:gd name="connsiteX37" fmla="*/ 1687830 w 2647950"/>
                <a:gd name="connsiteY37" fmla="*/ 607695 h 2524125"/>
                <a:gd name="connsiteX38" fmla="*/ 1893570 w 2647950"/>
                <a:gd name="connsiteY38" fmla="*/ 762953 h 2524125"/>
                <a:gd name="connsiteX39" fmla="*/ 1905952 w 2647950"/>
                <a:gd name="connsiteY39" fmla="*/ 739140 h 2524125"/>
                <a:gd name="connsiteX40" fmla="*/ 2421255 w 2647950"/>
                <a:gd name="connsiteY40" fmla="*/ 78105 h 2524125"/>
                <a:gd name="connsiteX41" fmla="*/ 2568893 w 2647950"/>
                <a:gd name="connsiteY41" fmla="*/ 0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47950" h="2524125">
                  <a:moveTo>
                    <a:pt x="2568893" y="0"/>
                  </a:moveTo>
                  <a:cubicBezTo>
                    <a:pt x="2557463" y="131445"/>
                    <a:pt x="2551748" y="256222"/>
                    <a:pt x="2534602" y="380047"/>
                  </a:cubicBezTo>
                  <a:cubicBezTo>
                    <a:pt x="2529840" y="415290"/>
                    <a:pt x="2492693" y="446722"/>
                    <a:pt x="2471738" y="478155"/>
                  </a:cubicBezTo>
                  <a:cubicBezTo>
                    <a:pt x="2530793" y="561022"/>
                    <a:pt x="2589848" y="641985"/>
                    <a:pt x="2648902" y="723900"/>
                  </a:cubicBezTo>
                  <a:cubicBezTo>
                    <a:pt x="2645093" y="726757"/>
                    <a:pt x="2642235" y="729615"/>
                    <a:pt x="2638425" y="732472"/>
                  </a:cubicBezTo>
                  <a:cubicBezTo>
                    <a:pt x="2559368" y="680085"/>
                    <a:pt x="2480310" y="626745"/>
                    <a:pt x="2394585" y="569595"/>
                  </a:cubicBezTo>
                  <a:cubicBezTo>
                    <a:pt x="2356485" y="617220"/>
                    <a:pt x="2323148" y="661988"/>
                    <a:pt x="2286000" y="702945"/>
                  </a:cubicBezTo>
                  <a:cubicBezTo>
                    <a:pt x="2273618" y="716280"/>
                    <a:pt x="2247900" y="721043"/>
                    <a:pt x="2227898" y="725805"/>
                  </a:cubicBezTo>
                  <a:cubicBezTo>
                    <a:pt x="2202180" y="732472"/>
                    <a:pt x="2175510" y="736282"/>
                    <a:pt x="2149793" y="741997"/>
                  </a:cubicBezTo>
                  <a:cubicBezTo>
                    <a:pt x="2158365" y="767715"/>
                    <a:pt x="2165985" y="794385"/>
                    <a:pt x="2174558" y="820103"/>
                  </a:cubicBezTo>
                  <a:cubicBezTo>
                    <a:pt x="2181225" y="820103"/>
                    <a:pt x="2186940" y="820103"/>
                    <a:pt x="2193608" y="820103"/>
                  </a:cubicBezTo>
                  <a:cubicBezTo>
                    <a:pt x="2174558" y="843915"/>
                    <a:pt x="2155508" y="866775"/>
                    <a:pt x="2137410" y="891540"/>
                  </a:cubicBezTo>
                  <a:cubicBezTo>
                    <a:pt x="2048827" y="1014413"/>
                    <a:pt x="1958340" y="1135380"/>
                    <a:pt x="1872615" y="1260157"/>
                  </a:cubicBezTo>
                  <a:cubicBezTo>
                    <a:pt x="1858327" y="1280160"/>
                    <a:pt x="1859280" y="1319213"/>
                    <a:pt x="1867852" y="1344930"/>
                  </a:cubicBezTo>
                  <a:cubicBezTo>
                    <a:pt x="1903095" y="1454468"/>
                    <a:pt x="1916430" y="1564957"/>
                    <a:pt x="1895475" y="1684973"/>
                  </a:cubicBezTo>
                  <a:cubicBezTo>
                    <a:pt x="1851660" y="1607820"/>
                    <a:pt x="1810702" y="1536382"/>
                    <a:pt x="1764030" y="1455420"/>
                  </a:cubicBezTo>
                  <a:cubicBezTo>
                    <a:pt x="1746885" y="1480185"/>
                    <a:pt x="1735455" y="1496377"/>
                    <a:pt x="1724978" y="1511618"/>
                  </a:cubicBezTo>
                  <a:cubicBezTo>
                    <a:pt x="1562100" y="1748790"/>
                    <a:pt x="1380173" y="1968818"/>
                    <a:pt x="1127760" y="2112645"/>
                  </a:cubicBezTo>
                  <a:cubicBezTo>
                    <a:pt x="1037272" y="2164080"/>
                    <a:pt x="996315" y="2214563"/>
                    <a:pt x="1006793" y="2320290"/>
                  </a:cubicBezTo>
                  <a:cubicBezTo>
                    <a:pt x="1013460" y="2387918"/>
                    <a:pt x="984885" y="2458402"/>
                    <a:pt x="971550" y="2527935"/>
                  </a:cubicBezTo>
                  <a:cubicBezTo>
                    <a:pt x="966788" y="2527935"/>
                    <a:pt x="962025" y="2526983"/>
                    <a:pt x="957263" y="2526983"/>
                  </a:cubicBezTo>
                  <a:cubicBezTo>
                    <a:pt x="932497" y="2430780"/>
                    <a:pt x="907732" y="2334577"/>
                    <a:pt x="882015" y="2235518"/>
                  </a:cubicBezTo>
                  <a:cubicBezTo>
                    <a:pt x="575310" y="2321243"/>
                    <a:pt x="287655" y="2267902"/>
                    <a:pt x="0" y="2178368"/>
                  </a:cubicBezTo>
                  <a:cubicBezTo>
                    <a:pt x="32385" y="2122170"/>
                    <a:pt x="60960" y="2067877"/>
                    <a:pt x="94297" y="2015490"/>
                  </a:cubicBezTo>
                  <a:cubicBezTo>
                    <a:pt x="101918" y="2004060"/>
                    <a:pt x="120015" y="1996440"/>
                    <a:pt x="134303" y="1993582"/>
                  </a:cubicBezTo>
                  <a:cubicBezTo>
                    <a:pt x="187643" y="1981200"/>
                    <a:pt x="240982" y="1969770"/>
                    <a:pt x="295275" y="1960245"/>
                  </a:cubicBezTo>
                  <a:cubicBezTo>
                    <a:pt x="331470" y="1953577"/>
                    <a:pt x="371475" y="1926907"/>
                    <a:pt x="397193" y="1982152"/>
                  </a:cubicBezTo>
                  <a:cubicBezTo>
                    <a:pt x="401003" y="1990725"/>
                    <a:pt x="427672" y="1990725"/>
                    <a:pt x="443865" y="1992630"/>
                  </a:cubicBezTo>
                  <a:cubicBezTo>
                    <a:pt x="674370" y="2021205"/>
                    <a:pt x="882968" y="1968818"/>
                    <a:pt x="1065848" y="1823085"/>
                  </a:cubicBezTo>
                  <a:cubicBezTo>
                    <a:pt x="1119188" y="1780223"/>
                    <a:pt x="1171575" y="1736407"/>
                    <a:pt x="1232535" y="1685925"/>
                  </a:cubicBezTo>
                  <a:cubicBezTo>
                    <a:pt x="1156335" y="1650682"/>
                    <a:pt x="1091565" y="1621155"/>
                    <a:pt x="1026795" y="1591627"/>
                  </a:cubicBezTo>
                  <a:cubicBezTo>
                    <a:pt x="1026795" y="1585913"/>
                    <a:pt x="1027747" y="1581150"/>
                    <a:pt x="1027747" y="1575435"/>
                  </a:cubicBezTo>
                  <a:cubicBezTo>
                    <a:pt x="1115378" y="1572577"/>
                    <a:pt x="1203007" y="1567815"/>
                    <a:pt x="1291590" y="1567815"/>
                  </a:cubicBezTo>
                  <a:cubicBezTo>
                    <a:pt x="1323975" y="1567815"/>
                    <a:pt x="1346835" y="1562100"/>
                    <a:pt x="1365885" y="1534477"/>
                  </a:cubicBezTo>
                  <a:cubicBezTo>
                    <a:pt x="1447800" y="1409700"/>
                    <a:pt x="1531620" y="1285875"/>
                    <a:pt x="1613535" y="1160145"/>
                  </a:cubicBezTo>
                  <a:cubicBezTo>
                    <a:pt x="1669732" y="1074420"/>
                    <a:pt x="1720215" y="985838"/>
                    <a:pt x="1780223" y="903922"/>
                  </a:cubicBezTo>
                  <a:cubicBezTo>
                    <a:pt x="1810702" y="862965"/>
                    <a:pt x="1813560" y="833438"/>
                    <a:pt x="1786890" y="792480"/>
                  </a:cubicBezTo>
                  <a:cubicBezTo>
                    <a:pt x="1749743" y="734378"/>
                    <a:pt x="1715453" y="675322"/>
                    <a:pt x="1687830" y="607695"/>
                  </a:cubicBezTo>
                  <a:cubicBezTo>
                    <a:pt x="1753552" y="657225"/>
                    <a:pt x="1819275" y="706755"/>
                    <a:pt x="1893570" y="762953"/>
                  </a:cubicBezTo>
                  <a:cubicBezTo>
                    <a:pt x="1897380" y="755332"/>
                    <a:pt x="1900238" y="745807"/>
                    <a:pt x="1905952" y="739140"/>
                  </a:cubicBezTo>
                  <a:cubicBezTo>
                    <a:pt x="2078355" y="519113"/>
                    <a:pt x="2252663" y="300038"/>
                    <a:pt x="2421255" y="78105"/>
                  </a:cubicBezTo>
                  <a:cubicBezTo>
                    <a:pt x="2456498" y="30480"/>
                    <a:pt x="2500313" y="13335"/>
                    <a:pt x="2568893" y="0"/>
                  </a:cubicBezTo>
                  <a:close/>
                </a:path>
              </a:pathLst>
            </a:custGeom>
            <a:solidFill>
              <a:schemeClr val="accent3"/>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3D627C6-29B1-4BA9-AF13-317DBEF38644}"/>
                </a:ext>
              </a:extLst>
            </p:cNvPr>
            <p:cNvSpPr/>
            <p:nvPr/>
          </p:nvSpPr>
          <p:spPr>
            <a:xfrm>
              <a:off x="7942623" y="2347904"/>
              <a:ext cx="1228724" cy="3467084"/>
            </a:xfrm>
            <a:custGeom>
              <a:avLst/>
              <a:gdLst>
                <a:gd name="connsiteX0" fmla="*/ 500332 w 1228725"/>
                <a:gd name="connsiteY0" fmla="*/ 2669858 h 3467100"/>
                <a:gd name="connsiteX1" fmla="*/ 306022 w 1228725"/>
                <a:gd name="connsiteY1" fmla="*/ 2546033 h 3467100"/>
                <a:gd name="connsiteX2" fmla="*/ 309832 w 1228725"/>
                <a:gd name="connsiteY2" fmla="*/ 2537460 h 3467100"/>
                <a:gd name="connsiteX3" fmla="*/ 486997 w 1228725"/>
                <a:gd name="connsiteY3" fmla="*/ 2571750 h 3467100"/>
                <a:gd name="connsiteX4" fmla="*/ 598439 w 1228725"/>
                <a:gd name="connsiteY4" fmla="*/ 2510790 h 3467100"/>
                <a:gd name="connsiteX5" fmla="*/ 615584 w 1228725"/>
                <a:gd name="connsiteY5" fmla="*/ 2470785 h 3467100"/>
                <a:gd name="connsiteX6" fmla="*/ 723217 w 1228725"/>
                <a:gd name="connsiteY6" fmla="*/ 2551748 h 3467100"/>
                <a:gd name="connsiteX7" fmla="*/ 787034 w 1228725"/>
                <a:gd name="connsiteY7" fmla="*/ 2563178 h 3467100"/>
                <a:gd name="connsiteX8" fmla="*/ 788939 w 1228725"/>
                <a:gd name="connsiteY8" fmla="*/ 2494598 h 3467100"/>
                <a:gd name="connsiteX9" fmla="*/ 688927 w 1228725"/>
                <a:gd name="connsiteY9" fmla="*/ 2338388 h 3467100"/>
                <a:gd name="connsiteX10" fmla="*/ 664161 w 1228725"/>
                <a:gd name="connsiteY10" fmla="*/ 2223135 h 3467100"/>
                <a:gd name="connsiteX11" fmla="*/ 699404 w 1228725"/>
                <a:gd name="connsiteY11" fmla="*/ 1759268 h 3467100"/>
                <a:gd name="connsiteX12" fmla="*/ 694642 w 1228725"/>
                <a:gd name="connsiteY12" fmla="*/ 1709738 h 3467100"/>
                <a:gd name="connsiteX13" fmla="*/ 474614 w 1228725"/>
                <a:gd name="connsiteY13" fmla="*/ 1778318 h 3467100"/>
                <a:gd name="connsiteX14" fmla="*/ 466042 w 1228725"/>
                <a:gd name="connsiteY14" fmla="*/ 1767840 h 3467100"/>
                <a:gd name="connsiteX15" fmla="*/ 647969 w 1228725"/>
                <a:gd name="connsiteY15" fmla="*/ 1612582 h 3467100"/>
                <a:gd name="connsiteX16" fmla="*/ 684164 w 1228725"/>
                <a:gd name="connsiteY16" fmla="*/ 1525905 h 3467100"/>
                <a:gd name="connsiteX17" fmla="*/ 571769 w 1228725"/>
                <a:gd name="connsiteY17" fmla="*/ 918210 h 3467100"/>
                <a:gd name="connsiteX18" fmla="*/ 532717 w 1228725"/>
                <a:gd name="connsiteY18" fmla="*/ 658178 h 3467100"/>
                <a:gd name="connsiteX19" fmla="*/ 354599 w 1228725"/>
                <a:gd name="connsiteY19" fmla="*/ 787718 h 3467100"/>
                <a:gd name="connsiteX20" fmla="*/ 468899 w 1228725"/>
                <a:gd name="connsiteY20" fmla="*/ 549593 h 3467100"/>
                <a:gd name="connsiteX21" fmla="*/ 512714 w 1228725"/>
                <a:gd name="connsiteY21" fmla="*/ 391478 h 3467100"/>
                <a:gd name="connsiteX22" fmla="*/ 461279 w 1228725"/>
                <a:gd name="connsiteY22" fmla="*/ 0 h 3467100"/>
                <a:gd name="connsiteX23" fmla="*/ 644159 w 1228725"/>
                <a:gd name="connsiteY23" fmla="*/ 173355 h 3467100"/>
                <a:gd name="connsiteX24" fmla="*/ 807036 w 1228725"/>
                <a:gd name="connsiteY24" fmla="*/ 529590 h 3467100"/>
                <a:gd name="connsiteX25" fmla="*/ 850852 w 1228725"/>
                <a:gd name="connsiteY25" fmla="*/ 904875 h 3467100"/>
                <a:gd name="connsiteX26" fmla="*/ 901334 w 1228725"/>
                <a:gd name="connsiteY26" fmla="*/ 973455 h 3467100"/>
                <a:gd name="connsiteX27" fmla="*/ 1150889 w 1228725"/>
                <a:gd name="connsiteY27" fmla="*/ 1167765 h 3467100"/>
                <a:gd name="connsiteX28" fmla="*/ 900382 w 1228725"/>
                <a:gd name="connsiteY28" fmla="*/ 1110615 h 3467100"/>
                <a:gd name="connsiteX29" fmla="*/ 962294 w 1228725"/>
                <a:gd name="connsiteY29" fmla="*/ 1521143 h 3467100"/>
                <a:gd name="connsiteX30" fmla="*/ 962294 w 1228725"/>
                <a:gd name="connsiteY30" fmla="*/ 2110740 h 3467100"/>
                <a:gd name="connsiteX31" fmla="*/ 1012777 w 1228725"/>
                <a:gd name="connsiteY31" fmla="*/ 2206943 h 3467100"/>
                <a:gd name="connsiteX32" fmla="*/ 1237567 w 1228725"/>
                <a:gd name="connsiteY32" fmla="*/ 2343150 h 3467100"/>
                <a:gd name="connsiteX33" fmla="*/ 1229947 w 1228725"/>
                <a:gd name="connsiteY33" fmla="*/ 2354580 h 3467100"/>
                <a:gd name="connsiteX34" fmla="*/ 938482 w 1228725"/>
                <a:gd name="connsiteY34" fmla="*/ 2299335 h 3467100"/>
                <a:gd name="connsiteX35" fmla="*/ 907049 w 1228725"/>
                <a:gd name="connsiteY35" fmla="*/ 2440305 h 3467100"/>
                <a:gd name="connsiteX36" fmla="*/ 508904 w 1228725"/>
                <a:gd name="connsiteY36" fmla="*/ 3025140 h 3467100"/>
                <a:gd name="connsiteX37" fmla="*/ 360314 w 1228725"/>
                <a:gd name="connsiteY37" fmla="*/ 3124200 h 3467100"/>
                <a:gd name="connsiteX38" fmla="*/ 325072 w 1228725"/>
                <a:gd name="connsiteY38" fmla="*/ 3291840 h 3467100"/>
                <a:gd name="connsiteX39" fmla="*/ 252682 w 1228725"/>
                <a:gd name="connsiteY39" fmla="*/ 3473768 h 3467100"/>
                <a:gd name="connsiteX40" fmla="*/ 215534 w 1228725"/>
                <a:gd name="connsiteY40" fmla="*/ 3190875 h 3467100"/>
                <a:gd name="connsiteX41" fmla="*/ 46942 w 1228725"/>
                <a:gd name="connsiteY41" fmla="*/ 3258502 h 3467100"/>
                <a:gd name="connsiteX42" fmla="*/ 1222 w 1228725"/>
                <a:gd name="connsiteY42" fmla="*/ 3090863 h 3467100"/>
                <a:gd name="connsiteX43" fmla="*/ 96472 w 1228725"/>
                <a:gd name="connsiteY43" fmla="*/ 2937510 h 3467100"/>
                <a:gd name="connsiteX44" fmla="*/ 424132 w 1228725"/>
                <a:gd name="connsiteY44" fmla="*/ 2740343 h 3467100"/>
                <a:gd name="connsiteX45" fmla="*/ 500332 w 1228725"/>
                <a:gd name="connsiteY45" fmla="*/ 2669858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28725" h="3467100">
                  <a:moveTo>
                    <a:pt x="500332" y="2669858"/>
                  </a:moveTo>
                  <a:cubicBezTo>
                    <a:pt x="430799" y="2626043"/>
                    <a:pt x="368886" y="2586038"/>
                    <a:pt x="306022" y="2546033"/>
                  </a:cubicBezTo>
                  <a:cubicBezTo>
                    <a:pt x="306974" y="2543175"/>
                    <a:pt x="307927" y="2540318"/>
                    <a:pt x="309832" y="2537460"/>
                  </a:cubicBezTo>
                  <a:cubicBezTo>
                    <a:pt x="368886" y="2548890"/>
                    <a:pt x="427942" y="2560320"/>
                    <a:pt x="486997" y="2571750"/>
                  </a:cubicBezTo>
                  <a:cubicBezTo>
                    <a:pt x="568911" y="2586990"/>
                    <a:pt x="568911" y="2586990"/>
                    <a:pt x="598439" y="2510790"/>
                  </a:cubicBezTo>
                  <a:cubicBezTo>
                    <a:pt x="603202" y="2499360"/>
                    <a:pt x="607964" y="2488883"/>
                    <a:pt x="615584" y="2470785"/>
                  </a:cubicBezTo>
                  <a:cubicBezTo>
                    <a:pt x="653684" y="2500313"/>
                    <a:pt x="686069" y="2529840"/>
                    <a:pt x="723217" y="2551748"/>
                  </a:cubicBezTo>
                  <a:cubicBezTo>
                    <a:pt x="740361" y="2562225"/>
                    <a:pt x="765127" y="2559368"/>
                    <a:pt x="787034" y="2563178"/>
                  </a:cubicBezTo>
                  <a:cubicBezTo>
                    <a:pt x="787986" y="2540318"/>
                    <a:pt x="797511" y="2512695"/>
                    <a:pt x="788939" y="2494598"/>
                  </a:cubicBezTo>
                  <a:cubicBezTo>
                    <a:pt x="760364" y="2440305"/>
                    <a:pt x="727979" y="2385060"/>
                    <a:pt x="688927" y="2338388"/>
                  </a:cubicBezTo>
                  <a:cubicBezTo>
                    <a:pt x="658447" y="2301240"/>
                    <a:pt x="660352" y="2265998"/>
                    <a:pt x="664161" y="2223135"/>
                  </a:cubicBezTo>
                  <a:cubicBezTo>
                    <a:pt x="678449" y="2068830"/>
                    <a:pt x="687974" y="1914525"/>
                    <a:pt x="699404" y="1759268"/>
                  </a:cubicBezTo>
                  <a:cubicBezTo>
                    <a:pt x="700357" y="1744980"/>
                    <a:pt x="696547" y="1730693"/>
                    <a:pt x="694642" y="1709738"/>
                  </a:cubicBezTo>
                  <a:cubicBezTo>
                    <a:pt x="618442" y="1733550"/>
                    <a:pt x="546052" y="1755457"/>
                    <a:pt x="474614" y="1778318"/>
                  </a:cubicBezTo>
                  <a:cubicBezTo>
                    <a:pt x="471757" y="1774507"/>
                    <a:pt x="468899" y="1770698"/>
                    <a:pt x="466042" y="1767840"/>
                  </a:cubicBezTo>
                  <a:cubicBezTo>
                    <a:pt x="526049" y="1715453"/>
                    <a:pt x="585104" y="1661160"/>
                    <a:pt x="647969" y="1612582"/>
                  </a:cubicBezTo>
                  <a:cubicBezTo>
                    <a:pt x="680354" y="1587818"/>
                    <a:pt x="691784" y="1564957"/>
                    <a:pt x="684164" y="1525905"/>
                  </a:cubicBezTo>
                  <a:cubicBezTo>
                    <a:pt x="645111" y="1323023"/>
                    <a:pt x="607964" y="1121093"/>
                    <a:pt x="571769" y="918210"/>
                  </a:cubicBezTo>
                  <a:cubicBezTo>
                    <a:pt x="557482" y="836295"/>
                    <a:pt x="547004" y="752475"/>
                    <a:pt x="532717" y="658178"/>
                  </a:cubicBezTo>
                  <a:cubicBezTo>
                    <a:pt x="472709" y="701993"/>
                    <a:pt x="416511" y="742950"/>
                    <a:pt x="354599" y="787718"/>
                  </a:cubicBezTo>
                  <a:cubicBezTo>
                    <a:pt x="371744" y="695325"/>
                    <a:pt x="409844" y="615315"/>
                    <a:pt x="468899" y="549593"/>
                  </a:cubicBezTo>
                  <a:cubicBezTo>
                    <a:pt x="512714" y="501015"/>
                    <a:pt x="523192" y="454343"/>
                    <a:pt x="512714" y="391478"/>
                  </a:cubicBezTo>
                  <a:cubicBezTo>
                    <a:pt x="491759" y="265747"/>
                    <a:pt x="478424" y="139065"/>
                    <a:pt x="461279" y="0"/>
                  </a:cubicBezTo>
                  <a:cubicBezTo>
                    <a:pt x="526049" y="61913"/>
                    <a:pt x="580342" y="122872"/>
                    <a:pt x="644159" y="173355"/>
                  </a:cubicBezTo>
                  <a:cubicBezTo>
                    <a:pt x="760364" y="265747"/>
                    <a:pt x="803227" y="383857"/>
                    <a:pt x="807036" y="529590"/>
                  </a:cubicBezTo>
                  <a:cubicBezTo>
                    <a:pt x="809894" y="654368"/>
                    <a:pt x="835611" y="779145"/>
                    <a:pt x="850852" y="904875"/>
                  </a:cubicBezTo>
                  <a:cubicBezTo>
                    <a:pt x="854661" y="938213"/>
                    <a:pt x="867997" y="959168"/>
                    <a:pt x="901334" y="973455"/>
                  </a:cubicBezTo>
                  <a:cubicBezTo>
                    <a:pt x="998489" y="1016318"/>
                    <a:pt x="1081357" y="1079182"/>
                    <a:pt x="1150889" y="1167765"/>
                  </a:cubicBezTo>
                  <a:cubicBezTo>
                    <a:pt x="1064211" y="1147763"/>
                    <a:pt x="983249" y="1129665"/>
                    <a:pt x="900382" y="1110615"/>
                  </a:cubicBezTo>
                  <a:cubicBezTo>
                    <a:pt x="922289" y="1255395"/>
                    <a:pt x="944197" y="1387793"/>
                    <a:pt x="962294" y="1521143"/>
                  </a:cubicBezTo>
                  <a:cubicBezTo>
                    <a:pt x="988011" y="1717357"/>
                    <a:pt x="987059" y="1914525"/>
                    <a:pt x="962294" y="2110740"/>
                  </a:cubicBezTo>
                  <a:cubicBezTo>
                    <a:pt x="956579" y="2157413"/>
                    <a:pt x="963247" y="2183130"/>
                    <a:pt x="1012777" y="2206943"/>
                  </a:cubicBezTo>
                  <a:cubicBezTo>
                    <a:pt x="1091834" y="2245043"/>
                    <a:pt x="1163272" y="2297430"/>
                    <a:pt x="1237567" y="2343150"/>
                  </a:cubicBezTo>
                  <a:cubicBezTo>
                    <a:pt x="1234709" y="2346960"/>
                    <a:pt x="1232804" y="2350770"/>
                    <a:pt x="1229947" y="2354580"/>
                  </a:cubicBezTo>
                  <a:cubicBezTo>
                    <a:pt x="1133744" y="2336483"/>
                    <a:pt x="1037542" y="2317433"/>
                    <a:pt x="938482" y="2299335"/>
                  </a:cubicBezTo>
                  <a:cubicBezTo>
                    <a:pt x="927052" y="2351723"/>
                    <a:pt x="914669" y="2395538"/>
                    <a:pt x="907049" y="2440305"/>
                  </a:cubicBezTo>
                  <a:cubicBezTo>
                    <a:pt x="865139" y="2696528"/>
                    <a:pt x="717502" y="2882265"/>
                    <a:pt x="508904" y="3025140"/>
                  </a:cubicBezTo>
                  <a:cubicBezTo>
                    <a:pt x="459374" y="3059430"/>
                    <a:pt x="391747" y="3078480"/>
                    <a:pt x="360314" y="3124200"/>
                  </a:cubicBezTo>
                  <a:cubicBezTo>
                    <a:pt x="329834" y="3167063"/>
                    <a:pt x="340311" y="3235643"/>
                    <a:pt x="325072" y="3291840"/>
                  </a:cubicBezTo>
                  <a:cubicBezTo>
                    <a:pt x="308879" y="3354705"/>
                    <a:pt x="284114" y="3414713"/>
                    <a:pt x="252682" y="3473768"/>
                  </a:cubicBezTo>
                  <a:cubicBezTo>
                    <a:pt x="240299" y="3381375"/>
                    <a:pt x="227917" y="3289935"/>
                    <a:pt x="215534" y="3190875"/>
                  </a:cubicBezTo>
                  <a:cubicBezTo>
                    <a:pt x="152669" y="3216593"/>
                    <a:pt x="99329" y="3237548"/>
                    <a:pt x="46942" y="3258502"/>
                  </a:cubicBezTo>
                  <a:cubicBezTo>
                    <a:pt x="30749" y="3199448"/>
                    <a:pt x="15509" y="3145155"/>
                    <a:pt x="1222" y="3090863"/>
                  </a:cubicBezTo>
                  <a:cubicBezTo>
                    <a:pt x="-9256" y="3050858"/>
                    <a:pt x="49799" y="2965133"/>
                    <a:pt x="96472" y="2937510"/>
                  </a:cubicBezTo>
                  <a:cubicBezTo>
                    <a:pt x="206961" y="2873693"/>
                    <a:pt x="315547" y="2807970"/>
                    <a:pt x="424132" y="2740343"/>
                  </a:cubicBezTo>
                  <a:cubicBezTo>
                    <a:pt x="448897" y="2724150"/>
                    <a:pt x="470804" y="2697480"/>
                    <a:pt x="500332" y="2669858"/>
                  </a:cubicBezTo>
                  <a:close/>
                </a:path>
              </a:pathLst>
            </a:custGeom>
            <a:solidFill>
              <a:schemeClr val="accent2"/>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8C18F67-E3DE-4C6E-B88D-27962C4D6BBD}"/>
                </a:ext>
              </a:extLst>
            </p:cNvPr>
            <p:cNvSpPr/>
            <p:nvPr/>
          </p:nvSpPr>
          <p:spPr>
            <a:xfrm>
              <a:off x="7343770" y="1090610"/>
              <a:ext cx="1857374" cy="2324089"/>
            </a:xfrm>
            <a:custGeom>
              <a:avLst/>
              <a:gdLst>
                <a:gd name="connsiteX0" fmla="*/ 1001077 w 1857375"/>
                <a:gd name="connsiteY0" fmla="*/ 461010 h 2324100"/>
                <a:gd name="connsiteX1" fmla="*/ 768668 w 1857375"/>
                <a:gd name="connsiteY1" fmla="*/ 581978 h 2324100"/>
                <a:gd name="connsiteX2" fmla="*/ 908685 w 1857375"/>
                <a:gd name="connsiteY2" fmla="*/ 701040 h 2324100"/>
                <a:gd name="connsiteX3" fmla="*/ 1510665 w 1857375"/>
                <a:gd name="connsiteY3" fmla="*/ 1252538 h 2324100"/>
                <a:gd name="connsiteX4" fmla="*/ 1589723 w 1857375"/>
                <a:gd name="connsiteY4" fmla="*/ 1264920 h 2324100"/>
                <a:gd name="connsiteX5" fmla="*/ 1854518 w 1857375"/>
                <a:gd name="connsiteY5" fmla="*/ 1168718 h 2324100"/>
                <a:gd name="connsiteX6" fmla="*/ 1861185 w 1857375"/>
                <a:gd name="connsiteY6" fmla="*/ 1185863 h 2324100"/>
                <a:gd name="connsiteX7" fmla="*/ 1636395 w 1857375"/>
                <a:gd name="connsiteY7" fmla="*/ 1371600 h 2324100"/>
                <a:gd name="connsiteX8" fmla="*/ 1638300 w 1857375"/>
                <a:gd name="connsiteY8" fmla="*/ 1389698 h 2324100"/>
                <a:gd name="connsiteX9" fmla="*/ 1781175 w 1857375"/>
                <a:gd name="connsiteY9" fmla="*/ 2056448 h 2324100"/>
                <a:gd name="connsiteX10" fmla="*/ 1736407 w 1857375"/>
                <a:gd name="connsiteY10" fmla="*/ 2327910 h 2324100"/>
                <a:gd name="connsiteX11" fmla="*/ 1510665 w 1857375"/>
                <a:gd name="connsiteY11" fmla="*/ 2185035 h 2324100"/>
                <a:gd name="connsiteX12" fmla="*/ 1492568 w 1857375"/>
                <a:gd name="connsiteY12" fmla="*/ 2123123 h 2324100"/>
                <a:gd name="connsiteX13" fmla="*/ 1514475 w 1857375"/>
                <a:gd name="connsiteY13" fmla="*/ 1967865 h 2324100"/>
                <a:gd name="connsiteX14" fmla="*/ 1465898 w 1857375"/>
                <a:gd name="connsiteY14" fmla="*/ 1959293 h 2324100"/>
                <a:gd name="connsiteX15" fmla="*/ 1482090 w 1857375"/>
                <a:gd name="connsiteY15" fmla="*/ 1855470 h 2324100"/>
                <a:gd name="connsiteX16" fmla="*/ 1517332 w 1857375"/>
                <a:gd name="connsiteY16" fmla="*/ 1785938 h 2324100"/>
                <a:gd name="connsiteX17" fmla="*/ 1447800 w 1857375"/>
                <a:gd name="connsiteY17" fmla="*/ 1599248 h 2324100"/>
                <a:gd name="connsiteX18" fmla="*/ 1024890 w 1857375"/>
                <a:gd name="connsiteY18" fmla="*/ 1155383 h 2324100"/>
                <a:gd name="connsiteX19" fmla="*/ 912495 w 1857375"/>
                <a:gd name="connsiteY19" fmla="*/ 1396365 h 2324100"/>
                <a:gd name="connsiteX20" fmla="*/ 911543 w 1857375"/>
                <a:gd name="connsiteY20" fmla="*/ 1116330 h 2324100"/>
                <a:gd name="connsiteX21" fmla="*/ 892493 w 1857375"/>
                <a:gd name="connsiteY21" fmla="*/ 1055370 h 2324100"/>
                <a:gd name="connsiteX22" fmla="*/ 223838 w 1857375"/>
                <a:gd name="connsiteY22" fmla="*/ 497205 h 2324100"/>
                <a:gd name="connsiteX23" fmla="*/ 200025 w 1857375"/>
                <a:gd name="connsiteY23" fmla="*/ 485775 h 2324100"/>
                <a:gd name="connsiteX24" fmla="*/ 163830 w 1857375"/>
                <a:gd name="connsiteY24" fmla="*/ 699135 h 2324100"/>
                <a:gd name="connsiteX25" fmla="*/ 75247 w 1857375"/>
                <a:gd name="connsiteY25" fmla="*/ 447675 h 2324100"/>
                <a:gd name="connsiteX26" fmla="*/ 14288 w 1857375"/>
                <a:gd name="connsiteY26" fmla="*/ 328613 h 2324100"/>
                <a:gd name="connsiteX27" fmla="*/ 0 w 1857375"/>
                <a:gd name="connsiteY27" fmla="*/ 307658 h 2324100"/>
                <a:gd name="connsiteX28" fmla="*/ 22860 w 1857375"/>
                <a:gd name="connsiteY28" fmla="*/ 0 h 2324100"/>
                <a:gd name="connsiteX29" fmla="*/ 92393 w 1857375"/>
                <a:gd name="connsiteY29" fmla="*/ 39052 h 2324100"/>
                <a:gd name="connsiteX30" fmla="*/ 596265 w 1857375"/>
                <a:gd name="connsiteY30" fmla="*/ 443865 h 2324100"/>
                <a:gd name="connsiteX31" fmla="*/ 689610 w 1857375"/>
                <a:gd name="connsiteY31" fmla="*/ 466725 h 2324100"/>
                <a:gd name="connsiteX32" fmla="*/ 1001077 w 1857375"/>
                <a:gd name="connsiteY32" fmla="*/ 461010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57375" h="2324100">
                  <a:moveTo>
                    <a:pt x="1001077" y="461010"/>
                  </a:moveTo>
                  <a:cubicBezTo>
                    <a:pt x="919163" y="503872"/>
                    <a:pt x="847725" y="541020"/>
                    <a:pt x="768668" y="581978"/>
                  </a:cubicBezTo>
                  <a:cubicBezTo>
                    <a:pt x="820102" y="625793"/>
                    <a:pt x="865823" y="661988"/>
                    <a:pt x="908685" y="701040"/>
                  </a:cubicBezTo>
                  <a:cubicBezTo>
                    <a:pt x="1109663" y="883920"/>
                    <a:pt x="1311593" y="1066800"/>
                    <a:pt x="1510665" y="1252538"/>
                  </a:cubicBezTo>
                  <a:cubicBezTo>
                    <a:pt x="1538288" y="1278255"/>
                    <a:pt x="1555432" y="1280160"/>
                    <a:pt x="1589723" y="1264920"/>
                  </a:cubicBezTo>
                  <a:cubicBezTo>
                    <a:pt x="1676400" y="1228725"/>
                    <a:pt x="1765935" y="1200150"/>
                    <a:pt x="1854518" y="1168718"/>
                  </a:cubicBezTo>
                  <a:cubicBezTo>
                    <a:pt x="1856423" y="1174433"/>
                    <a:pt x="1859280" y="1180148"/>
                    <a:pt x="1861185" y="1185863"/>
                  </a:cubicBezTo>
                  <a:cubicBezTo>
                    <a:pt x="1784985" y="1248728"/>
                    <a:pt x="1708785" y="1311593"/>
                    <a:pt x="1636395" y="1371600"/>
                  </a:cubicBezTo>
                  <a:cubicBezTo>
                    <a:pt x="1637348" y="1383030"/>
                    <a:pt x="1636395" y="1387793"/>
                    <a:pt x="1638300" y="1389698"/>
                  </a:cubicBezTo>
                  <a:cubicBezTo>
                    <a:pt x="1814513" y="1584960"/>
                    <a:pt x="1811655" y="1818323"/>
                    <a:pt x="1781175" y="2056448"/>
                  </a:cubicBezTo>
                  <a:cubicBezTo>
                    <a:pt x="1769745" y="2147888"/>
                    <a:pt x="1751648" y="2239328"/>
                    <a:pt x="1736407" y="2327910"/>
                  </a:cubicBezTo>
                  <a:cubicBezTo>
                    <a:pt x="1657350" y="2278380"/>
                    <a:pt x="1582102" y="2234565"/>
                    <a:pt x="1510665" y="2185035"/>
                  </a:cubicBezTo>
                  <a:cubicBezTo>
                    <a:pt x="1496377" y="2175510"/>
                    <a:pt x="1490663" y="2144078"/>
                    <a:pt x="1492568" y="2123123"/>
                  </a:cubicBezTo>
                  <a:cubicBezTo>
                    <a:pt x="1496377" y="2072640"/>
                    <a:pt x="1506855" y="2022157"/>
                    <a:pt x="1514475" y="1967865"/>
                  </a:cubicBezTo>
                  <a:cubicBezTo>
                    <a:pt x="1495425" y="1964055"/>
                    <a:pt x="1481138" y="1962150"/>
                    <a:pt x="1465898" y="1959293"/>
                  </a:cubicBezTo>
                  <a:cubicBezTo>
                    <a:pt x="1443990" y="1934528"/>
                    <a:pt x="1452563" y="1868805"/>
                    <a:pt x="1482090" y="1855470"/>
                  </a:cubicBezTo>
                  <a:cubicBezTo>
                    <a:pt x="1515427" y="1840230"/>
                    <a:pt x="1520190" y="1818323"/>
                    <a:pt x="1517332" y="1785938"/>
                  </a:cubicBezTo>
                  <a:cubicBezTo>
                    <a:pt x="1511618" y="1716405"/>
                    <a:pt x="1496377" y="1650682"/>
                    <a:pt x="1447800" y="1599248"/>
                  </a:cubicBezTo>
                  <a:cubicBezTo>
                    <a:pt x="1310640" y="1453515"/>
                    <a:pt x="1171575" y="1308735"/>
                    <a:pt x="1024890" y="1155383"/>
                  </a:cubicBezTo>
                  <a:cubicBezTo>
                    <a:pt x="983932" y="1243013"/>
                    <a:pt x="950595" y="1314450"/>
                    <a:pt x="912495" y="1396365"/>
                  </a:cubicBezTo>
                  <a:cubicBezTo>
                    <a:pt x="912495" y="1295400"/>
                    <a:pt x="913448" y="1205865"/>
                    <a:pt x="911543" y="1116330"/>
                  </a:cubicBezTo>
                  <a:cubicBezTo>
                    <a:pt x="911543" y="1095375"/>
                    <a:pt x="906780" y="1066800"/>
                    <a:pt x="892493" y="1055370"/>
                  </a:cubicBezTo>
                  <a:cubicBezTo>
                    <a:pt x="670560" y="867728"/>
                    <a:pt x="446722" y="682943"/>
                    <a:pt x="223838" y="497205"/>
                  </a:cubicBezTo>
                  <a:cubicBezTo>
                    <a:pt x="220028" y="493395"/>
                    <a:pt x="214313" y="492442"/>
                    <a:pt x="200025" y="485775"/>
                  </a:cubicBezTo>
                  <a:cubicBezTo>
                    <a:pt x="188595" y="556260"/>
                    <a:pt x="177165" y="622935"/>
                    <a:pt x="163830" y="699135"/>
                  </a:cubicBezTo>
                  <a:cubicBezTo>
                    <a:pt x="110490" y="619125"/>
                    <a:pt x="86678" y="535305"/>
                    <a:pt x="75247" y="447675"/>
                  </a:cubicBezTo>
                  <a:cubicBezTo>
                    <a:pt x="68580" y="399097"/>
                    <a:pt x="64770" y="353378"/>
                    <a:pt x="14288" y="328613"/>
                  </a:cubicBezTo>
                  <a:cubicBezTo>
                    <a:pt x="7620" y="325755"/>
                    <a:pt x="0" y="314325"/>
                    <a:pt x="0" y="307658"/>
                  </a:cubicBezTo>
                  <a:cubicBezTo>
                    <a:pt x="6668" y="209550"/>
                    <a:pt x="14288" y="112395"/>
                    <a:pt x="22860" y="0"/>
                  </a:cubicBezTo>
                  <a:cubicBezTo>
                    <a:pt x="51435" y="16192"/>
                    <a:pt x="74295" y="24765"/>
                    <a:pt x="92393" y="39052"/>
                  </a:cubicBezTo>
                  <a:cubicBezTo>
                    <a:pt x="260985" y="173355"/>
                    <a:pt x="429578" y="307658"/>
                    <a:pt x="596265" y="443865"/>
                  </a:cubicBezTo>
                  <a:cubicBezTo>
                    <a:pt x="626745" y="468630"/>
                    <a:pt x="652463" y="476250"/>
                    <a:pt x="689610" y="466725"/>
                  </a:cubicBezTo>
                  <a:cubicBezTo>
                    <a:pt x="791527" y="441960"/>
                    <a:pt x="891540" y="440055"/>
                    <a:pt x="1001077" y="461010"/>
                  </a:cubicBezTo>
                  <a:close/>
                </a:path>
              </a:pathLst>
            </a:custGeom>
            <a:solidFill>
              <a:schemeClr val="accent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F76A24C0-AFCD-4151-AAA8-AC7AC511FD60}"/>
                </a:ext>
              </a:extLst>
            </p:cNvPr>
            <p:cNvSpPr/>
            <p:nvPr/>
          </p:nvSpPr>
          <p:spPr>
            <a:xfrm>
              <a:off x="8893487" y="3510900"/>
              <a:ext cx="381000" cy="333374"/>
            </a:xfrm>
            <a:custGeom>
              <a:avLst/>
              <a:gdLst>
                <a:gd name="connsiteX0" fmla="*/ 134302 w 381000"/>
                <a:gd name="connsiteY0" fmla="*/ 127635 h 333375"/>
                <a:gd name="connsiteX1" fmla="*/ 64770 w 381000"/>
                <a:gd name="connsiteY1" fmla="*/ 340995 h 333375"/>
                <a:gd name="connsiteX2" fmla="*/ 55245 w 381000"/>
                <a:gd name="connsiteY2" fmla="*/ 340995 h 333375"/>
                <a:gd name="connsiteX3" fmla="*/ 0 w 381000"/>
                <a:gd name="connsiteY3" fmla="*/ 0 h 333375"/>
                <a:gd name="connsiteX4" fmla="*/ 124777 w 381000"/>
                <a:gd name="connsiteY4" fmla="*/ 29528 h 333375"/>
                <a:gd name="connsiteX5" fmla="*/ 381952 w 381000"/>
                <a:gd name="connsiteY5" fmla="*/ 286703 h 333375"/>
                <a:gd name="connsiteX6" fmla="*/ 134302 w 381000"/>
                <a:gd name="connsiteY6" fmla="*/ 12763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333375">
                  <a:moveTo>
                    <a:pt x="134302" y="127635"/>
                  </a:moveTo>
                  <a:cubicBezTo>
                    <a:pt x="108585" y="206692"/>
                    <a:pt x="86677" y="274320"/>
                    <a:pt x="64770" y="340995"/>
                  </a:cubicBezTo>
                  <a:cubicBezTo>
                    <a:pt x="61913" y="340995"/>
                    <a:pt x="58102" y="340995"/>
                    <a:pt x="55245" y="340995"/>
                  </a:cubicBezTo>
                  <a:cubicBezTo>
                    <a:pt x="37147" y="230505"/>
                    <a:pt x="19050" y="120015"/>
                    <a:pt x="0" y="0"/>
                  </a:cubicBezTo>
                  <a:cubicBezTo>
                    <a:pt x="44768" y="11430"/>
                    <a:pt x="83820" y="25717"/>
                    <a:pt x="124777" y="29528"/>
                  </a:cubicBezTo>
                  <a:cubicBezTo>
                    <a:pt x="276225" y="45720"/>
                    <a:pt x="325755" y="162878"/>
                    <a:pt x="381952" y="286703"/>
                  </a:cubicBezTo>
                  <a:cubicBezTo>
                    <a:pt x="295275" y="231457"/>
                    <a:pt x="217170" y="181928"/>
                    <a:pt x="134302" y="127635"/>
                  </a:cubicBezTo>
                  <a:close/>
                </a:path>
              </a:pathLst>
            </a:custGeom>
            <a:solidFill>
              <a:schemeClr val="accent1"/>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E85322F-17B9-446C-B1DD-DB774DB71240}"/>
                </a:ext>
              </a:extLst>
            </p:cNvPr>
            <p:cNvSpPr/>
            <p:nvPr/>
          </p:nvSpPr>
          <p:spPr>
            <a:xfrm>
              <a:off x="6901810" y="1081982"/>
              <a:ext cx="342900" cy="247648"/>
            </a:xfrm>
            <a:custGeom>
              <a:avLst/>
              <a:gdLst>
                <a:gd name="connsiteX0" fmla="*/ 2857 w 342900"/>
                <a:gd name="connsiteY0" fmla="*/ 1007 h 247650"/>
                <a:gd name="connsiteX1" fmla="*/ 246697 w 342900"/>
                <a:gd name="connsiteY1" fmla="*/ 55 h 247650"/>
                <a:gd name="connsiteX2" fmla="*/ 294322 w 342900"/>
                <a:gd name="connsiteY2" fmla="*/ 38155 h 247650"/>
                <a:gd name="connsiteX3" fmla="*/ 348615 w 342900"/>
                <a:gd name="connsiteY3" fmla="*/ 250562 h 247650"/>
                <a:gd name="connsiteX4" fmla="*/ 0 w 342900"/>
                <a:gd name="connsiteY4" fmla="*/ 17200 h 247650"/>
                <a:gd name="connsiteX5" fmla="*/ 2857 w 342900"/>
                <a:gd name="connsiteY5" fmla="*/ 1007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0" h="247650">
                  <a:moveTo>
                    <a:pt x="2857" y="1007"/>
                  </a:moveTo>
                  <a:cubicBezTo>
                    <a:pt x="83820" y="1007"/>
                    <a:pt x="165735" y="1960"/>
                    <a:pt x="246697" y="55"/>
                  </a:cubicBezTo>
                  <a:cubicBezTo>
                    <a:pt x="275272" y="-898"/>
                    <a:pt x="287655" y="10532"/>
                    <a:pt x="294322" y="38155"/>
                  </a:cubicBezTo>
                  <a:cubicBezTo>
                    <a:pt x="309563" y="106735"/>
                    <a:pt x="328613" y="174362"/>
                    <a:pt x="348615" y="250562"/>
                  </a:cubicBezTo>
                  <a:cubicBezTo>
                    <a:pt x="227647" y="169600"/>
                    <a:pt x="113347" y="93400"/>
                    <a:pt x="0" y="17200"/>
                  </a:cubicBezTo>
                  <a:cubicBezTo>
                    <a:pt x="953" y="11485"/>
                    <a:pt x="1905" y="5770"/>
                    <a:pt x="2857" y="1007"/>
                  </a:cubicBezTo>
                  <a:close/>
                </a:path>
              </a:pathLst>
            </a:custGeom>
            <a:solidFill>
              <a:schemeClr val="accent1"/>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B4540C6-C5D8-4745-AC12-76A3EAF2E99E}"/>
                </a:ext>
              </a:extLst>
            </p:cNvPr>
            <p:cNvSpPr/>
            <p:nvPr/>
          </p:nvSpPr>
          <p:spPr>
            <a:xfrm>
              <a:off x="3713796" y="2481745"/>
              <a:ext cx="409575" cy="209548"/>
            </a:xfrm>
            <a:custGeom>
              <a:avLst/>
              <a:gdLst>
                <a:gd name="connsiteX0" fmla="*/ 407670 w 409575"/>
                <a:gd name="connsiteY0" fmla="*/ 180482 h 209550"/>
                <a:gd name="connsiteX1" fmla="*/ 121920 w 409575"/>
                <a:gd name="connsiteY1" fmla="*/ 60467 h 209550"/>
                <a:gd name="connsiteX2" fmla="*/ 13335 w 409575"/>
                <a:gd name="connsiteY2" fmla="*/ 212867 h 209550"/>
                <a:gd name="connsiteX3" fmla="*/ 0 w 409575"/>
                <a:gd name="connsiteY3" fmla="*/ 69992 h 209550"/>
                <a:gd name="connsiteX4" fmla="*/ 16192 w 409575"/>
                <a:gd name="connsiteY4" fmla="*/ 45227 h 209550"/>
                <a:gd name="connsiteX5" fmla="*/ 31432 w 409575"/>
                <a:gd name="connsiteY5" fmla="*/ 40465 h 209550"/>
                <a:gd name="connsiteX6" fmla="*/ 331470 w 409575"/>
                <a:gd name="connsiteY6" fmla="*/ 96662 h 209550"/>
                <a:gd name="connsiteX7" fmla="*/ 413385 w 409575"/>
                <a:gd name="connsiteY7" fmla="*/ 168100 h 209550"/>
                <a:gd name="connsiteX8" fmla="*/ 407670 w 409575"/>
                <a:gd name="connsiteY8" fmla="*/ 18048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75" h="209550">
                  <a:moveTo>
                    <a:pt x="407670" y="180482"/>
                  </a:moveTo>
                  <a:cubicBezTo>
                    <a:pt x="314325" y="141430"/>
                    <a:pt x="220980" y="102377"/>
                    <a:pt x="121920" y="60467"/>
                  </a:cubicBezTo>
                  <a:cubicBezTo>
                    <a:pt x="90488" y="105235"/>
                    <a:pt x="56198" y="151907"/>
                    <a:pt x="13335" y="212867"/>
                  </a:cubicBezTo>
                  <a:cubicBezTo>
                    <a:pt x="7620" y="156670"/>
                    <a:pt x="2857" y="112855"/>
                    <a:pt x="0" y="69992"/>
                  </a:cubicBezTo>
                  <a:cubicBezTo>
                    <a:pt x="0" y="62372"/>
                    <a:pt x="9525" y="52847"/>
                    <a:pt x="16192" y="45227"/>
                  </a:cubicBezTo>
                  <a:cubicBezTo>
                    <a:pt x="19050" y="41417"/>
                    <a:pt x="26670" y="42370"/>
                    <a:pt x="31432" y="40465"/>
                  </a:cubicBezTo>
                  <a:cubicBezTo>
                    <a:pt x="145732" y="-18590"/>
                    <a:pt x="248602" y="-23353"/>
                    <a:pt x="331470" y="96662"/>
                  </a:cubicBezTo>
                  <a:cubicBezTo>
                    <a:pt x="351473" y="125237"/>
                    <a:pt x="385763" y="144287"/>
                    <a:pt x="413385" y="168100"/>
                  </a:cubicBezTo>
                  <a:cubicBezTo>
                    <a:pt x="411480" y="171910"/>
                    <a:pt x="409575" y="175720"/>
                    <a:pt x="407670" y="180482"/>
                  </a:cubicBezTo>
                  <a:close/>
                </a:path>
              </a:pathLst>
            </a:custGeom>
            <a:solidFill>
              <a:schemeClr val="accent1"/>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C8D25D9D-10F5-4A06-9353-41490FA5CA21}"/>
                </a:ext>
              </a:extLst>
            </p:cNvPr>
            <p:cNvSpPr/>
            <p:nvPr/>
          </p:nvSpPr>
          <p:spPr>
            <a:xfrm>
              <a:off x="3124197" y="2632698"/>
              <a:ext cx="266700" cy="304799"/>
            </a:xfrm>
            <a:custGeom>
              <a:avLst/>
              <a:gdLst>
                <a:gd name="connsiteX0" fmla="*/ 269558 w 266700"/>
                <a:gd name="connsiteY0" fmla="*/ 305753 h 304800"/>
                <a:gd name="connsiteX1" fmla="*/ 150495 w 266700"/>
                <a:gd name="connsiteY1" fmla="*/ 286703 h 304800"/>
                <a:gd name="connsiteX2" fmla="*/ 131445 w 266700"/>
                <a:gd name="connsiteY2" fmla="*/ 175260 h 304800"/>
                <a:gd name="connsiteX3" fmla="*/ 0 w 266700"/>
                <a:gd name="connsiteY3" fmla="*/ 0 h 304800"/>
                <a:gd name="connsiteX4" fmla="*/ 228600 w 266700"/>
                <a:gd name="connsiteY4" fmla="*/ 121920 h 304800"/>
                <a:gd name="connsiteX5" fmla="*/ 249555 w 266700"/>
                <a:gd name="connsiteY5" fmla="*/ 155258 h 304800"/>
                <a:gd name="connsiteX6" fmla="*/ 269558 w 266700"/>
                <a:gd name="connsiteY6" fmla="*/ 30575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304800">
                  <a:moveTo>
                    <a:pt x="269558" y="305753"/>
                  </a:moveTo>
                  <a:cubicBezTo>
                    <a:pt x="227648" y="299085"/>
                    <a:pt x="192405" y="293370"/>
                    <a:pt x="150495" y="286703"/>
                  </a:cubicBezTo>
                  <a:cubicBezTo>
                    <a:pt x="188595" y="238125"/>
                    <a:pt x="163830" y="208597"/>
                    <a:pt x="131445" y="175260"/>
                  </a:cubicBezTo>
                  <a:cubicBezTo>
                    <a:pt x="80963" y="121920"/>
                    <a:pt x="38100" y="62865"/>
                    <a:pt x="0" y="0"/>
                  </a:cubicBezTo>
                  <a:cubicBezTo>
                    <a:pt x="76200" y="40005"/>
                    <a:pt x="152400" y="80010"/>
                    <a:pt x="228600" y="121920"/>
                  </a:cubicBezTo>
                  <a:cubicBezTo>
                    <a:pt x="239077" y="127635"/>
                    <a:pt x="246698" y="142875"/>
                    <a:pt x="249555" y="155258"/>
                  </a:cubicBezTo>
                  <a:cubicBezTo>
                    <a:pt x="256223" y="201930"/>
                    <a:pt x="261938" y="248603"/>
                    <a:pt x="269558" y="305753"/>
                  </a:cubicBezTo>
                  <a:close/>
                </a:path>
              </a:pathLst>
            </a:custGeom>
            <a:solidFill>
              <a:schemeClr val="accent1"/>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A9E4E48-D3F1-4C19-82CE-1D340D4AE168}"/>
                </a:ext>
              </a:extLst>
            </p:cNvPr>
            <p:cNvSpPr/>
            <p:nvPr/>
          </p:nvSpPr>
          <p:spPr>
            <a:xfrm>
              <a:off x="5316853" y="5386364"/>
              <a:ext cx="152400" cy="285748"/>
            </a:xfrm>
            <a:custGeom>
              <a:avLst/>
              <a:gdLst>
                <a:gd name="connsiteX0" fmla="*/ 91440 w 152400"/>
                <a:gd name="connsiteY0" fmla="*/ 288607 h 285750"/>
                <a:gd name="connsiteX1" fmla="*/ 0 w 152400"/>
                <a:gd name="connsiteY1" fmla="*/ 234315 h 285750"/>
                <a:gd name="connsiteX2" fmla="*/ 146685 w 152400"/>
                <a:gd name="connsiteY2" fmla="*/ 0 h 285750"/>
                <a:gd name="connsiteX3" fmla="*/ 156210 w 152400"/>
                <a:gd name="connsiteY3" fmla="*/ 2857 h 285750"/>
                <a:gd name="connsiteX4" fmla="*/ 91440 w 152400"/>
                <a:gd name="connsiteY4" fmla="*/ 288607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85750">
                  <a:moveTo>
                    <a:pt x="91440" y="288607"/>
                  </a:moveTo>
                  <a:cubicBezTo>
                    <a:pt x="53340" y="265748"/>
                    <a:pt x="26670" y="250507"/>
                    <a:pt x="0" y="234315"/>
                  </a:cubicBezTo>
                  <a:cubicBezTo>
                    <a:pt x="48577" y="156210"/>
                    <a:pt x="97155" y="78105"/>
                    <a:pt x="146685" y="0"/>
                  </a:cubicBezTo>
                  <a:cubicBezTo>
                    <a:pt x="149542" y="952"/>
                    <a:pt x="153352" y="1905"/>
                    <a:pt x="156210" y="2857"/>
                  </a:cubicBezTo>
                  <a:cubicBezTo>
                    <a:pt x="135255" y="96202"/>
                    <a:pt x="114300" y="188595"/>
                    <a:pt x="91440" y="288607"/>
                  </a:cubicBezTo>
                  <a:close/>
                </a:path>
              </a:pathLst>
            </a:custGeom>
            <a:solidFill>
              <a:schemeClr val="accent2"/>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557FC81F-9D09-47AD-93E3-55A41740AF70}"/>
                </a:ext>
              </a:extLst>
            </p:cNvPr>
            <p:cNvSpPr/>
            <p:nvPr/>
          </p:nvSpPr>
          <p:spPr>
            <a:xfrm>
              <a:off x="5565455" y="6190268"/>
              <a:ext cx="200025" cy="209548"/>
            </a:xfrm>
            <a:custGeom>
              <a:avLst/>
              <a:gdLst>
                <a:gd name="connsiteX0" fmla="*/ 201930 w 200025"/>
                <a:gd name="connsiteY0" fmla="*/ 0 h 209550"/>
                <a:gd name="connsiteX1" fmla="*/ 9525 w 200025"/>
                <a:gd name="connsiteY1" fmla="*/ 218122 h 209550"/>
                <a:gd name="connsiteX2" fmla="*/ 0 w 200025"/>
                <a:gd name="connsiteY2" fmla="*/ 210502 h 209550"/>
                <a:gd name="connsiteX3" fmla="*/ 69533 w 200025"/>
                <a:gd name="connsiteY3" fmla="*/ 35242 h 209550"/>
                <a:gd name="connsiteX4" fmla="*/ 115253 w 200025"/>
                <a:gd name="connsiteY4" fmla="*/ 8572 h 209550"/>
                <a:gd name="connsiteX5" fmla="*/ 201930 w 200025"/>
                <a:gd name="connsiteY5" fmla="*/ 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09550">
                  <a:moveTo>
                    <a:pt x="201930" y="0"/>
                  </a:moveTo>
                  <a:cubicBezTo>
                    <a:pt x="131445" y="80010"/>
                    <a:pt x="70485" y="148590"/>
                    <a:pt x="9525" y="218122"/>
                  </a:cubicBezTo>
                  <a:cubicBezTo>
                    <a:pt x="6668" y="215265"/>
                    <a:pt x="2858" y="213360"/>
                    <a:pt x="0" y="210502"/>
                  </a:cubicBezTo>
                  <a:cubicBezTo>
                    <a:pt x="22860" y="152400"/>
                    <a:pt x="42863" y="92392"/>
                    <a:pt x="69533" y="35242"/>
                  </a:cubicBezTo>
                  <a:cubicBezTo>
                    <a:pt x="75248" y="21907"/>
                    <a:pt x="98108" y="12382"/>
                    <a:pt x="115253" y="8572"/>
                  </a:cubicBezTo>
                  <a:cubicBezTo>
                    <a:pt x="136208" y="2857"/>
                    <a:pt x="160973" y="3810"/>
                    <a:pt x="201930" y="0"/>
                  </a:cubicBezTo>
                  <a:close/>
                </a:path>
              </a:pathLst>
            </a:custGeom>
            <a:solidFill>
              <a:schemeClr val="accent2"/>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6B0BFB1-E483-410B-90B9-D55AEC1CE444}"/>
                </a:ext>
              </a:extLst>
            </p:cNvPr>
            <p:cNvSpPr/>
            <p:nvPr/>
          </p:nvSpPr>
          <p:spPr>
            <a:xfrm>
              <a:off x="7433308" y="5222533"/>
              <a:ext cx="104775" cy="219074"/>
            </a:xfrm>
            <a:custGeom>
              <a:avLst/>
              <a:gdLst>
                <a:gd name="connsiteX0" fmla="*/ 60008 w 104775"/>
                <a:gd name="connsiteY0" fmla="*/ 213360 h 219075"/>
                <a:gd name="connsiteX1" fmla="*/ 0 w 104775"/>
                <a:gd name="connsiteY1" fmla="*/ 5715 h 219075"/>
                <a:gd name="connsiteX2" fmla="*/ 7620 w 104775"/>
                <a:gd name="connsiteY2" fmla="*/ 0 h 219075"/>
                <a:gd name="connsiteX3" fmla="*/ 102870 w 104775"/>
                <a:gd name="connsiteY3" fmla="*/ 130493 h 219075"/>
                <a:gd name="connsiteX4" fmla="*/ 76200 w 104775"/>
                <a:gd name="connsiteY4" fmla="*/ 219075 h 219075"/>
                <a:gd name="connsiteX5" fmla="*/ 60008 w 104775"/>
                <a:gd name="connsiteY5" fmla="*/ 21336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219075">
                  <a:moveTo>
                    <a:pt x="60008" y="213360"/>
                  </a:moveTo>
                  <a:cubicBezTo>
                    <a:pt x="40005" y="143828"/>
                    <a:pt x="20003" y="74295"/>
                    <a:pt x="0" y="5715"/>
                  </a:cubicBezTo>
                  <a:cubicBezTo>
                    <a:pt x="2858" y="3810"/>
                    <a:pt x="5715" y="1905"/>
                    <a:pt x="7620" y="0"/>
                  </a:cubicBezTo>
                  <a:cubicBezTo>
                    <a:pt x="40958" y="42863"/>
                    <a:pt x="80963" y="82868"/>
                    <a:pt x="102870" y="130493"/>
                  </a:cubicBezTo>
                  <a:cubicBezTo>
                    <a:pt x="112395" y="151448"/>
                    <a:pt x="85725" y="189548"/>
                    <a:pt x="76200" y="219075"/>
                  </a:cubicBezTo>
                  <a:cubicBezTo>
                    <a:pt x="70485" y="217170"/>
                    <a:pt x="64770" y="215265"/>
                    <a:pt x="60008" y="213360"/>
                  </a:cubicBezTo>
                  <a:close/>
                </a:path>
              </a:pathLst>
            </a:custGeom>
            <a:solidFill>
              <a:schemeClr val="accent1"/>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189AB7D0-D40C-4FF1-BEDB-DCC2A0CE2F06}"/>
                </a:ext>
              </a:extLst>
            </p:cNvPr>
            <p:cNvSpPr/>
            <p:nvPr/>
          </p:nvSpPr>
          <p:spPr>
            <a:xfrm>
              <a:off x="8340088" y="3909041"/>
              <a:ext cx="171449" cy="85724"/>
            </a:xfrm>
            <a:custGeom>
              <a:avLst/>
              <a:gdLst>
                <a:gd name="connsiteX0" fmla="*/ 125730 w 171450"/>
                <a:gd name="connsiteY0" fmla="*/ 94297 h 85725"/>
                <a:gd name="connsiteX1" fmla="*/ 0 w 171450"/>
                <a:gd name="connsiteY1" fmla="*/ 7620 h 85725"/>
                <a:gd name="connsiteX2" fmla="*/ 3810 w 171450"/>
                <a:gd name="connsiteY2" fmla="*/ 0 h 85725"/>
                <a:gd name="connsiteX3" fmla="*/ 177165 w 171450"/>
                <a:gd name="connsiteY3" fmla="*/ 48578 h 85725"/>
                <a:gd name="connsiteX4" fmla="*/ 125730 w 171450"/>
                <a:gd name="connsiteY4" fmla="*/ 94297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85725">
                  <a:moveTo>
                    <a:pt x="125730" y="94297"/>
                  </a:moveTo>
                  <a:cubicBezTo>
                    <a:pt x="81915" y="64770"/>
                    <a:pt x="40958" y="36195"/>
                    <a:pt x="0" y="7620"/>
                  </a:cubicBezTo>
                  <a:cubicBezTo>
                    <a:pt x="953" y="4763"/>
                    <a:pt x="2858" y="2858"/>
                    <a:pt x="3810" y="0"/>
                  </a:cubicBezTo>
                  <a:cubicBezTo>
                    <a:pt x="58103" y="15240"/>
                    <a:pt x="113348" y="30480"/>
                    <a:pt x="177165" y="48578"/>
                  </a:cubicBezTo>
                  <a:cubicBezTo>
                    <a:pt x="154305" y="68580"/>
                    <a:pt x="140970" y="80963"/>
                    <a:pt x="125730" y="94297"/>
                  </a:cubicBezTo>
                  <a:close/>
                </a:path>
              </a:pathLst>
            </a:custGeom>
            <a:solidFill>
              <a:schemeClr val="accent3"/>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692207E1-1D15-47EF-9AA8-BF980CB155D5}"/>
                </a:ext>
              </a:extLst>
            </p:cNvPr>
            <p:cNvSpPr/>
            <p:nvPr/>
          </p:nvSpPr>
          <p:spPr>
            <a:xfrm>
              <a:off x="5774056" y="6168390"/>
              <a:ext cx="114300" cy="66675"/>
            </a:xfrm>
            <a:custGeom>
              <a:avLst/>
              <a:gdLst>
                <a:gd name="connsiteX0" fmla="*/ 0 w 114300"/>
                <a:gd name="connsiteY0" fmla="*/ 18098 h 66675"/>
                <a:gd name="connsiteX1" fmla="*/ 115252 w 114300"/>
                <a:gd name="connsiteY1" fmla="*/ 0 h 66675"/>
                <a:gd name="connsiteX2" fmla="*/ 100013 w 114300"/>
                <a:gd name="connsiteY2" fmla="*/ 68580 h 66675"/>
                <a:gd name="connsiteX3" fmla="*/ 0 w 114300"/>
                <a:gd name="connsiteY3" fmla="*/ 28575 h 66675"/>
                <a:gd name="connsiteX4" fmla="*/ 0 w 114300"/>
                <a:gd name="connsiteY4" fmla="*/ 1809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66675">
                  <a:moveTo>
                    <a:pt x="0" y="18098"/>
                  </a:moveTo>
                  <a:cubicBezTo>
                    <a:pt x="35242" y="12383"/>
                    <a:pt x="71438" y="6668"/>
                    <a:pt x="115252" y="0"/>
                  </a:cubicBezTo>
                  <a:cubicBezTo>
                    <a:pt x="109538" y="24765"/>
                    <a:pt x="105727" y="43815"/>
                    <a:pt x="100013" y="68580"/>
                  </a:cubicBezTo>
                  <a:cubicBezTo>
                    <a:pt x="62865" y="53340"/>
                    <a:pt x="31432" y="40958"/>
                    <a:pt x="0" y="28575"/>
                  </a:cubicBezTo>
                  <a:cubicBezTo>
                    <a:pt x="0" y="24765"/>
                    <a:pt x="0" y="20955"/>
                    <a:pt x="0" y="18098"/>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70362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4A8ED-2203-43F7-9815-361E190ACCD1}"/>
              </a:ext>
            </a:extLst>
          </p:cNvPr>
          <p:cNvSpPr>
            <a:spLocks noGrp="1"/>
          </p:cNvSpPr>
          <p:nvPr>
            <p:ph type="body" sz="quarter" idx="10"/>
          </p:nvPr>
        </p:nvSpPr>
        <p:spPr/>
        <p:txBody>
          <a:bodyPr>
            <a:normAutofit fontScale="92500" lnSpcReduction="20000"/>
          </a:bodyPr>
          <a:lstStyle/>
          <a:p>
            <a:r>
              <a:rPr lang="sk-SK" altLang="ko-KR" b="1" dirty="0" smtClean="0">
                <a:solidFill>
                  <a:schemeClr val="accent2"/>
                </a:solidFill>
                <a:effectLst>
                  <a:outerShdw blurRad="38100" dist="38100" dir="2700000" algn="tl">
                    <a:srgbClr val="000000">
                      <a:alpha val="43137"/>
                    </a:srgbClr>
                  </a:outerShdw>
                </a:effectLst>
              </a:rPr>
              <a:t>EVANJELISTI</a:t>
            </a:r>
            <a:endParaRPr lang="ko-KR" altLang="en-US" b="1" dirty="0">
              <a:effectLst>
                <a:outerShdw blurRad="38100" dist="38100" dir="2700000" algn="tl">
                  <a:srgbClr val="000000">
                    <a:alpha val="43137"/>
                  </a:srgbClr>
                </a:outerShdw>
              </a:effectLst>
            </a:endParaRPr>
          </a:p>
        </p:txBody>
      </p:sp>
      <p:grpSp>
        <p:nvGrpSpPr>
          <p:cNvPr id="2" name="Group 39">
            <a:extLst>
              <a:ext uri="{FF2B5EF4-FFF2-40B4-BE49-F238E27FC236}">
                <a16:creationId xmlns:a16="http://schemas.microsoft.com/office/drawing/2014/main" id="{212B57F9-E5A6-4FAC-B771-3EE8F4C5B2DE}"/>
              </a:ext>
            </a:extLst>
          </p:cNvPr>
          <p:cNvGrpSpPr/>
          <p:nvPr/>
        </p:nvGrpSpPr>
        <p:grpSpPr>
          <a:xfrm>
            <a:off x="2857488" y="1857364"/>
            <a:ext cx="2961895" cy="3926734"/>
            <a:chOff x="2592945" y="1940944"/>
            <a:chExt cx="3949193" cy="3926734"/>
          </a:xfrm>
        </p:grpSpPr>
        <p:grpSp>
          <p:nvGrpSpPr>
            <p:cNvPr id="4" name="Group 60">
              <a:extLst>
                <a:ext uri="{FF2B5EF4-FFF2-40B4-BE49-F238E27FC236}">
                  <a16:creationId xmlns:a16="http://schemas.microsoft.com/office/drawing/2014/main" id="{C7DA88B4-13F3-4136-9BA1-6B43742B45D5}"/>
                </a:ext>
              </a:extLst>
            </p:cNvPr>
            <p:cNvGrpSpPr/>
            <p:nvPr/>
          </p:nvGrpSpPr>
          <p:grpSpPr>
            <a:xfrm>
              <a:off x="4809389" y="3434768"/>
              <a:ext cx="1732749" cy="915744"/>
              <a:chOff x="4355976" y="2751356"/>
              <a:chExt cx="1732749" cy="915744"/>
            </a:xfrm>
            <a:solidFill>
              <a:srgbClr val="226CA9"/>
            </a:solidFill>
          </p:grpSpPr>
          <p:sp>
            <p:nvSpPr>
              <p:cNvPr id="75" name="Hexagon 74">
                <a:extLst>
                  <a:ext uri="{FF2B5EF4-FFF2-40B4-BE49-F238E27FC236}">
                    <a16:creationId xmlns:a16="http://schemas.microsoft.com/office/drawing/2014/main" id="{F25B5FCD-A38C-459C-9782-AFF22FF2A3ED}"/>
                  </a:ext>
                </a:extLst>
              </p:cNvPr>
              <p:cNvSpPr/>
              <p:nvPr/>
            </p:nvSpPr>
            <p:spPr>
              <a:xfrm>
                <a:off x="4355976" y="2751356"/>
                <a:ext cx="1060704" cy="9144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6" name="Hexagon 10">
                <a:extLst>
                  <a:ext uri="{FF2B5EF4-FFF2-40B4-BE49-F238E27FC236}">
                    <a16:creationId xmlns:a16="http://schemas.microsoft.com/office/drawing/2014/main" id="{3DAFBAFE-4C01-43CE-B049-B6AA86219BA8}"/>
                  </a:ext>
                </a:extLst>
              </p:cNvPr>
              <p:cNvSpPr/>
              <p:nvPr/>
            </p:nvSpPr>
            <p:spPr>
              <a:xfrm>
                <a:off x="5298191" y="2752700"/>
                <a:ext cx="454511" cy="914400"/>
              </a:xfrm>
              <a:custGeom>
                <a:avLst/>
                <a:gdLst/>
                <a:ahLst/>
                <a:cxnLst/>
                <a:rect l="l" t="t" r="r" b="b"/>
                <a:pathLst>
                  <a:path w="454511" h="914400">
                    <a:moveTo>
                      <a:pt x="454511" y="457200"/>
                    </a:moveTo>
                    <a:lnTo>
                      <a:pt x="225911" y="914400"/>
                    </a:lnTo>
                    <a:lnTo>
                      <a:pt x="0" y="914400"/>
                    </a:lnTo>
                    <a:lnTo>
                      <a:pt x="228600" y="457200"/>
                    </a:lnTo>
                    <a:lnTo>
                      <a:pt x="0" y="0"/>
                    </a:lnTo>
                    <a:lnTo>
                      <a:pt x="2259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7" name="Hexagon 10">
                <a:extLst>
                  <a:ext uri="{FF2B5EF4-FFF2-40B4-BE49-F238E27FC236}">
                    <a16:creationId xmlns:a16="http://schemas.microsoft.com/office/drawing/2014/main" id="{2C3EA81E-21A1-41AC-B999-D02925E1AA2B}"/>
                  </a:ext>
                </a:extLst>
              </p:cNvPr>
              <p:cNvSpPr/>
              <p:nvPr/>
            </p:nvSpPr>
            <p:spPr>
              <a:xfrm>
                <a:off x="5634214" y="2751356"/>
                <a:ext cx="454511" cy="914400"/>
              </a:xfrm>
              <a:custGeom>
                <a:avLst/>
                <a:gdLst/>
                <a:ahLst/>
                <a:cxnLst/>
                <a:rect l="l" t="t" r="r" b="b"/>
                <a:pathLst>
                  <a:path w="454511" h="914400">
                    <a:moveTo>
                      <a:pt x="454511" y="457200"/>
                    </a:moveTo>
                    <a:lnTo>
                      <a:pt x="225911" y="914400"/>
                    </a:lnTo>
                    <a:lnTo>
                      <a:pt x="0" y="914400"/>
                    </a:lnTo>
                    <a:lnTo>
                      <a:pt x="228600" y="457200"/>
                    </a:lnTo>
                    <a:lnTo>
                      <a:pt x="0" y="0"/>
                    </a:lnTo>
                    <a:lnTo>
                      <a:pt x="2259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5" name="Group 62">
              <a:extLst>
                <a:ext uri="{FF2B5EF4-FFF2-40B4-BE49-F238E27FC236}">
                  <a16:creationId xmlns:a16="http://schemas.microsoft.com/office/drawing/2014/main" id="{3CBA088B-CF7B-4B1F-A9B6-2DB80AC5232E}"/>
                </a:ext>
              </a:extLst>
            </p:cNvPr>
            <p:cNvGrpSpPr/>
            <p:nvPr/>
          </p:nvGrpSpPr>
          <p:grpSpPr>
            <a:xfrm rot="16200000">
              <a:off x="3701167" y="2349447"/>
              <a:ext cx="1732749" cy="915744"/>
              <a:chOff x="4355976" y="2751356"/>
              <a:chExt cx="1732749" cy="915744"/>
            </a:xfrm>
            <a:solidFill>
              <a:srgbClr val="229878"/>
            </a:solidFill>
          </p:grpSpPr>
          <p:sp>
            <p:nvSpPr>
              <p:cNvPr id="72" name="Hexagon 71">
                <a:extLst>
                  <a:ext uri="{FF2B5EF4-FFF2-40B4-BE49-F238E27FC236}">
                    <a16:creationId xmlns:a16="http://schemas.microsoft.com/office/drawing/2014/main" id="{A5DBB03C-D4A0-4D3C-893C-80E4189B33EF}"/>
                  </a:ext>
                </a:extLst>
              </p:cNvPr>
              <p:cNvSpPr/>
              <p:nvPr/>
            </p:nvSpPr>
            <p:spPr>
              <a:xfrm>
                <a:off x="4355976" y="2751356"/>
                <a:ext cx="1060704" cy="9144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3" name="Hexagon 10">
                <a:extLst>
                  <a:ext uri="{FF2B5EF4-FFF2-40B4-BE49-F238E27FC236}">
                    <a16:creationId xmlns:a16="http://schemas.microsoft.com/office/drawing/2014/main" id="{49CCA476-D18D-4804-84B7-1B5FE01DD4C4}"/>
                  </a:ext>
                </a:extLst>
              </p:cNvPr>
              <p:cNvSpPr/>
              <p:nvPr/>
            </p:nvSpPr>
            <p:spPr>
              <a:xfrm>
                <a:off x="5298191" y="2752700"/>
                <a:ext cx="454511" cy="914400"/>
              </a:xfrm>
              <a:custGeom>
                <a:avLst/>
                <a:gdLst/>
                <a:ahLst/>
                <a:cxnLst/>
                <a:rect l="l" t="t" r="r" b="b"/>
                <a:pathLst>
                  <a:path w="454511" h="914400">
                    <a:moveTo>
                      <a:pt x="454511" y="457200"/>
                    </a:moveTo>
                    <a:lnTo>
                      <a:pt x="225911" y="914400"/>
                    </a:lnTo>
                    <a:lnTo>
                      <a:pt x="0" y="914400"/>
                    </a:lnTo>
                    <a:lnTo>
                      <a:pt x="228600" y="457200"/>
                    </a:lnTo>
                    <a:lnTo>
                      <a:pt x="0" y="0"/>
                    </a:lnTo>
                    <a:lnTo>
                      <a:pt x="22591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4" name="Hexagon 10">
                <a:extLst>
                  <a:ext uri="{FF2B5EF4-FFF2-40B4-BE49-F238E27FC236}">
                    <a16:creationId xmlns:a16="http://schemas.microsoft.com/office/drawing/2014/main" id="{EDF7FC16-E7A3-445F-AC3F-171B6D3AB7EC}"/>
                  </a:ext>
                </a:extLst>
              </p:cNvPr>
              <p:cNvSpPr/>
              <p:nvPr/>
            </p:nvSpPr>
            <p:spPr>
              <a:xfrm>
                <a:off x="5634214" y="2751356"/>
                <a:ext cx="454511" cy="914400"/>
              </a:xfrm>
              <a:custGeom>
                <a:avLst/>
                <a:gdLst/>
                <a:ahLst/>
                <a:cxnLst/>
                <a:rect l="l" t="t" r="r" b="b"/>
                <a:pathLst>
                  <a:path w="454511" h="914400">
                    <a:moveTo>
                      <a:pt x="454511" y="457200"/>
                    </a:moveTo>
                    <a:lnTo>
                      <a:pt x="225911" y="914400"/>
                    </a:lnTo>
                    <a:lnTo>
                      <a:pt x="0" y="914400"/>
                    </a:lnTo>
                    <a:lnTo>
                      <a:pt x="228600" y="457200"/>
                    </a:lnTo>
                    <a:lnTo>
                      <a:pt x="0" y="0"/>
                    </a:lnTo>
                    <a:lnTo>
                      <a:pt x="22591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6" name="Group 63">
              <a:extLst>
                <a:ext uri="{FF2B5EF4-FFF2-40B4-BE49-F238E27FC236}">
                  <a16:creationId xmlns:a16="http://schemas.microsoft.com/office/drawing/2014/main" id="{C8F3B09B-15AD-4D23-8FF9-3FA74F4A9DFE}"/>
                </a:ext>
              </a:extLst>
            </p:cNvPr>
            <p:cNvGrpSpPr/>
            <p:nvPr/>
          </p:nvGrpSpPr>
          <p:grpSpPr>
            <a:xfrm rot="10800000">
              <a:off x="2592945" y="3442931"/>
              <a:ext cx="1732749" cy="915744"/>
              <a:chOff x="4355976" y="2751356"/>
              <a:chExt cx="1732749" cy="915744"/>
            </a:xfrm>
            <a:solidFill>
              <a:srgbClr val="8EC043"/>
            </a:solidFill>
          </p:grpSpPr>
          <p:sp>
            <p:nvSpPr>
              <p:cNvPr id="69" name="Hexagon 68">
                <a:extLst>
                  <a:ext uri="{FF2B5EF4-FFF2-40B4-BE49-F238E27FC236}">
                    <a16:creationId xmlns:a16="http://schemas.microsoft.com/office/drawing/2014/main" id="{0137A0A3-27D4-4661-915D-166E44D8D255}"/>
                  </a:ext>
                </a:extLst>
              </p:cNvPr>
              <p:cNvSpPr/>
              <p:nvPr/>
            </p:nvSpPr>
            <p:spPr>
              <a:xfrm>
                <a:off x="4355976" y="2751356"/>
                <a:ext cx="1060704" cy="9144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0" name="Hexagon 10">
                <a:extLst>
                  <a:ext uri="{FF2B5EF4-FFF2-40B4-BE49-F238E27FC236}">
                    <a16:creationId xmlns:a16="http://schemas.microsoft.com/office/drawing/2014/main" id="{35D75926-00DB-455E-89C0-0ED2CAFCFB4F}"/>
                  </a:ext>
                </a:extLst>
              </p:cNvPr>
              <p:cNvSpPr/>
              <p:nvPr/>
            </p:nvSpPr>
            <p:spPr>
              <a:xfrm>
                <a:off x="5298191" y="2752700"/>
                <a:ext cx="454511" cy="914400"/>
              </a:xfrm>
              <a:custGeom>
                <a:avLst/>
                <a:gdLst/>
                <a:ahLst/>
                <a:cxnLst/>
                <a:rect l="l" t="t" r="r" b="b"/>
                <a:pathLst>
                  <a:path w="454511" h="914400">
                    <a:moveTo>
                      <a:pt x="454511" y="457200"/>
                    </a:moveTo>
                    <a:lnTo>
                      <a:pt x="225911" y="914400"/>
                    </a:lnTo>
                    <a:lnTo>
                      <a:pt x="0" y="914400"/>
                    </a:lnTo>
                    <a:lnTo>
                      <a:pt x="228600" y="457200"/>
                    </a:lnTo>
                    <a:lnTo>
                      <a:pt x="0" y="0"/>
                    </a:lnTo>
                    <a:lnTo>
                      <a:pt x="22591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1" name="Hexagon 10">
                <a:extLst>
                  <a:ext uri="{FF2B5EF4-FFF2-40B4-BE49-F238E27FC236}">
                    <a16:creationId xmlns:a16="http://schemas.microsoft.com/office/drawing/2014/main" id="{2CF152BA-7C2D-42C1-B259-915D958E7CC5}"/>
                  </a:ext>
                </a:extLst>
              </p:cNvPr>
              <p:cNvSpPr/>
              <p:nvPr/>
            </p:nvSpPr>
            <p:spPr>
              <a:xfrm>
                <a:off x="5634214" y="2751356"/>
                <a:ext cx="454511" cy="914400"/>
              </a:xfrm>
              <a:custGeom>
                <a:avLst/>
                <a:gdLst/>
                <a:ahLst/>
                <a:cxnLst/>
                <a:rect l="l" t="t" r="r" b="b"/>
                <a:pathLst>
                  <a:path w="454511" h="914400">
                    <a:moveTo>
                      <a:pt x="454511" y="457200"/>
                    </a:moveTo>
                    <a:lnTo>
                      <a:pt x="225911" y="914400"/>
                    </a:lnTo>
                    <a:lnTo>
                      <a:pt x="0" y="914400"/>
                    </a:lnTo>
                    <a:lnTo>
                      <a:pt x="228600" y="457200"/>
                    </a:lnTo>
                    <a:lnTo>
                      <a:pt x="0" y="0"/>
                    </a:lnTo>
                    <a:lnTo>
                      <a:pt x="22591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7" name="Group 64">
              <a:extLst>
                <a:ext uri="{FF2B5EF4-FFF2-40B4-BE49-F238E27FC236}">
                  <a16:creationId xmlns:a16="http://schemas.microsoft.com/office/drawing/2014/main" id="{F50D1045-9F40-4FF3-9D9B-30A452F81E35}"/>
                </a:ext>
              </a:extLst>
            </p:cNvPr>
            <p:cNvGrpSpPr/>
            <p:nvPr/>
          </p:nvGrpSpPr>
          <p:grpSpPr>
            <a:xfrm rot="5400000">
              <a:off x="3706927" y="4543432"/>
              <a:ext cx="1732749" cy="915744"/>
              <a:chOff x="4355976" y="2751356"/>
              <a:chExt cx="1732749" cy="915744"/>
            </a:xfrm>
            <a:solidFill>
              <a:srgbClr val="F8A432"/>
            </a:solidFill>
          </p:grpSpPr>
          <p:sp>
            <p:nvSpPr>
              <p:cNvPr id="66" name="Hexagon 65">
                <a:extLst>
                  <a:ext uri="{FF2B5EF4-FFF2-40B4-BE49-F238E27FC236}">
                    <a16:creationId xmlns:a16="http://schemas.microsoft.com/office/drawing/2014/main" id="{404FC0D1-4659-43C6-ACA9-B35F9A8B8E7E}"/>
                  </a:ext>
                </a:extLst>
              </p:cNvPr>
              <p:cNvSpPr/>
              <p:nvPr/>
            </p:nvSpPr>
            <p:spPr>
              <a:xfrm>
                <a:off x="4355976" y="2751356"/>
                <a:ext cx="1060704" cy="9144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7" name="Hexagon 10">
                <a:extLst>
                  <a:ext uri="{FF2B5EF4-FFF2-40B4-BE49-F238E27FC236}">
                    <a16:creationId xmlns:a16="http://schemas.microsoft.com/office/drawing/2014/main" id="{F572B633-60A1-4CBC-8807-94CC7B4DCE41}"/>
                  </a:ext>
                </a:extLst>
              </p:cNvPr>
              <p:cNvSpPr/>
              <p:nvPr/>
            </p:nvSpPr>
            <p:spPr>
              <a:xfrm>
                <a:off x="5298191" y="2752700"/>
                <a:ext cx="454511" cy="914400"/>
              </a:xfrm>
              <a:custGeom>
                <a:avLst/>
                <a:gdLst/>
                <a:ahLst/>
                <a:cxnLst/>
                <a:rect l="l" t="t" r="r" b="b"/>
                <a:pathLst>
                  <a:path w="454511" h="914400">
                    <a:moveTo>
                      <a:pt x="454511" y="457200"/>
                    </a:moveTo>
                    <a:lnTo>
                      <a:pt x="225911" y="914400"/>
                    </a:lnTo>
                    <a:lnTo>
                      <a:pt x="0" y="914400"/>
                    </a:lnTo>
                    <a:lnTo>
                      <a:pt x="228600" y="457200"/>
                    </a:lnTo>
                    <a:lnTo>
                      <a:pt x="0" y="0"/>
                    </a:lnTo>
                    <a:lnTo>
                      <a:pt x="22591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8" name="Hexagon 10">
                <a:extLst>
                  <a:ext uri="{FF2B5EF4-FFF2-40B4-BE49-F238E27FC236}">
                    <a16:creationId xmlns:a16="http://schemas.microsoft.com/office/drawing/2014/main" id="{977FC169-8053-44AE-87AA-F6341922B6FF}"/>
                  </a:ext>
                </a:extLst>
              </p:cNvPr>
              <p:cNvSpPr/>
              <p:nvPr/>
            </p:nvSpPr>
            <p:spPr>
              <a:xfrm>
                <a:off x="5634214" y="2751356"/>
                <a:ext cx="454511" cy="914400"/>
              </a:xfrm>
              <a:custGeom>
                <a:avLst/>
                <a:gdLst/>
                <a:ahLst/>
                <a:cxnLst/>
                <a:rect l="l" t="t" r="r" b="b"/>
                <a:pathLst>
                  <a:path w="454511" h="914400">
                    <a:moveTo>
                      <a:pt x="454511" y="457200"/>
                    </a:moveTo>
                    <a:lnTo>
                      <a:pt x="225911" y="914400"/>
                    </a:lnTo>
                    <a:lnTo>
                      <a:pt x="0" y="914400"/>
                    </a:lnTo>
                    <a:lnTo>
                      <a:pt x="228600" y="457200"/>
                    </a:lnTo>
                    <a:lnTo>
                      <a:pt x="0" y="0"/>
                    </a:lnTo>
                    <a:lnTo>
                      <a:pt x="22591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sp>
        <p:nvSpPr>
          <p:cNvPr id="79" name="TextBox 78">
            <a:extLst>
              <a:ext uri="{FF2B5EF4-FFF2-40B4-BE49-F238E27FC236}">
                <a16:creationId xmlns:a16="http://schemas.microsoft.com/office/drawing/2014/main" id="{706038B7-E603-4129-B600-418F1A00A2F1}"/>
              </a:ext>
            </a:extLst>
          </p:cNvPr>
          <p:cNvSpPr txBox="1"/>
          <p:nvPr/>
        </p:nvSpPr>
        <p:spPr>
          <a:xfrm>
            <a:off x="4325125" y="2921841"/>
            <a:ext cx="486054" cy="523220"/>
          </a:xfrm>
          <a:prstGeom prst="rect">
            <a:avLst/>
          </a:prstGeom>
          <a:noFill/>
        </p:spPr>
        <p:txBody>
          <a:bodyPr wrap="square" rtlCol="0">
            <a:spAutoFit/>
          </a:bodyPr>
          <a:lstStyle/>
          <a:p>
            <a:pPr algn="ctr"/>
            <a:endParaRPr lang="ko-KR" altLang="en-US" sz="2800" b="1" dirty="0">
              <a:solidFill>
                <a:schemeClr val="bg1"/>
              </a:solidFill>
              <a:cs typeface="Arial" pitchFamily="34" charset="0"/>
            </a:endParaRPr>
          </a:p>
        </p:txBody>
      </p:sp>
      <p:grpSp>
        <p:nvGrpSpPr>
          <p:cNvPr id="8" name="Group 81">
            <a:extLst>
              <a:ext uri="{FF2B5EF4-FFF2-40B4-BE49-F238E27FC236}">
                <a16:creationId xmlns:a16="http://schemas.microsoft.com/office/drawing/2014/main" id="{2EDE1843-3F84-4276-A510-5CA0828FDB9C}"/>
              </a:ext>
            </a:extLst>
          </p:cNvPr>
          <p:cNvGrpSpPr/>
          <p:nvPr/>
        </p:nvGrpSpPr>
        <p:grpSpPr>
          <a:xfrm>
            <a:off x="5786446" y="1916832"/>
            <a:ext cx="3247287" cy="2463373"/>
            <a:chOff x="3017860" y="3699840"/>
            <a:chExt cx="1624783" cy="2463373"/>
          </a:xfrm>
        </p:grpSpPr>
        <p:sp>
          <p:nvSpPr>
            <p:cNvPr id="83" name="TextBox 82">
              <a:extLst>
                <a:ext uri="{FF2B5EF4-FFF2-40B4-BE49-F238E27FC236}">
                  <a16:creationId xmlns:a16="http://schemas.microsoft.com/office/drawing/2014/main" id="{171E33D4-D01D-468E-A03E-48A92429AFF9}"/>
                </a:ext>
              </a:extLst>
            </p:cNvPr>
            <p:cNvSpPr txBox="1"/>
            <p:nvPr/>
          </p:nvSpPr>
          <p:spPr>
            <a:xfrm>
              <a:off x="3021856" y="4131888"/>
              <a:ext cx="1620787" cy="2031325"/>
            </a:xfrm>
            <a:prstGeom prst="rect">
              <a:avLst/>
            </a:prstGeom>
            <a:noFill/>
          </p:spPr>
          <p:txBody>
            <a:bodyPr wrap="square" rtlCol="0">
              <a:spAutoFit/>
            </a:bodyPr>
            <a:lstStyle/>
            <a:p>
              <a:r>
                <a:rPr lang="sk-SK" b="1" i="1" dirty="0" smtClean="0">
                  <a:effectLst>
                    <a:outerShdw blurRad="38100" dist="38100" dir="2700000" algn="tl">
                      <a:srgbClr val="000000">
                        <a:alpha val="43137"/>
                      </a:srgbClr>
                    </a:outerShdw>
                  </a:effectLst>
                </a:rPr>
                <a:t>Lukáš- </a:t>
              </a:r>
              <a:r>
                <a:rPr lang="sk-SK" dirty="0" smtClean="0">
                  <a:effectLst>
                    <a:outerShdw blurRad="38100" dist="38100" dir="2700000" algn="tl">
                      <a:srgbClr val="000000">
                        <a:alpha val="43137"/>
                      </a:srgbClr>
                    </a:outerShdw>
                  </a:effectLst>
                </a:rPr>
                <a:t>symbol  býk. Bol pôvodne lekár. Bol učeník svätého Pavla.  Evanjelium napísal okolo r. 80 – 90, </a:t>
              </a:r>
              <a:r>
                <a:rPr lang="sk-SK" i="1" dirty="0">
                  <a:effectLst>
                    <a:outerShdw blurRad="38100" dist="38100" dir="2700000" algn="tl">
                      <a:srgbClr val="000000">
                        <a:alpha val="43137"/>
                      </a:srgbClr>
                    </a:outerShdw>
                  </a:effectLst>
                </a:rPr>
                <a:t>pre </a:t>
              </a:r>
              <a:r>
                <a:rPr lang="sk-SK" i="1" dirty="0" err="1" smtClean="0">
                  <a:effectLst>
                    <a:outerShdw blurRad="38100" dist="38100" dir="2700000" algn="tl">
                      <a:srgbClr val="000000">
                        <a:alpha val="43137"/>
                      </a:srgbClr>
                    </a:outerShdw>
                  </a:effectLst>
                </a:rPr>
                <a:t>mimopalestínskych</a:t>
              </a:r>
              <a:r>
                <a:rPr lang="sk-SK" i="1" dirty="0" smtClean="0">
                  <a:effectLst>
                    <a:outerShdw blurRad="38100" dist="38100" dir="2700000" algn="tl">
                      <a:srgbClr val="000000">
                        <a:alpha val="43137"/>
                      </a:srgbClr>
                    </a:outerShdw>
                  </a:effectLst>
                </a:rPr>
                <a:t> kresťanov </a:t>
              </a:r>
              <a:r>
                <a:rPr lang="sk-SK" i="1" dirty="0">
                  <a:effectLst>
                    <a:outerShdw blurRad="38100" dist="38100" dir="2700000" algn="tl">
                      <a:srgbClr val="000000">
                        <a:alpha val="43137"/>
                      </a:srgbClr>
                    </a:outerShdw>
                  </a:effectLst>
                </a:rPr>
                <a:t>z  </a:t>
              </a:r>
              <a:r>
                <a:rPr lang="sk-SK" i="1" dirty="0" smtClean="0">
                  <a:effectLst>
                    <a:outerShdw blurRad="38100" dist="38100" dir="2700000" algn="tl">
                      <a:srgbClr val="000000">
                        <a:alpha val="43137"/>
                      </a:srgbClr>
                    </a:outerShdw>
                  </a:effectLst>
                </a:rPr>
                <a:t>pohanstva. </a:t>
              </a:r>
              <a:r>
                <a:rPr lang="sk-SK" dirty="0" smtClean="0">
                  <a:effectLst>
                    <a:outerShdw blurRad="38100" dist="38100" dir="2700000" algn="tl">
                      <a:srgbClr val="000000">
                        <a:alpha val="43137"/>
                      </a:srgbClr>
                    </a:outerShdw>
                  </a:effectLst>
                </a:rPr>
                <a:t>Jeho evanjelium začína zvestovaním narodenia Jána Krstiteľa. </a:t>
              </a:r>
            </a:p>
          </p:txBody>
        </p:sp>
        <p:sp>
          <p:nvSpPr>
            <p:cNvPr id="84" name="TextBox 83">
              <a:extLst>
                <a:ext uri="{FF2B5EF4-FFF2-40B4-BE49-F238E27FC236}">
                  <a16:creationId xmlns:a16="http://schemas.microsoft.com/office/drawing/2014/main" id="{E826E8D9-6762-4962-B031-EC60FB3F6D5B}"/>
                </a:ext>
              </a:extLst>
            </p:cNvPr>
            <p:cNvSpPr txBox="1"/>
            <p:nvPr/>
          </p:nvSpPr>
          <p:spPr>
            <a:xfrm>
              <a:off x="3017860" y="3699840"/>
              <a:ext cx="1607008" cy="461665"/>
            </a:xfrm>
            <a:prstGeom prst="rect">
              <a:avLst/>
            </a:prstGeom>
            <a:noFill/>
          </p:spPr>
          <p:txBody>
            <a:bodyPr wrap="square" rtlCol="0">
              <a:spAutoFit/>
            </a:bodyPr>
            <a:lstStyle/>
            <a:p>
              <a:r>
                <a:rPr lang="sk-SK" altLang="ko-KR" sz="2400" b="1" dirty="0" smtClean="0">
                  <a:solidFill>
                    <a:srgbClr val="FF0000"/>
                  </a:solidFill>
                  <a:effectLst>
                    <a:outerShdw blurRad="38100" dist="38100" dir="2700000" algn="tl">
                      <a:srgbClr val="000000">
                        <a:alpha val="43137"/>
                      </a:srgbClr>
                    </a:outerShdw>
                  </a:effectLst>
                  <a:cs typeface="Arial" pitchFamily="34" charset="0"/>
                </a:rPr>
                <a:t>Svätý Lukáš</a:t>
              </a:r>
              <a:endParaRPr lang="ko-KR" altLang="en-US" sz="2400" b="1" dirty="0">
                <a:solidFill>
                  <a:srgbClr val="FF0000"/>
                </a:solidFill>
                <a:effectLst>
                  <a:outerShdw blurRad="38100" dist="38100" dir="2700000" algn="tl">
                    <a:srgbClr val="000000">
                      <a:alpha val="43137"/>
                    </a:srgbClr>
                  </a:outerShdw>
                </a:effectLst>
                <a:cs typeface="Arial" pitchFamily="34" charset="0"/>
              </a:endParaRPr>
            </a:p>
          </p:txBody>
        </p:sp>
      </p:grpSp>
      <p:grpSp>
        <p:nvGrpSpPr>
          <p:cNvPr id="9" name="Group 84">
            <a:extLst>
              <a:ext uri="{FF2B5EF4-FFF2-40B4-BE49-F238E27FC236}">
                <a16:creationId xmlns:a16="http://schemas.microsoft.com/office/drawing/2014/main" id="{A3A97971-BA5C-4511-A64C-B96A4503A1A2}"/>
              </a:ext>
            </a:extLst>
          </p:cNvPr>
          <p:cNvGrpSpPr/>
          <p:nvPr/>
        </p:nvGrpSpPr>
        <p:grpSpPr>
          <a:xfrm>
            <a:off x="5199923" y="4293098"/>
            <a:ext cx="3247287" cy="2463374"/>
            <a:chOff x="3017860" y="3997816"/>
            <a:chExt cx="1624783" cy="1750171"/>
          </a:xfrm>
        </p:grpSpPr>
        <p:sp>
          <p:nvSpPr>
            <p:cNvPr id="86" name="TextBox 85">
              <a:extLst>
                <a:ext uri="{FF2B5EF4-FFF2-40B4-BE49-F238E27FC236}">
                  <a16:creationId xmlns:a16="http://schemas.microsoft.com/office/drawing/2014/main" id="{2C52DB2B-465E-4C03-BF84-D8F82C195497}"/>
                </a:ext>
              </a:extLst>
            </p:cNvPr>
            <p:cNvSpPr txBox="1"/>
            <p:nvPr/>
          </p:nvSpPr>
          <p:spPr>
            <a:xfrm>
              <a:off x="3021856" y="4304776"/>
              <a:ext cx="1620787" cy="1443211"/>
            </a:xfrm>
            <a:prstGeom prst="rect">
              <a:avLst/>
            </a:prstGeom>
            <a:noFill/>
          </p:spPr>
          <p:txBody>
            <a:bodyPr wrap="square" rtlCol="0">
              <a:spAutoFit/>
            </a:bodyPr>
            <a:lstStyle/>
            <a:p>
              <a:r>
                <a:rPr lang="sk-SK" b="1" i="1" dirty="0" smtClean="0">
                  <a:effectLst>
                    <a:outerShdw blurRad="38100" dist="38100" dir="2700000" algn="tl">
                      <a:srgbClr val="000000">
                        <a:alpha val="43137"/>
                      </a:srgbClr>
                    </a:outerShdw>
                  </a:effectLst>
                </a:rPr>
                <a:t>Ján- </a:t>
              </a:r>
              <a:r>
                <a:rPr lang="sk-SK" dirty="0" smtClean="0">
                  <a:effectLst>
                    <a:outerShdw blurRad="38100" dist="38100" dir="2700000" algn="tl">
                      <a:srgbClr val="000000">
                        <a:alpha val="43137"/>
                      </a:srgbClr>
                    </a:outerShdw>
                  </a:effectLst>
                </a:rPr>
                <a:t>symbol  orol. Bol </a:t>
              </a:r>
              <a:endParaRPr lang="sk-SK" dirty="0" smtClean="0">
                <a:effectLst>
                  <a:outerShdw blurRad="38100" dist="38100" dir="2700000" algn="tl">
                    <a:srgbClr val="000000">
                      <a:alpha val="43137"/>
                    </a:srgbClr>
                  </a:outerShdw>
                </a:effectLst>
              </a:endParaRPr>
            </a:p>
            <a:p>
              <a:r>
                <a:rPr lang="sk-SK" dirty="0" smtClean="0">
                  <a:effectLst>
                    <a:outerShdw blurRad="38100" dist="38100" dir="2700000" algn="tl">
                      <a:srgbClr val="000000">
                        <a:alpha val="43137"/>
                      </a:srgbClr>
                    </a:outerShdw>
                  </a:effectLst>
                </a:rPr>
                <a:t>pôvodne </a:t>
              </a:r>
              <a:r>
                <a:rPr lang="sk-SK" dirty="0" smtClean="0">
                  <a:effectLst>
                    <a:outerShdw blurRad="38100" dist="38100" dir="2700000" algn="tl">
                      <a:srgbClr val="000000">
                        <a:alpha val="43137"/>
                      </a:srgbClr>
                    </a:outerShdw>
                  </a:effectLst>
                </a:rPr>
                <a:t>rybár. Patril medzi učeníkov Ježiša Krista.  Evanjelium napísal okolo r. 90 – 100, </a:t>
              </a:r>
              <a:r>
                <a:rPr lang="sk-SK" i="1" dirty="0">
                  <a:effectLst>
                    <a:outerShdw blurRad="38100" dist="38100" dir="2700000" algn="tl">
                      <a:srgbClr val="000000">
                        <a:alpha val="43137"/>
                      </a:srgbClr>
                    </a:outerShdw>
                  </a:effectLst>
                </a:rPr>
                <a:t>pre kresťanov </a:t>
              </a:r>
              <a:r>
                <a:rPr lang="sk-SK" i="1" dirty="0" smtClean="0">
                  <a:effectLst>
                    <a:outerShdw blurRad="38100" dist="38100" dir="2700000" algn="tl">
                      <a:srgbClr val="000000">
                        <a:alpha val="43137"/>
                      </a:srgbClr>
                    </a:outerShdw>
                  </a:effectLst>
                </a:rPr>
                <a:t>v </a:t>
              </a:r>
              <a:r>
                <a:rPr lang="sk-SK" i="1" dirty="0">
                  <a:effectLst>
                    <a:outerShdw blurRad="38100" dist="38100" dir="2700000" algn="tl">
                      <a:srgbClr val="000000">
                        <a:alpha val="43137"/>
                      </a:srgbClr>
                    </a:outerShdw>
                  </a:effectLst>
                </a:rPr>
                <a:t>Malej </a:t>
              </a:r>
              <a:r>
                <a:rPr lang="sk-SK" i="1" dirty="0" smtClean="0">
                  <a:effectLst>
                    <a:outerShdw blurRad="38100" dist="38100" dir="2700000" algn="tl">
                      <a:srgbClr val="000000">
                        <a:alpha val="43137"/>
                      </a:srgbClr>
                    </a:outerShdw>
                  </a:effectLst>
                </a:rPr>
                <a:t>Ázii. </a:t>
              </a:r>
              <a:r>
                <a:rPr lang="sk-SK" dirty="0" smtClean="0">
                  <a:effectLst>
                    <a:outerShdw blurRad="38100" dist="38100" dir="2700000" algn="tl">
                      <a:srgbClr val="000000">
                        <a:alpha val="43137"/>
                      </a:srgbClr>
                    </a:outerShdw>
                  </a:effectLst>
                </a:rPr>
                <a:t>Jeho evanjelium začína svedectvom Jána Krstiteľa.</a:t>
              </a:r>
            </a:p>
          </p:txBody>
        </p:sp>
        <p:sp>
          <p:nvSpPr>
            <p:cNvPr id="87" name="TextBox 86">
              <a:extLst>
                <a:ext uri="{FF2B5EF4-FFF2-40B4-BE49-F238E27FC236}">
                  <a16:creationId xmlns:a16="http://schemas.microsoft.com/office/drawing/2014/main" id="{EA0127FC-1E92-4EB5-BAB0-C5ECFC478F6B}"/>
                </a:ext>
              </a:extLst>
            </p:cNvPr>
            <p:cNvSpPr txBox="1"/>
            <p:nvPr/>
          </p:nvSpPr>
          <p:spPr>
            <a:xfrm>
              <a:off x="3017860" y="3997816"/>
              <a:ext cx="1607008" cy="328002"/>
            </a:xfrm>
            <a:prstGeom prst="rect">
              <a:avLst/>
            </a:prstGeom>
            <a:noFill/>
          </p:spPr>
          <p:txBody>
            <a:bodyPr wrap="square" rtlCol="0">
              <a:spAutoFit/>
            </a:bodyPr>
            <a:lstStyle/>
            <a:p>
              <a:r>
                <a:rPr lang="sk-SK" altLang="ko-KR" sz="2400" b="1" dirty="0" smtClean="0">
                  <a:solidFill>
                    <a:srgbClr val="FF0000"/>
                  </a:solidFill>
                  <a:effectLst>
                    <a:outerShdw blurRad="38100" dist="38100" dir="2700000" algn="tl">
                      <a:srgbClr val="000000">
                        <a:alpha val="43137"/>
                      </a:srgbClr>
                    </a:outerShdw>
                  </a:effectLst>
                  <a:cs typeface="Arial" pitchFamily="34" charset="0"/>
                </a:rPr>
                <a:t>Svätý Ján</a:t>
              </a:r>
              <a:endParaRPr lang="ko-KR" altLang="en-US" sz="2400" b="1" dirty="0">
                <a:solidFill>
                  <a:srgbClr val="FF0000"/>
                </a:solidFill>
                <a:effectLst>
                  <a:outerShdw blurRad="38100" dist="38100" dir="2700000" algn="tl">
                    <a:srgbClr val="000000">
                      <a:alpha val="43137"/>
                    </a:srgbClr>
                  </a:outerShdw>
                </a:effectLst>
                <a:cs typeface="Arial" pitchFamily="34" charset="0"/>
              </a:endParaRPr>
            </a:p>
          </p:txBody>
        </p:sp>
      </p:grpSp>
      <p:grpSp>
        <p:nvGrpSpPr>
          <p:cNvPr id="10" name="Group 87">
            <a:extLst>
              <a:ext uri="{FF2B5EF4-FFF2-40B4-BE49-F238E27FC236}">
                <a16:creationId xmlns:a16="http://schemas.microsoft.com/office/drawing/2014/main" id="{D8EDCC77-0905-45D7-9AE1-24550CB89239}"/>
              </a:ext>
            </a:extLst>
          </p:cNvPr>
          <p:cNvGrpSpPr/>
          <p:nvPr/>
        </p:nvGrpSpPr>
        <p:grpSpPr>
          <a:xfrm>
            <a:off x="678415" y="4437112"/>
            <a:ext cx="3283983" cy="2272898"/>
            <a:chOff x="3021856" y="4215815"/>
            <a:chExt cx="1640106" cy="2272898"/>
          </a:xfrm>
        </p:grpSpPr>
        <p:sp>
          <p:nvSpPr>
            <p:cNvPr id="89" name="TextBox 88">
              <a:extLst>
                <a:ext uri="{FF2B5EF4-FFF2-40B4-BE49-F238E27FC236}">
                  <a16:creationId xmlns:a16="http://schemas.microsoft.com/office/drawing/2014/main" id="{A0934515-DDE7-4A7C-B7A6-5743A44A3D92}"/>
                </a:ext>
              </a:extLst>
            </p:cNvPr>
            <p:cNvSpPr txBox="1"/>
            <p:nvPr/>
          </p:nvSpPr>
          <p:spPr>
            <a:xfrm>
              <a:off x="3021856" y="4734387"/>
              <a:ext cx="1640106" cy="1754326"/>
            </a:xfrm>
            <a:prstGeom prst="rect">
              <a:avLst/>
            </a:prstGeom>
            <a:noFill/>
          </p:spPr>
          <p:txBody>
            <a:bodyPr wrap="square" rtlCol="0">
              <a:spAutoFit/>
            </a:bodyPr>
            <a:lstStyle/>
            <a:p>
              <a:r>
                <a:rPr lang="sk-SK" b="1" i="1" dirty="0" smtClean="0">
                  <a:effectLst>
                    <a:outerShdw blurRad="38100" dist="38100" dir="2700000" algn="tl">
                      <a:srgbClr val="000000">
                        <a:alpha val="43137"/>
                      </a:srgbClr>
                    </a:outerShdw>
                  </a:effectLst>
                </a:rPr>
                <a:t>Marek - </a:t>
              </a:r>
              <a:r>
                <a:rPr lang="sk-SK" dirty="0" smtClean="0">
                  <a:effectLst>
                    <a:outerShdw blurRad="38100" dist="38100" dir="2700000" algn="tl">
                      <a:srgbClr val="000000">
                        <a:alpha val="43137"/>
                      </a:srgbClr>
                    </a:outerShdw>
                  </a:effectLst>
                </a:rPr>
                <a:t>symbol  lev. Sprevádzal svätého Petra. Evanjelium napísal okolo r. 70, </a:t>
              </a:r>
              <a:r>
                <a:rPr lang="sk-SK" i="1" dirty="0">
                  <a:effectLst>
                    <a:outerShdw blurRad="38100" dist="38100" dir="2700000" algn="tl">
                      <a:srgbClr val="000000">
                        <a:alpha val="43137"/>
                      </a:srgbClr>
                    </a:outerShdw>
                  </a:effectLst>
                </a:rPr>
                <a:t>v rímskom </a:t>
              </a:r>
              <a:r>
                <a:rPr lang="sk-SK" i="1" dirty="0" smtClean="0">
                  <a:effectLst>
                    <a:outerShdw blurRad="38100" dist="38100" dir="2700000" algn="tl">
                      <a:srgbClr val="000000">
                        <a:alpha val="43137"/>
                      </a:srgbClr>
                    </a:outerShdw>
                  </a:effectLst>
                </a:rPr>
                <a:t>prostredí  kresťanom </a:t>
              </a:r>
              <a:r>
                <a:rPr lang="sk-SK" i="1" dirty="0">
                  <a:effectLst>
                    <a:outerShdw blurRad="38100" dist="38100" dir="2700000" algn="tl">
                      <a:srgbClr val="000000">
                        <a:alpha val="43137"/>
                      </a:srgbClr>
                    </a:outerShdw>
                  </a:effectLst>
                </a:rPr>
                <a:t>z  </a:t>
              </a:r>
              <a:r>
                <a:rPr lang="sk-SK" i="1" dirty="0" smtClean="0">
                  <a:effectLst>
                    <a:outerShdw blurRad="38100" dist="38100" dir="2700000" algn="tl">
                      <a:srgbClr val="000000">
                        <a:alpha val="43137"/>
                      </a:srgbClr>
                    </a:outerShdw>
                  </a:effectLst>
                </a:rPr>
                <a:t>pohanstva. </a:t>
              </a:r>
              <a:r>
                <a:rPr lang="sk-SK" dirty="0" smtClean="0">
                  <a:effectLst>
                    <a:outerShdw blurRad="38100" dist="38100" dir="2700000" algn="tl">
                      <a:srgbClr val="000000">
                        <a:alpha val="43137"/>
                      </a:srgbClr>
                    </a:outerShdw>
                  </a:effectLst>
                </a:rPr>
                <a:t>Jeho evanjelium začína kázaním Jána Krstiteľa.</a:t>
              </a:r>
              <a:endParaRPr lang="sk-SK" dirty="0">
                <a:effectLst>
                  <a:outerShdw blurRad="38100" dist="38100" dir="2700000" algn="tl">
                    <a:srgbClr val="000000">
                      <a:alpha val="43137"/>
                    </a:srgbClr>
                  </a:outerShdw>
                </a:effectLst>
              </a:endParaRPr>
            </a:p>
          </p:txBody>
        </p:sp>
        <p:sp>
          <p:nvSpPr>
            <p:cNvPr id="90" name="TextBox 89">
              <a:extLst>
                <a:ext uri="{FF2B5EF4-FFF2-40B4-BE49-F238E27FC236}">
                  <a16:creationId xmlns:a16="http://schemas.microsoft.com/office/drawing/2014/main" id="{6718F288-1D59-4F33-BFBD-F1B58B711A65}"/>
                </a:ext>
              </a:extLst>
            </p:cNvPr>
            <p:cNvSpPr txBox="1"/>
            <p:nvPr/>
          </p:nvSpPr>
          <p:spPr>
            <a:xfrm>
              <a:off x="3669821" y="4215815"/>
              <a:ext cx="992141" cy="461665"/>
            </a:xfrm>
            <a:prstGeom prst="rect">
              <a:avLst/>
            </a:prstGeom>
            <a:noFill/>
          </p:spPr>
          <p:txBody>
            <a:bodyPr wrap="square" rtlCol="0">
              <a:spAutoFit/>
            </a:bodyPr>
            <a:lstStyle/>
            <a:p>
              <a:pPr algn="ctr"/>
              <a:r>
                <a:rPr lang="sk-SK" altLang="ko-KR" sz="2400" b="1" dirty="0" smtClean="0">
                  <a:solidFill>
                    <a:srgbClr val="FF0000"/>
                  </a:solidFill>
                  <a:effectLst>
                    <a:outerShdw blurRad="38100" dist="38100" dir="2700000" algn="tl">
                      <a:srgbClr val="000000">
                        <a:alpha val="43137"/>
                      </a:srgbClr>
                    </a:outerShdw>
                  </a:effectLst>
                  <a:cs typeface="Arial" pitchFamily="34" charset="0"/>
                </a:rPr>
                <a:t>Svätý Marek</a:t>
              </a:r>
              <a:endParaRPr lang="ko-KR" altLang="en-US" sz="2400" b="1" dirty="0">
                <a:solidFill>
                  <a:srgbClr val="FF0000"/>
                </a:solidFill>
                <a:effectLst>
                  <a:outerShdw blurRad="38100" dist="38100" dir="2700000" algn="tl">
                    <a:srgbClr val="000000">
                      <a:alpha val="43137"/>
                    </a:srgbClr>
                  </a:outerShdw>
                </a:effectLst>
                <a:cs typeface="Arial" pitchFamily="34" charset="0"/>
              </a:endParaRPr>
            </a:p>
          </p:txBody>
        </p:sp>
      </p:grpSp>
      <p:grpSp>
        <p:nvGrpSpPr>
          <p:cNvPr id="11" name="Group 90">
            <a:extLst>
              <a:ext uri="{FF2B5EF4-FFF2-40B4-BE49-F238E27FC236}">
                <a16:creationId xmlns:a16="http://schemas.microsoft.com/office/drawing/2014/main" id="{2594C366-C87E-4427-B56F-722CF1FFC7F7}"/>
              </a:ext>
            </a:extLst>
          </p:cNvPr>
          <p:cNvGrpSpPr/>
          <p:nvPr/>
        </p:nvGrpSpPr>
        <p:grpSpPr>
          <a:xfrm>
            <a:off x="460373" y="908720"/>
            <a:ext cx="3360580" cy="3643377"/>
            <a:chOff x="2891017" y="3406108"/>
            <a:chExt cx="1678358" cy="3643377"/>
          </a:xfrm>
        </p:grpSpPr>
        <p:sp>
          <p:nvSpPr>
            <p:cNvPr id="92" name="TextBox 91">
              <a:extLst>
                <a:ext uri="{FF2B5EF4-FFF2-40B4-BE49-F238E27FC236}">
                  <a16:creationId xmlns:a16="http://schemas.microsoft.com/office/drawing/2014/main" id="{0E8A8522-BA8A-4831-A7A8-4747D9940A3D}"/>
                </a:ext>
              </a:extLst>
            </p:cNvPr>
            <p:cNvSpPr txBox="1"/>
            <p:nvPr/>
          </p:nvSpPr>
          <p:spPr>
            <a:xfrm>
              <a:off x="2891017" y="3910164"/>
              <a:ext cx="1678358" cy="3139321"/>
            </a:xfrm>
            <a:prstGeom prst="rect">
              <a:avLst/>
            </a:prstGeom>
            <a:noFill/>
          </p:spPr>
          <p:txBody>
            <a:bodyPr wrap="square" rtlCol="0">
              <a:spAutoFit/>
            </a:bodyPr>
            <a:lstStyle/>
            <a:p>
              <a:r>
                <a:rPr lang="sk-SK" b="1" i="1" dirty="0" smtClean="0">
                  <a:effectLst>
                    <a:outerShdw blurRad="38100" dist="38100" dir="2700000" algn="tl">
                      <a:srgbClr val="000000">
                        <a:alpha val="43137"/>
                      </a:srgbClr>
                    </a:outerShdw>
                  </a:effectLst>
                </a:rPr>
                <a:t>Matúš </a:t>
              </a:r>
              <a:r>
                <a:rPr lang="sk-SK" b="1" i="1" dirty="0" smtClean="0">
                  <a:effectLst>
                    <a:outerShdw blurRad="38100" dist="38100" dir="2700000" algn="tl">
                      <a:srgbClr val="000000">
                        <a:alpha val="43137"/>
                      </a:srgbClr>
                    </a:outerShdw>
                  </a:effectLst>
                </a:rPr>
                <a:t>– </a:t>
              </a:r>
            </a:p>
            <a:p>
              <a:r>
                <a:rPr lang="sk-SK" dirty="0" smtClean="0">
                  <a:effectLst>
                    <a:outerShdw blurRad="38100" dist="38100" dir="2700000" algn="tl">
                      <a:srgbClr val="000000">
                        <a:alpha val="43137"/>
                      </a:srgbClr>
                    </a:outerShdw>
                  </a:effectLst>
                </a:rPr>
                <a:t>symbol človek</a:t>
              </a:r>
              <a:r>
                <a:rPr lang="sk-SK" dirty="0" smtClean="0">
                  <a:effectLst>
                    <a:outerShdw blurRad="38100" dist="38100" dir="2700000" algn="tl">
                      <a:srgbClr val="000000">
                        <a:alpha val="43137"/>
                      </a:srgbClr>
                    </a:outerShdw>
                  </a:effectLst>
                </a:rPr>
                <a:t>. </a:t>
              </a:r>
              <a:endParaRPr lang="sk-SK" dirty="0" smtClean="0">
                <a:effectLst>
                  <a:outerShdw blurRad="38100" dist="38100" dir="2700000" algn="tl">
                    <a:srgbClr val="000000">
                      <a:alpha val="43137"/>
                    </a:srgbClr>
                  </a:outerShdw>
                </a:effectLst>
              </a:endParaRPr>
            </a:p>
            <a:p>
              <a:r>
                <a:rPr lang="sk-SK" dirty="0" smtClean="0">
                  <a:effectLst>
                    <a:outerShdw blurRad="38100" dist="38100" dir="2700000" algn="tl">
                      <a:srgbClr val="000000">
                        <a:alpha val="43137"/>
                      </a:srgbClr>
                    </a:outerShdw>
                  </a:effectLst>
                </a:rPr>
                <a:t>Bol </a:t>
              </a:r>
              <a:r>
                <a:rPr lang="sk-SK" dirty="0" smtClean="0">
                  <a:effectLst>
                    <a:outerShdw blurRad="38100" dist="38100" dir="2700000" algn="tl">
                      <a:srgbClr val="000000">
                        <a:alpha val="43137"/>
                      </a:srgbClr>
                    </a:outerShdw>
                  </a:effectLst>
                </a:rPr>
                <a:t>pôvodne colník. </a:t>
              </a:r>
              <a:r>
                <a:rPr lang="sk-SK" dirty="0" smtClean="0">
                  <a:effectLst>
                    <a:outerShdw blurRad="38100" dist="38100" dir="2700000" algn="tl">
                      <a:srgbClr val="000000">
                        <a:alpha val="43137"/>
                      </a:srgbClr>
                    </a:outerShdw>
                  </a:effectLst>
                </a:rPr>
                <a:t>Patril </a:t>
              </a:r>
              <a:r>
                <a:rPr lang="sk-SK" dirty="0" smtClean="0">
                  <a:effectLst>
                    <a:outerShdw blurRad="38100" dist="38100" dir="2700000" algn="tl">
                      <a:srgbClr val="000000">
                        <a:alpha val="43137"/>
                      </a:srgbClr>
                    </a:outerShdw>
                  </a:effectLst>
                </a:rPr>
                <a:t>medzi učeníkov Ježiša Krista.  Evanjelium napísal </a:t>
              </a:r>
              <a:r>
                <a:rPr lang="sk-SK" dirty="0">
                  <a:effectLst>
                    <a:outerShdw blurRad="38100" dist="38100" dir="2700000" algn="tl">
                      <a:srgbClr val="000000">
                        <a:alpha val="43137"/>
                      </a:srgbClr>
                    </a:outerShdw>
                  </a:effectLst>
                </a:rPr>
                <a:t>okolo r. 80 – </a:t>
              </a:r>
              <a:r>
                <a:rPr lang="sk-SK" dirty="0" smtClean="0">
                  <a:effectLst>
                    <a:outerShdw blurRad="38100" dist="38100" dir="2700000" algn="tl">
                      <a:srgbClr val="000000">
                        <a:alpha val="43137"/>
                      </a:srgbClr>
                    </a:outerShdw>
                  </a:effectLst>
                </a:rPr>
                <a:t>90, pre </a:t>
              </a:r>
              <a:r>
                <a:rPr lang="sk-SK" dirty="0">
                  <a:effectLst>
                    <a:outerShdw blurRad="38100" dist="38100" dir="2700000" algn="tl">
                      <a:srgbClr val="000000">
                        <a:alpha val="43137"/>
                      </a:srgbClr>
                    </a:outerShdw>
                  </a:effectLst>
                </a:rPr>
                <a:t>grécky </a:t>
              </a:r>
              <a:r>
                <a:rPr lang="sk-SK" dirty="0" smtClean="0">
                  <a:effectLst>
                    <a:outerShdw blurRad="38100" dist="38100" dir="2700000" algn="tl">
                      <a:srgbClr val="000000">
                        <a:alpha val="43137"/>
                      </a:srgbClr>
                    </a:outerShdw>
                  </a:effectLst>
                </a:rPr>
                <a:t>hovoriacich židovských kresťanov. Jeho evanjelium </a:t>
              </a:r>
              <a:endParaRPr lang="sk-SK" dirty="0" smtClean="0">
                <a:effectLst>
                  <a:outerShdw blurRad="38100" dist="38100" dir="2700000" algn="tl">
                    <a:srgbClr val="000000">
                      <a:alpha val="43137"/>
                    </a:srgbClr>
                  </a:outerShdw>
                </a:effectLst>
              </a:endParaRPr>
            </a:p>
            <a:p>
              <a:r>
                <a:rPr lang="sk-SK" dirty="0" smtClean="0">
                  <a:effectLst>
                    <a:outerShdw blurRad="38100" dist="38100" dir="2700000" algn="tl">
                      <a:srgbClr val="000000">
                        <a:alpha val="43137"/>
                      </a:srgbClr>
                    </a:outerShdw>
                  </a:effectLst>
                </a:rPr>
                <a:t>začína rodokmeňom</a:t>
              </a:r>
            </a:p>
            <a:p>
              <a:r>
                <a:rPr lang="sk-SK" dirty="0" smtClean="0">
                  <a:effectLst>
                    <a:outerShdw blurRad="38100" dist="38100" dir="2700000" algn="tl">
                      <a:srgbClr val="000000">
                        <a:alpha val="43137"/>
                      </a:srgbClr>
                    </a:outerShdw>
                  </a:effectLst>
                </a:rPr>
                <a:t>Ježiša </a:t>
              </a:r>
              <a:r>
                <a:rPr lang="sk-SK" dirty="0" smtClean="0">
                  <a:effectLst>
                    <a:outerShdw blurRad="38100" dist="38100" dir="2700000" algn="tl">
                      <a:srgbClr val="000000">
                        <a:alpha val="43137"/>
                      </a:srgbClr>
                    </a:outerShdw>
                  </a:effectLst>
                </a:rPr>
                <a:t>Krista.</a:t>
              </a:r>
            </a:p>
            <a:p>
              <a:endParaRPr lang="sk-SK" dirty="0" smtClean="0">
                <a:effectLst>
                  <a:outerShdw blurRad="38100" dist="38100" dir="2700000" algn="tl">
                    <a:srgbClr val="000000">
                      <a:alpha val="43137"/>
                    </a:srgbClr>
                  </a:outerShdw>
                </a:effectLst>
              </a:endParaRPr>
            </a:p>
            <a:p>
              <a:endParaRPr lang="sk-SK" dirty="0">
                <a:effectLst>
                  <a:outerShdw blurRad="38100" dist="38100" dir="2700000" algn="tl">
                    <a:srgbClr val="000000">
                      <a:alpha val="43137"/>
                    </a:srgbClr>
                  </a:outerShdw>
                </a:effectLst>
              </a:endParaRPr>
            </a:p>
          </p:txBody>
        </p:sp>
        <p:sp>
          <p:nvSpPr>
            <p:cNvPr id="93" name="TextBox 92">
              <a:extLst>
                <a:ext uri="{FF2B5EF4-FFF2-40B4-BE49-F238E27FC236}">
                  <a16:creationId xmlns:a16="http://schemas.microsoft.com/office/drawing/2014/main" id="{5A0D3DA5-CE7D-4B02-82F3-CBAF8F240405}"/>
                </a:ext>
              </a:extLst>
            </p:cNvPr>
            <p:cNvSpPr txBox="1"/>
            <p:nvPr/>
          </p:nvSpPr>
          <p:spPr>
            <a:xfrm>
              <a:off x="2894598" y="3406108"/>
              <a:ext cx="894503" cy="461665"/>
            </a:xfrm>
            <a:prstGeom prst="rect">
              <a:avLst/>
            </a:prstGeom>
            <a:noFill/>
          </p:spPr>
          <p:txBody>
            <a:bodyPr wrap="square" rtlCol="0">
              <a:spAutoFit/>
            </a:bodyPr>
            <a:lstStyle/>
            <a:p>
              <a:r>
                <a:rPr lang="sk-SK" altLang="ko-KR" sz="2400" b="1" dirty="0" smtClean="0">
                  <a:solidFill>
                    <a:srgbClr val="FF0000"/>
                  </a:solidFill>
                  <a:effectLst>
                    <a:outerShdw blurRad="38100" dist="38100" dir="2700000" algn="tl">
                      <a:srgbClr val="000000">
                        <a:alpha val="43137"/>
                      </a:srgbClr>
                    </a:outerShdw>
                  </a:effectLst>
                  <a:cs typeface="Arial" pitchFamily="34" charset="0"/>
                </a:rPr>
                <a:t>Svätý Matúš</a:t>
              </a:r>
              <a:endParaRPr lang="ko-KR" altLang="en-US" sz="2400" b="1" dirty="0">
                <a:solidFill>
                  <a:srgbClr val="FF0000"/>
                </a:solidFill>
                <a:effectLst>
                  <a:outerShdw blurRad="38100" dist="38100" dir="2700000" algn="tl">
                    <a:srgbClr val="000000">
                      <a:alpha val="43137"/>
                    </a:srgbClr>
                  </a:outerShdw>
                </a:effectLst>
                <a:cs typeface="Arial" pitchFamily="34" charset="0"/>
              </a:endParaRPr>
            </a:p>
          </p:txBody>
        </p:sp>
      </p:grpSp>
      <p:pic>
        <p:nvPicPr>
          <p:cNvPr id="36" name="Picture 10"/>
          <p:cNvPicPr>
            <a:picLocks noChangeAspect="1" noChangeArrowheads="1"/>
          </p:cNvPicPr>
          <p:nvPr/>
        </p:nvPicPr>
        <p:blipFill>
          <a:blip r:embed="rId2"/>
          <a:srcRect/>
          <a:stretch>
            <a:fillRect/>
          </a:stretch>
        </p:blipFill>
        <p:spPr bwMode="auto">
          <a:xfrm>
            <a:off x="2400054" y="928670"/>
            <a:ext cx="1235842" cy="1106521"/>
          </a:xfrm>
          <a:prstGeom prst="rect">
            <a:avLst/>
          </a:prstGeom>
          <a:noFill/>
          <a:ln w="9525">
            <a:noFill/>
            <a:miter lim="800000"/>
            <a:headEnd/>
            <a:tailEnd/>
          </a:ln>
        </p:spPr>
      </p:pic>
      <p:pic>
        <p:nvPicPr>
          <p:cNvPr id="2050" name="Picture 2" descr="Symbol of St. John the Evangelist"/>
          <p:cNvPicPr>
            <a:picLocks noChangeAspect="1" noChangeArrowheads="1"/>
          </p:cNvPicPr>
          <p:nvPr/>
        </p:nvPicPr>
        <p:blipFill>
          <a:blip r:embed="rId3" cstate="print"/>
          <a:srcRect/>
          <a:stretch>
            <a:fillRect/>
          </a:stretch>
        </p:blipFill>
        <p:spPr bwMode="auto">
          <a:xfrm>
            <a:off x="7897449" y="4365104"/>
            <a:ext cx="851015" cy="857257"/>
          </a:xfrm>
          <a:prstGeom prst="rect">
            <a:avLst/>
          </a:prstGeom>
          <a:noFill/>
        </p:spPr>
      </p:pic>
      <p:pic>
        <p:nvPicPr>
          <p:cNvPr id="2052" name="Picture 4" descr="Our Saints | Thunder Bay Anglicans"/>
          <p:cNvPicPr>
            <a:picLocks noChangeAspect="1" noChangeArrowheads="1"/>
          </p:cNvPicPr>
          <p:nvPr/>
        </p:nvPicPr>
        <p:blipFill>
          <a:blip r:embed="rId4"/>
          <a:srcRect/>
          <a:stretch>
            <a:fillRect/>
          </a:stretch>
        </p:blipFill>
        <p:spPr bwMode="auto">
          <a:xfrm>
            <a:off x="7362642" y="836712"/>
            <a:ext cx="953774" cy="1144530"/>
          </a:xfrm>
          <a:prstGeom prst="rect">
            <a:avLst/>
          </a:prstGeom>
          <a:noFill/>
        </p:spPr>
      </p:pic>
      <p:sp>
        <p:nvSpPr>
          <p:cNvPr id="2054" name="AutoShape 6" descr="The Four Evangelists Matthew Mark Luke Joh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056" name="AutoShape 8" descr="The Four Evangelists Matthew Mark Luke Joh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058" name="AutoShape 10" descr="The Four Evangelists Matthew Mark Luke Joh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060" name="AutoShape 12" descr="The Four Evangelists Matthew Mark Luke Joh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062" name="AutoShape 14" descr="St Mark's Lion Drawing , Transparent Cartoon - Jing.f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064" name="AutoShape 16" descr="St Mark's Lion Drawing , Transparent Cartoon - Jing.f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066" name="AutoShape 18" descr="St Mark Lion Drawing Clipart (#73823) - Pin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068" name="AutoShape 20" descr="St Mark Lion Drawing Clipart (#73823) - Pin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070" name="AutoShape 22" descr="St Mark Lion Drawing Clipart (#73823) - Pin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072" name="Picture 24" descr="Picture - St Mark's Lion Drawing, Cliparts &amp; Cartoons - Jing.fm"/>
          <p:cNvPicPr>
            <a:picLocks noChangeAspect="1" noChangeArrowheads="1"/>
          </p:cNvPicPr>
          <p:nvPr/>
        </p:nvPicPr>
        <p:blipFill>
          <a:blip r:embed="rId5"/>
          <a:srcRect l="20115" t="7772" r="19540"/>
          <a:stretch>
            <a:fillRect/>
          </a:stretch>
        </p:blipFill>
        <p:spPr bwMode="auto">
          <a:xfrm>
            <a:off x="785785" y="3895439"/>
            <a:ext cx="1015825" cy="1045729"/>
          </a:xfrm>
          <a:prstGeom prst="rect">
            <a:avLst/>
          </a:prstGeom>
          <a:noFill/>
        </p:spPr>
      </p:pic>
    </p:spTree>
    <p:extLst>
      <p:ext uri="{BB962C8B-B14F-4D97-AF65-F5344CB8AC3E}">
        <p14:creationId xmlns:p14="http://schemas.microsoft.com/office/powerpoint/2010/main" val="313125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ppt_w</p:attrName>
                                        </p:attrNameLst>
                                      </p:cBhvr>
                                      <p:tavLst>
                                        <p:tav tm="0">
                                          <p:val>
                                            <p:fltVal val="0"/>
                                          </p:val>
                                        </p:tav>
                                        <p:tav tm="100000">
                                          <p:val>
                                            <p:strVal val="#ppt_w"/>
                                          </p:val>
                                        </p:tav>
                                      </p:tavLst>
                                    </p:anim>
                                    <p:anim calcmode="lin" valueType="num">
                                      <p:cBhvr>
                                        <p:cTn id="10" dur="5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5">
            <a:extLst>
              <a:ext uri="{FF2B5EF4-FFF2-40B4-BE49-F238E27FC236}">
                <a16:creationId xmlns:a16="http://schemas.microsoft.com/office/drawing/2014/main" id="{68E287B1-AD13-431D-8A54-DED3CFC2D6B2}"/>
              </a:ext>
            </a:extLst>
          </p:cNvPr>
          <p:cNvSpPr/>
          <p:nvPr/>
        </p:nvSpPr>
        <p:spPr>
          <a:xfrm>
            <a:off x="3471" y="1276312"/>
            <a:ext cx="3668017" cy="5328278"/>
          </a:xfrm>
          <a:custGeom>
            <a:avLst/>
            <a:gdLst/>
            <a:ahLst/>
            <a:cxnLst/>
            <a:rect l="l" t="t" r="r" b="b"/>
            <a:pathLst>
              <a:path w="3294587" h="5795631">
                <a:moveTo>
                  <a:pt x="0" y="0"/>
                </a:moveTo>
                <a:lnTo>
                  <a:pt x="3294587" y="2889259"/>
                </a:lnTo>
                <a:lnTo>
                  <a:pt x="0" y="5795631"/>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 name="Text Placeholder 2">
            <a:extLst>
              <a:ext uri="{FF2B5EF4-FFF2-40B4-BE49-F238E27FC236}">
                <a16:creationId xmlns:a16="http://schemas.microsoft.com/office/drawing/2014/main" id="{B034A8ED-2203-43F7-9815-361E190ACCD1}"/>
              </a:ext>
            </a:extLst>
          </p:cNvPr>
          <p:cNvSpPr>
            <a:spLocks noGrp="1"/>
          </p:cNvSpPr>
          <p:nvPr>
            <p:ph type="body" sz="quarter" idx="10"/>
          </p:nvPr>
        </p:nvSpPr>
        <p:spPr>
          <a:xfrm>
            <a:off x="714348" y="0"/>
            <a:ext cx="8679898" cy="724247"/>
          </a:xfrm>
        </p:spPr>
        <p:txBody>
          <a:bodyPr>
            <a:normAutofit fontScale="62500" lnSpcReduction="20000"/>
          </a:bodyPr>
          <a:lstStyle/>
          <a:p>
            <a:r>
              <a:rPr lang="sk-SK" altLang="ko-KR" b="1" dirty="0" smtClean="0">
                <a:solidFill>
                  <a:srgbClr val="C00000"/>
                </a:solidFill>
              </a:rPr>
              <a:t>Vyhľadaj evanjelium a priraď obrázok k nemu</a:t>
            </a:r>
            <a:endParaRPr lang="ko-KR" altLang="en-US" b="1" dirty="0">
              <a:solidFill>
                <a:srgbClr val="C00000"/>
              </a:solidFill>
            </a:endParaRPr>
          </a:p>
        </p:txBody>
      </p:sp>
      <p:sp>
        <p:nvSpPr>
          <p:cNvPr id="10" name="Oval 9">
            <a:extLst>
              <a:ext uri="{FF2B5EF4-FFF2-40B4-BE49-F238E27FC236}">
                <a16:creationId xmlns:a16="http://schemas.microsoft.com/office/drawing/2014/main" id="{CE86932E-EA8F-4DAD-BA63-21F276430748}"/>
              </a:ext>
            </a:extLst>
          </p:cNvPr>
          <p:cNvSpPr/>
          <p:nvPr/>
        </p:nvSpPr>
        <p:spPr>
          <a:xfrm>
            <a:off x="1427985" y="1500175"/>
            <a:ext cx="1215189" cy="1277710"/>
          </a:xfrm>
          <a:prstGeom prst="ellipse">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19" name="TextBox 18">
            <a:extLst>
              <a:ext uri="{FF2B5EF4-FFF2-40B4-BE49-F238E27FC236}">
                <a16:creationId xmlns:a16="http://schemas.microsoft.com/office/drawing/2014/main" id="{8792AA8E-4F0C-4A24-B69D-3ABB0EAE6721}"/>
              </a:ext>
            </a:extLst>
          </p:cNvPr>
          <p:cNvSpPr txBox="1"/>
          <p:nvPr/>
        </p:nvSpPr>
        <p:spPr>
          <a:xfrm>
            <a:off x="1669844" y="1846642"/>
            <a:ext cx="714380" cy="584775"/>
          </a:xfrm>
          <a:prstGeom prst="rect">
            <a:avLst/>
          </a:prstGeom>
          <a:noFill/>
        </p:spPr>
        <p:txBody>
          <a:bodyPr wrap="square" rtlCol="0" anchor="ctr">
            <a:spAutoFit/>
          </a:bodyPr>
          <a:lstStyle/>
          <a:p>
            <a:pPr algn="ctr"/>
            <a:r>
              <a:rPr lang="sk-SK" altLang="ko-KR" sz="16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Lk</a:t>
            </a:r>
            <a:r>
              <a:rPr lang="sk-SK" altLang="ko-KR" sz="1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15, 1-7</a:t>
            </a:r>
            <a:endParaRPr lang="ko-KR" altLang="en-US" sz="16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Round Same Side Corner Rectangle 11">
            <a:extLst>
              <a:ext uri="{FF2B5EF4-FFF2-40B4-BE49-F238E27FC236}">
                <a16:creationId xmlns:a16="http://schemas.microsoft.com/office/drawing/2014/main" id="{12855C5B-E09C-46D3-A1B4-F87DD3D8DEE9}"/>
              </a:ext>
            </a:extLst>
          </p:cNvPr>
          <p:cNvSpPr>
            <a:spLocks noChangeAspect="1"/>
          </p:cNvSpPr>
          <p:nvPr/>
        </p:nvSpPr>
        <p:spPr>
          <a:xfrm rot="9900000">
            <a:off x="5032691" y="3254218"/>
            <a:ext cx="297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Block Arc 10">
            <a:extLst>
              <a:ext uri="{FF2B5EF4-FFF2-40B4-BE49-F238E27FC236}">
                <a16:creationId xmlns:a16="http://schemas.microsoft.com/office/drawing/2014/main" id="{6C536209-E189-4CFA-89E3-5E9E1A72DD96}"/>
              </a:ext>
            </a:extLst>
          </p:cNvPr>
          <p:cNvSpPr/>
          <p:nvPr/>
        </p:nvSpPr>
        <p:spPr>
          <a:xfrm>
            <a:off x="4566793" y="2132587"/>
            <a:ext cx="323632"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3" name="Round Same Side Corner Rectangle 36">
            <a:extLst>
              <a:ext uri="{FF2B5EF4-FFF2-40B4-BE49-F238E27FC236}">
                <a16:creationId xmlns:a16="http://schemas.microsoft.com/office/drawing/2014/main" id="{390E5DE0-5F4E-45C2-B995-65A8C08F73C5}"/>
              </a:ext>
            </a:extLst>
          </p:cNvPr>
          <p:cNvSpPr>
            <a:spLocks noChangeAspect="1"/>
          </p:cNvSpPr>
          <p:nvPr/>
        </p:nvSpPr>
        <p:spPr>
          <a:xfrm>
            <a:off x="4586830" y="5462227"/>
            <a:ext cx="297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Oval 21">
            <a:extLst>
              <a:ext uri="{FF2B5EF4-FFF2-40B4-BE49-F238E27FC236}">
                <a16:creationId xmlns:a16="http://schemas.microsoft.com/office/drawing/2014/main" id="{50BF7174-BAFB-4581-B5B8-E4405A3EC6E5}"/>
              </a:ext>
            </a:extLst>
          </p:cNvPr>
          <p:cNvSpPr>
            <a:spLocks noChangeAspect="1"/>
          </p:cNvSpPr>
          <p:nvPr/>
        </p:nvSpPr>
        <p:spPr>
          <a:xfrm>
            <a:off x="5031146" y="4303848"/>
            <a:ext cx="286429"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5" name="Group 1">
            <a:extLst>
              <a:ext uri="{FF2B5EF4-FFF2-40B4-BE49-F238E27FC236}">
                <a16:creationId xmlns:a16="http://schemas.microsoft.com/office/drawing/2014/main" id="{596D9402-0037-414A-8005-835F1646A32F}"/>
              </a:ext>
            </a:extLst>
          </p:cNvPr>
          <p:cNvGrpSpPr/>
          <p:nvPr/>
        </p:nvGrpSpPr>
        <p:grpSpPr>
          <a:xfrm>
            <a:off x="142843" y="160338"/>
            <a:ext cx="1181773" cy="4805719"/>
            <a:chOff x="1706695" y="1521538"/>
            <a:chExt cx="1452264" cy="4823205"/>
          </a:xfrm>
        </p:grpSpPr>
        <p:grpSp>
          <p:nvGrpSpPr>
            <p:cNvPr id="20" name="Group 95">
              <a:extLst>
                <a:ext uri="{FF2B5EF4-FFF2-40B4-BE49-F238E27FC236}">
                  <a16:creationId xmlns:a16="http://schemas.microsoft.com/office/drawing/2014/main" id="{EAE9D50B-4E27-40D4-BEC2-5C77AE44223A}"/>
                </a:ext>
              </a:extLst>
            </p:cNvPr>
            <p:cNvGrpSpPr/>
            <p:nvPr/>
          </p:nvGrpSpPr>
          <p:grpSpPr>
            <a:xfrm>
              <a:off x="1706695" y="1521538"/>
              <a:ext cx="1452264" cy="4823205"/>
              <a:chOff x="1706695" y="1521538"/>
              <a:chExt cx="1452264" cy="4823205"/>
            </a:xfrm>
          </p:grpSpPr>
          <p:sp>
            <p:nvSpPr>
              <p:cNvPr id="91" name="Freeform: Shape 90">
                <a:extLst>
                  <a:ext uri="{FF2B5EF4-FFF2-40B4-BE49-F238E27FC236}">
                    <a16:creationId xmlns:a16="http://schemas.microsoft.com/office/drawing/2014/main" id="{919B49FF-0689-4252-9100-ECBF30402ED5}"/>
                  </a:ext>
                </a:extLst>
              </p:cNvPr>
              <p:cNvSpPr/>
              <p:nvPr/>
            </p:nvSpPr>
            <p:spPr>
              <a:xfrm>
                <a:off x="1706695" y="1521538"/>
                <a:ext cx="1452264" cy="4823205"/>
              </a:xfrm>
              <a:custGeom>
                <a:avLst/>
                <a:gdLst>
                  <a:gd name="connsiteX0" fmla="*/ 801243 w 1452264"/>
                  <a:gd name="connsiteY0" fmla="*/ 1319324 h 4823205"/>
                  <a:gd name="connsiteX1" fmla="*/ 841217 w 1452264"/>
                  <a:gd name="connsiteY1" fmla="*/ 1434564 h 4823205"/>
                  <a:gd name="connsiteX2" fmla="*/ 848989 w 1452264"/>
                  <a:gd name="connsiteY2" fmla="*/ 1345515 h 4823205"/>
                  <a:gd name="connsiteX3" fmla="*/ 429892 w 1452264"/>
                  <a:gd name="connsiteY3" fmla="*/ 560222 h 4823205"/>
                  <a:gd name="connsiteX4" fmla="*/ 432699 w 1452264"/>
                  <a:gd name="connsiteY4" fmla="*/ 562690 h 4823205"/>
                  <a:gd name="connsiteX5" fmla="*/ 534661 w 1452264"/>
                  <a:gd name="connsiteY5" fmla="*/ 671365 h 4823205"/>
                  <a:gd name="connsiteX6" fmla="*/ 629248 w 1452264"/>
                  <a:gd name="connsiteY6" fmla="*/ 718627 h 4823205"/>
                  <a:gd name="connsiteX7" fmla="*/ 661932 w 1452264"/>
                  <a:gd name="connsiteY7" fmla="*/ 780988 h 4823205"/>
                  <a:gd name="connsiteX8" fmla="*/ 725278 w 1452264"/>
                  <a:gd name="connsiteY8" fmla="*/ 780988 h 4823205"/>
                  <a:gd name="connsiteX9" fmla="*/ 724404 w 1452264"/>
                  <a:gd name="connsiteY9" fmla="*/ 718517 h 4823205"/>
                  <a:gd name="connsiteX10" fmla="*/ 747999 w 1452264"/>
                  <a:gd name="connsiteY10" fmla="*/ 681078 h 4823205"/>
                  <a:gd name="connsiteX11" fmla="*/ 753555 w 1452264"/>
                  <a:gd name="connsiteY11" fmla="*/ 623540 h 4823205"/>
                  <a:gd name="connsiteX12" fmla="*/ 788278 w 1452264"/>
                  <a:gd name="connsiteY12" fmla="*/ 700476 h 4823205"/>
                  <a:gd name="connsiteX13" fmla="*/ 1057385 w 1452264"/>
                  <a:gd name="connsiteY13" fmla="*/ 779463 h 4823205"/>
                  <a:gd name="connsiteX14" fmla="*/ 1140456 w 1452264"/>
                  <a:gd name="connsiteY14" fmla="*/ 815650 h 4823205"/>
                  <a:gd name="connsiteX15" fmla="*/ 1184548 w 1452264"/>
                  <a:gd name="connsiteY15" fmla="*/ 952388 h 4823205"/>
                  <a:gd name="connsiteX16" fmla="*/ 1214714 w 1452264"/>
                  <a:gd name="connsiteY16" fmla="*/ 989885 h 4823205"/>
                  <a:gd name="connsiteX17" fmla="*/ 1213534 w 1452264"/>
                  <a:gd name="connsiteY17" fmla="*/ 1046479 h 4823205"/>
                  <a:gd name="connsiteX18" fmla="*/ 1232827 w 1452264"/>
                  <a:gd name="connsiteY18" fmla="*/ 1068938 h 4823205"/>
                  <a:gd name="connsiteX19" fmla="*/ 1228039 w 1452264"/>
                  <a:gd name="connsiteY19" fmla="*/ 1092881 h 4823205"/>
                  <a:gd name="connsiteX20" fmla="*/ 1255752 w 1452264"/>
                  <a:gd name="connsiteY20" fmla="*/ 1107329 h 4823205"/>
                  <a:gd name="connsiteX21" fmla="*/ 1253415 w 1452264"/>
                  <a:gd name="connsiteY21" fmla="*/ 1153993 h 4823205"/>
                  <a:gd name="connsiteX22" fmla="*/ 1374725 w 1452264"/>
                  <a:gd name="connsiteY22" fmla="*/ 1335473 h 4823205"/>
                  <a:gd name="connsiteX23" fmla="*/ 1426173 w 1452264"/>
                  <a:gd name="connsiteY23" fmla="*/ 1365811 h 4823205"/>
                  <a:gd name="connsiteX24" fmla="*/ 1451897 w 1452264"/>
                  <a:gd name="connsiteY24" fmla="*/ 1515078 h 4823205"/>
                  <a:gd name="connsiteX25" fmla="*/ 1298780 w 1452264"/>
                  <a:gd name="connsiteY25" fmla="*/ 1661637 h 4823205"/>
                  <a:gd name="connsiteX26" fmla="*/ 1155447 w 1452264"/>
                  <a:gd name="connsiteY26" fmla="*/ 1663492 h 4823205"/>
                  <a:gd name="connsiteX27" fmla="*/ 1118480 w 1452264"/>
                  <a:gd name="connsiteY27" fmla="*/ 1640728 h 4823205"/>
                  <a:gd name="connsiteX28" fmla="*/ 1111335 w 1452264"/>
                  <a:gd name="connsiteY28" fmla="*/ 1695576 h 4823205"/>
                  <a:gd name="connsiteX29" fmla="*/ 1122090 w 1452264"/>
                  <a:gd name="connsiteY29" fmla="*/ 1824178 h 4823205"/>
                  <a:gd name="connsiteX30" fmla="*/ 1352018 w 1452264"/>
                  <a:gd name="connsiteY30" fmla="*/ 2541990 h 4823205"/>
                  <a:gd name="connsiteX31" fmla="*/ 1320699 w 1452264"/>
                  <a:gd name="connsiteY31" fmla="*/ 2577701 h 4823205"/>
                  <a:gd name="connsiteX32" fmla="*/ 1311995 w 1452264"/>
                  <a:gd name="connsiteY32" fmla="*/ 2579205 h 4823205"/>
                  <a:gd name="connsiteX33" fmla="*/ 1311995 w 1452264"/>
                  <a:gd name="connsiteY33" fmla="*/ 4058767 h 4823205"/>
                  <a:gd name="connsiteX34" fmla="*/ 1116989 w 1452264"/>
                  <a:gd name="connsiteY34" fmla="*/ 4253773 h 4823205"/>
                  <a:gd name="connsiteX35" fmla="*/ 1101160 w 1452264"/>
                  <a:gd name="connsiteY35" fmla="*/ 4253773 h 4823205"/>
                  <a:gd name="connsiteX36" fmla="*/ 1100136 w 1452264"/>
                  <a:gd name="connsiteY36" fmla="*/ 4270222 h 4823205"/>
                  <a:gd name="connsiteX37" fmla="*/ 1089308 w 1452264"/>
                  <a:gd name="connsiteY37" fmla="*/ 4302884 h 4823205"/>
                  <a:gd name="connsiteX38" fmla="*/ 1115642 w 1452264"/>
                  <a:gd name="connsiteY38" fmla="*/ 4368867 h 4823205"/>
                  <a:gd name="connsiteX39" fmla="*/ 1101724 w 1452264"/>
                  <a:gd name="connsiteY39" fmla="*/ 4455758 h 4823205"/>
                  <a:gd name="connsiteX40" fmla="*/ 1424694 w 1452264"/>
                  <a:gd name="connsiteY40" fmla="*/ 4699909 h 4823205"/>
                  <a:gd name="connsiteX41" fmla="*/ 1436128 w 1452264"/>
                  <a:gd name="connsiteY41" fmla="*/ 4801438 h 4823205"/>
                  <a:gd name="connsiteX42" fmla="*/ 1150447 w 1452264"/>
                  <a:gd name="connsiteY42" fmla="*/ 4794769 h 4823205"/>
                  <a:gd name="connsiteX43" fmla="*/ 852688 w 1452264"/>
                  <a:gd name="connsiteY43" fmla="*/ 4682606 h 4823205"/>
                  <a:gd name="connsiteX44" fmla="*/ 846159 w 1452264"/>
                  <a:gd name="connsiteY44" fmla="*/ 4554122 h 4823205"/>
                  <a:gd name="connsiteX45" fmla="*/ 834045 w 1452264"/>
                  <a:gd name="connsiteY45" fmla="*/ 4496590 h 4823205"/>
                  <a:gd name="connsiteX46" fmla="*/ 855617 w 1452264"/>
                  <a:gd name="connsiteY46" fmla="*/ 4358249 h 4823205"/>
                  <a:gd name="connsiteX47" fmla="*/ 828484 w 1452264"/>
                  <a:gd name="connsiteY47" fmla="*/ 4288694 h 4823205"/>
                  <a:gd name="connsiteX48" fmla="*/ 821430 w 1452264"/>
                  <a:gd name="connsiteY48" fmla="*/ 4253773 h 4823205"/>
                  <a:gd name="connsiteX49" fmla="*/ 473682 w 1452264"/>
                  <a:gd name="connsiteY49" fmla="*/ 4253773 h 4823205"/>
                  <a:gd name="connsiteX50" fmla="*/ 475170 w 1452264"/>
                  <a:gd name="connsiteY50" fmla="*/ 4264707 h 4823205"/>
                  <a:gd name="connsiteX51" fmla="*/ 479133 w 1452264"/>
                  <a:gd name="connsiteY51" fmla="*/ 4388672 h 4823205"/>
                  <a:gd name="connsiteX52" fmla="*/ 450044 w 1452264"/>
                  <a:gd name="connsiteY52" fmla="*/ 4573437 h 4823205"/>
                  <a:gd name="connsiteX53" fmla="*/ 622022 w 1452264"/>
                  <a:gd name="connsiteY53" fmla="*/ 4745669 h 4823205"/>
                  <a:gd name="connsiteX54" fmla="*/ 417599 w 1452264"/>
                  <a:gd name="connsiteY54" fmla="*/ 4817381 h 4823205"/>
                  <a:gd name="connsiteX55" fmla="*/ 215772 w 1452264"/>
                  <a:gd name="connsiteY55" fmla="*/ 4675439 h 4823205"/>
                  <a:gd name="connsiteX56" fmla="*/ 257311 w 1452264"/>
                  <a:gd name="connsiteY56" fmla="*/ 4553722 h 4823205"/>
                  <a:gd name="connsiteX57" fmla="*/ 209430 w 1452264"/>
                  <a:gd name="connsiteY57" fmla="*/ 4405033 h 4823205"/>
                  <a:gd name="connsiteX58" fmla="*/ 221594 w 1452264"/>
                  <a:gd name="connsiteY58" fmla="*/ 4253770 h 4823205"/>
                  <a:gd name="connsiteX59" fmla="*/ 227107 w 1452264"/>
                  <a:gd name="connsiteY59" fmla="*/ 4215541 h 4823205"/>
                  <a:gd name="connsiteX60" fmla="*/ 199099 w 1452264"/>
                  <a:gd name="connsiteY60" fmla="*/ 4196657 h 4823205"/>
                  <a:gd name="connsiteX61" fmla="*/ 141983 w 1452264"/>
                  <a:gd name="connsiteY61" fmla="*/ 4058767 h 4823205"/>
                  <a:gd name="connsiteX62" fmla="*/ 141983 w 1452264"/>
                  <a:gd name="connsiteY62" fmla="*/ 2558422 h 4823205"/>
                  <a:gd name="connsiteX63" fmla="*/ 138440 w 1452264"/>
                  <a:gd name="connsiteY63" fmla="*/ 2545626 h 4823205"/>
                  <a:gd name="connsiteX64" fmla="*/ 209958 w 1452264"/>
                  <a:gd name="connsiteY64" fmla="*/ 1909483 h 4823205"/>
                  <a:gd name="connsiteX65" fmla="*/ 218313 w 1452264"/>
                  <a:gd name="connsiteY65" fmla="*/ 1851243 h 4823205"/>
                  <a:gd name="connsiteX66" fmla="*/ 218313 w 1452264"/>
                  <a:gd name="connsiteY66" fmla="*/ 1835088 h 4823205"/>
                  <a:gd name="connsiteX67" fmla="*/ 195640 w 1452264"/>
                  <a:gd name="connsiteY67" fmla="*/ 1802722 h 4823205"/>
                  <a:gd name="connsiteX68" fmla="*/ 218313 w 1452264"/>
                  <a:gd name="connsiteY68" fmla="*/ 1695787 h 4823205"/>
                  <a:gd name="connsiteX69" fmla="*/ 162481 w 1452264"/>
                  <a:gd name="connsiteY69" fmla="*/ 1585902 h 4823205"/>
                  <a:gd name="connsiteX70" fmla="*/ 134537 w 1452264"/>
                  <a:gd name="connsiteY70" fmla="*/ 1514532 h 4823205"/>
                  <a:gd name="connsiteX71" fmla="*/ 142193 w 1452264"/>
                  <a:gd name="connsiteY71" fmla="*/ 1441045 h 4823205"/>
                  <a:gd name="connsiteX72" fmla="*/ 117580 w 1452264"/>
                  <a:gd name="connsiteY72" fmla="*/ 1424719 h 4823205"/>
                  <a:gd name="connsiteX73" fmla="*/ 94262 w 1452264"/>
                  <a:gd name="connsiteY73" fmla="*/ 1317009 h 4823205"/>
                  <a:gd name="connsiteX74" fmla="*/ 24747 w 1452264"/>
                  <a:gd name="connsiteY74" fmla="*/ 1153622 h 4823205"/>
                  <a:gd name="connsiteX75" fmla="*/ 4228 w 1452264"/>
                  <a:gd name="connsiteY75" fmla="*/ 993508 h 4823205"/>
                  <a:gd name="connsiteX76" fmla="*/ 37077 w 1452264"/>
                  <a:gd name="connsiteY76" fmla="*/ 792428 h 4823205"/>
                  <a:gd name="connsiteX77" fmla="*/ 295196 w 1452264"/>
                  <a:gd name="connsiteY77" fmla="*/ 679240 h 4823205"/>
                  <a:gd name="connsiteX78" fmla="*/ 429892 w 1452264"/>
                  <a:gd name="connsiteY78" fmla="*/ 560222 h 4823205"/>
                  <a:gd name="connsiteX79" fmla="*/ 586627 w 1452264"/>
                  <a:gd name="connsiteY79" fmla="*/ 0 h 4823205"/>
                  <a:gd name="connsiteX80" fmla="*/ 842017 w 1452264"/>
                  <a:gd name="connsiteY80" fmla="*/ 252852 h 4823205"/>
                  <a:gd name="connsiteX81" fmla="*/ 854462 w 1452264"/>
                  <a:gd name="connsiteY81" fmla="*/ 375490 h 4823205"/>
                  <a:gd name="connsiteX82" fmla="*/ 818444 w 1452264"/>
                  <a:gd name="connsiteY82" fmla="*/ 404104 h 4823205"/>
                  <a:gd name="connsiteX83" fmla="*/ 756701 w 1452264"/>
                  <a:gd name="connsiteY83" fmla="*/ 561140 h 4823205"/>
                  <a:gd name="connsiteX84" fmla="*/ 749460 w 1452264"/>
                  <a:gd name="connsiteY84" fmla="*/ 608589 h 4823205"/>
                  <a:gd name="connsiteX85" fmla="*/ 733130 w 1452264"/>
                  <a:gd name="connsiteY85" fmla="*/ 660187 h 4823205"/>
                  <a:gd name="connsiteX86" fmla="*/ 705714 w 1452264"/>
                  <a:gd name="connsiteY86" fmla="*/ 687345 h 4823205"/>
                  <a:gd name="connsiteX87" fmla="*/ 673967 w 1452264"/>
                  <a:gd name="connsiteY87" fmla="*/ 687345 h 4823205"/>
                  <a:gd name="connsiteX88" fmla="*/ 641591 w 1452264"/>
                  <a:gd name="connsiteY88" fmla="*/ 671076 h 4823205"/>
                  <a:gd name="connsiteX89" fmla="*/ 514845 w 1452264"/>
                  <a:gd name="connsiteY89" fmla="*/ 616468 h 4823205"/>
                  <a:gd name="connsiteX90" fmla="*/ 448661 w 1452264"/>
                  <a:gd name="connsiteY90" fmla="*/ 543657 h 4823205"/>
                  <a:gd name="connsiteX91" fmla="*/ 403644 w 1452264"/>
                  <a:gd name="connsiteY91" fmla="*/ 422306 h 4823205"/>
                  <a:gd name="connsiteX92" fmla="*/ 376278 w 1452264"/>
                  <a:gd name="connsiteY92" fmla="*/ 441448 h 4823205"/>
                  <a:gd name="connsiteX93" fmla="*/ 324182 w 1452264"/>
                  <a:gd name="connsiteY93" fmla="*/ 316277 h 4823205"/>
                  <a:gd name="connsiteX94" fmla="*/ 356291 w 1452264"/>
                  <a:gd name="connsiteY94" fmla="*/ 286332 h 4823205"/>
                  <a:gd name="connsiteX95" fmla="*/ 586627 w 1452264"/>
                  <a:gd name="connsiteY95"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52018 w 1452264"/>
                  <a:gd name="connsiteY31" fmla="*/ 2541990 h 4823205"/>
                  <a:gd name="connsiteX32" fmla="*/ 1311995 w 1452264"/>
                  <a:gd name="connsiteY32" fmla="*/ 2579205 h 4823205"/>
                  <a:gd name="connsiteX33" fmla="*/ 1311995 w 1452264"/>
                  <a:gd name="connsiteY33" fmla="*/ 4058767 h 4823205"/>
                  <a:gd name="connsiteX34" fmla="*/ 1116989 w 1452264"/>
                  <a:gd name="connsiteY34" fmla="*/ 4253773 h 4823205"/>
                  <a:gd name="connsiteX35" fmla="*/ 1101160 w 1452264"/>
                  <a:gd name="connsiteY35" fmla="*/ 4253773 h 4823205"/>
                  <a:gd name="connsiteX36" fmla="*/ 1100136 w 1452264"/>
                  <a:gd name="connsiteY36" fmla="*/ 4270222 h 4823205"/>
                  <a:gd name="connsiteX37" fmla="*/ 1089308 w 1452264"/>
                  <a:gd name="connsiteY37" fmla="*/ 4302884 h 4823205"/>
                  <a:gd name="connsiteX38" fmla="*/ 1115642 w 1452264"/>
                  <a:gd name="connsiteY38" fmla="*/ 4368867 h 4823205"/>
                  <a:gd name="connsiteX39" fmla="*/ 1101724 w 1452264"/>
                  <a:gd name="connsiteY39" fmla="*/ 4455758 h 4823205"/>
                  <a:gd name="connsiteX40" fmla="*/ 1424694 w 1452264"/>
                  <a:gd name="connsiteY40" fmla="*/ 4699909 h 4823205"/>
                  <a:gd name="connsiteX41" fmla="*/ 1436128 w 1452264"/>
                  <a:gd name="connsiteY41" fmla="*/ 4801438 h 4823205"/>
                  <a:gd name="connsiteX42" fmla="*/ 1150447 w 1452264"/>
                  <a:gd name="connsiteY42" fmla="*/ 4794769 h 4823205"/>
                  <a:gd name="connsiteX43" fmla="*/ 852688 w 1452264"/>
                  <a:gd name="connsiteY43" fmla="*/ 4682606 h 4823205"/>
                  <a:gd name="connsiteX44" fmla="*/ 846159 w 1452264"/>
                  <a:gd name="connsiteY44" fmla="*/ 4554122 h 4823205"/>
                  <a:gd name="connsiteX45" fmla="*/ 834045 w 1452264"/>
                  <a:gd name="connsiteY45" fmla="*/ 4496590 h 4823205"/>
                  <a:gd name="connsiteX46" fmla="*/ 855617 w 1452264"/>
                  <a:gd name="connsiteY46" fmla="*/ 4358249 h 4823205"/>
                  <a:gd name="connsiteX47" fmla="*/ 828484 w 1452264"/>
                  <a:gd name="connsiteY47" fmla="*/ 4288694 h 4823205"/>
                  <a:gd name="connsiteX48" fmla="*/ 821430 w 1452264"/>
                  <a:gd name="connsiteY48" fmla="*/ 4253773 h 4823205"/>
                  <a:gd name="connsiteX49" fmla="*/ 473682 w 1452264"/>
                  <a:gd name="connsiteY49" fmla="*/ 4253773 h 4823205"/>
                  <a:gd name="connsiteX50" fmla="*/ 475170 w 1452264"/>
                  <a:gd name="connsiteY50" fmla="*/ 4264707 h 4823205"/>
                  <a:gd name="connsiteX51" fmla="*/ 479133 w 1452264"/>
                  <a:gd name="connsiteY51" fmla="*/ 4388672 h 4823205"/>
                  <a:gd name="connsiteX52" fmla="*/ 450044 w 1452264"/>
                  <a:gd name="connsiteY52" fmla="*/ 4573437 h 4823205"/>
                  <a:gd name="connsiteX53" fmla="*/ 622022 w 1452264"/>
                  <a:gd name="connsiteY53" fmla="*/ 4745669 h 4823205"/>
                  <a:gd name="connsiteX54" fmla="*/ 417599 w 1452264"/>
                  <a:gd name="connsiteY54" fmla="*/ 4817381 h 4823205"/>
                  <a:gd name="connsiteX55" fmla="*/ 215772 w 1452264"/>
                  <a:gd name="connsiteY55" fmla="*/ 4675439 h 4823205"/>
                  <a:gd name="connsiteX56" fmla="*/ 257311 w 1452264"/>
                  <a:gd name="connsiteY56" fmla="*/ 4553722 h 4823205"/>
                  <a:gd name="connsiteX57" fmla="*/ 209430 w 1452264"/>
                  <a:gd name="connsiteY57" fmla="*/ 4405033 h 4823205"/>
                  <a:gd name="connsiteX58" fmla="*/ 221594 w 1452264"/>
                  <a:gd name="connsiteY58" fmla="*/ 4253770 h 4823205"/>
                  <a:gd name="connsiteX59" fmla="*/ 227107 w 1452264"/>
                  <a:gd name="connsiteY59" fmla="*/ 4215541 h 4823205"/>
                  <a:gd name="connsiteX60" fmla="*/ 199099 w 1452264"/>
                  <a:gd name="connsiteY60" fmla="*/ 4196657 h 4823205"/>
                  <a:gd name="connsiteX61" fmla="*/ 141983 w 1452264"/>
                  <a:gd name="connsiteY61" fmla="*/ 4058767 h 4823205"/>
                  <a:gd name="connsiteX62" fmla="*/ 141983 w 1452264"/>
                  <a:gd name="connsiteY62" fmla="*/ 2558422 h 4823205"/>
                  <a:gd name="connsiteX63" fmla="*/ 138440 w 1452264"/>
                  <a:gd name="connsiteY63" fmla="*/ 2545626 h 4823205"/>
                  <a:gd name="connsiteX64" fmla="*/ 209958 w 1452264"/>
                  <a:gd name="connsiteY64" fmla="*/ 1909483 h 4823205"/>
                  <a:gd name="connsiteX65" fmla="*/ 218313 w 1452264"/>
                  <a:gd name="connsiteY65" fmla="*/ 1851243 h 4823205"/>
                  <a:gd name="connsiteX66" fmla="*/ 218313 w 1452264"/>
                  <a:gd name="connsiteY66" fmla="*/ 1835088 h 4823205"/>
                  <a:gd name="connsiteX67" fmla="*/ 195640 w 1452264"/>
                  <a:gd name="connsiteY67" fmla="*/ 1802722 h 4823205"/>
                  <a:gd name="connsiteX68" fmla="*/ 218313 w 1452264"/>
                  <a:gd name="connsiteY68" fmla="*/ 1695787 h 4823205"/>
                  <a:gd name="connsiteX69" fmla="*/ 162481 w 1452264"/>
                  <a:gd name="connsiteY69" fmla="*/ 1585902 h 4823205"/>
                  <a:gd name="connsiteX70" fmla="*/ 134537 w 1452264"/>
                  <a:gd name="connsiteY70" fmla="*/ 1514532 h 4823205"/>
                  <a:gd name="connsiteX71" fmla="*/ 142193 w 1452264"/>
                  <a:gd name="connsiteY71" fmla="*/ 1441045 h 4823205"/>
                  <a:gd name="connsiteX72" fmla="*/ 117580 w 1452264"/>
                  <a:gd name="connsiteY72" fmla="*/ 1424719 h 4823205"/>
                  <a:gd name="connsiteX73" fmla="*/ 94262 w 1452264"/>
                  <a:gd name="connsiteY73" fmla="*/ 1317009 h 4823205"/>
                  <a:gd name="connsiteX74" fmla="*/ 24747 w 1452264"/>
                  <a:gd name="connsiteY74" fmla="*/ 1153622 h 4823205"/>
                  <a:gd name="connsiteX75" fmla="*/ 4228 w 1452264"/>
                  <a:gd name="connsiteY75" fmla="*/ 993508 h 4823205"/>
                  <a:gd name="connsiteX76" fmla="*/ 37077 w 1452264"/>
                  <a:gd name="connsiteY76" fmla="*/ 792428 h 4823205"/>
                  <a:gd name="connsiteX77" fmla="*/ 295196 w 1452264"/>
                  <a:gd name="connsiteY77" fmla="*/ 679240 h 4823205"/>
                  <a:gd name="connsiteX78" fmla="*/ 429892 w 1452264"/>
                  <a:gd name="connsiteY78" fmla="*/ 560222 h 4823205"/>
                  <a:gd name="connsiteX79" fmla="*/ 586627 w 1452264"/>
                  <a:gd name="connsiteY79" fmla="*/ 0 h 4823205"/>
                  <a:gd name="connsiteX80" fmla="*/ 842017 w 1452264"/>
                  <a:gd name="connsiteY80" fmla="*/ 252852 h 4823205"/>
                  <a:gd name="connsiteX81" fmla="*/ 854462 w 1452264"/>
                  <a:gd name="connsiteY81" fmla="*/ 375490 h 4823205"/>
                  <a:gd name="connsiteX82" fmla="*/ 818444 w 1452264"/>
                  <a:gd name="connsiteY82" fmla="*/ 404104 h 4823205"/>
                  <a:gd name="connsiteX83" fmla="*/ 756701 w 1452264"/>
                  <a:gd name="connsiteY83" fmla="*/ 561140 h 4823205"/>
                  <a:gd name="connsiteX84" fmla="*/ 749460 w 1452264"/>
                  <a:gd name="connsiteY84" fmla="*/ 608589 h 4823205"/>
                  <a:gd name="connsiteX85" fmla="*/ 733130 w 1452264"/>
                  <a:gd name="connsiteY85" fmla="*/ 660187 h 4823205"/>
                  <a:gd name="connsiteX86" fmla="*/ 705714 w 1452264"/>
                  <a:gd name="connsiteY86" fmla="*/ 687345 h 4823205"/>
                  <a:gd name="connsiteX87" fmla="*/ 673967 w 1452264"/>
                  <a:gd name="connsiteY87" fmla="*/ 687345 h 4823205"/>
                  <a:gd name="connsiteX88" fmla="*/ 641591 w 1452264"/>
                  <a:gd name="connsiteY88" fmla="*/ 671076 h 4823205"/>
                  <a:gd name="connsiteX89" fmla="*/ 514845 w 1452264"/>
                  <a:gd name="connsiteY89" fmla="*/ 616468 h 4823205"/>
                  <a:gd name="connsiteX90" fmla="*/ 448661 w 1452264"/>
                  <a:gd name="connsiteY90" fmla="*/ 543657 h 4823205"/>
                  <a:gd name="connsiteX91" fmla="*/ 403644 w 1452264"/>
                  <a:gd name="connsiteY91" fmla="*/ 422306 h 4823205"/>
                  <a:gd name="connsiteX92" fmla="*/ 376278 w 1452264"/>
                  <a:gd name="connsiteY92" fmla="*/ 441448 h 4823205"/>
                  <a:gd name="connsiteX93" fmla="*/ 324182 w 1452264"/>
                  <a:gd name="connsiteY93" fmla="*/ 316277 h 4823205"/>
                  <a:gd name="connsiteX94" fmla="*/ 356291 w 1452264"/>
                  <a:gd name="connsiteY94" fmla="*/ 286332 h 4823205"/>
                  <a:gd name="connsiteX95" fmla="*/ 586627 w 1452264"/>
                  <a:gd name="connsiteY95"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52018 w 1452264"/>
                  <a:gd name="connsiteY31" fmla="*/ 2541990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05041 w 1452264"/>
                  <a:gd name="connsiteY32" fmla="*/ 4117873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05041 w 1452264"/>
                  <a:gd name="connsiteY32" fmla="*/ 4117873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38440 w 1452264"/>
                  <a:gd name="connsiteY61" fmla="*/ 2545626 h 4823205"/>
                  <a:gd name="connsiteX62" fmla="*/ 209958 w 1452264"/>
                  <a:gd name="connsiteY62" fmla="*/ 1909483 h 4823205"/>
                  <a:gd name="connsiteX63" fmla="*/ 218313 w 1452264"/>
                  <a:gd name="connsiteY63" fmla="*/ 1851243 h 4823205"/>
                  <a:gd name="connsiteX64" fmla="*/ 218313 w 1452264"/>
                  <a:gd name="connsiteY64" fmla="*/ 1835088 h 4823205"/>
                  <a:gd name="connsiteX65" fmla="*/ 195640 w 1452264"/>
                  <a:gd name="connsiteY65" fmla="*/ 1802722 h 4823205"/>
                  <a:gd name="connsiteX66" fmla="*/ 218313 w 1452264"/>
                  <a:gd name="connsiteY66" fmla="*/ 1695787 h 4823205"/>
                  <a:gd name="connsiteX67" fmla="*/ 162481 w 1452264"/>
                  <a:gd name="connsiteY67" fmla="*/ 1585902 h 4823205"/>
                  <a:gd name="connsiteX68" fmla="*/ 134537 w 1452264"/>
                  <a:gd name="connsiteY68" fmla="*/ 1514532 h 4823205"/>
                  <a:gd name="connsiteX69" fmla="*/ 142193 w 1452264"/>
                  <a:gd name="connsiteY69" fmla="*/ 1441045 h 4823205"/>
                  <a:gd name="connsiteX70" fmla="*/ 117580 w 1452264"/>
                  <a:gd name="connsiteY70" fmla="*/ 1424719 h 4823205"/>
                  <a:gd name="connsiteX71" fmla="*/ 94262 w 1452264"/>
                  <a:gd name="connsiteY71" fmla="*/ 1317009 h 4823205"/>
                  <a:gd name="connsiteX72" fmla="*/ 24747 w 1452264"/>
                  <a:gd name="connsiteY72" fmla="*/ 1153622 h 4823205"/>
                  <a:gd name="connsiteX73" fmla="*/ 4228 w 1452264"/>
                  <a:gd name="connsiteY73" fmla="*/ 993508 h 4823205"/>
                  <a:gd name="connsiteX74" fmla="*/ 37077 w 1452264"/>
                  <a:gd name="connsiteY74" fmla="*/ 792428 h 4823205"/>
                  <a:gd name="connsiteX75" fmla="*/ 295196 w 1452264"/>
                  <a:gd name="connsiteY75" fmla="*/ 679240 h 4823205"/>
                  <a:gd name="connsiteX76" fmla="*/ 429892 w 1452264"/>
                  <a:gd name="connsiteY76" fmla="*/ 560222 h 4823205"/>
                  <a:gd name="connsiteX77" fmla="*/ 586627 w 1452264"/>
                  <a:gd name="connsiteY77" fmla="*/ 0 h 4823205"/>
                  <a:gd name="connsiteX78" fmla="*/ 842017 w 1452264"/>
                  <a:gd name="connsiteY78" fmla="*/ 252852 h 4823205"/>
                  <a:gd name="connsiteX79" fmla="*/ 854462 w 1452264"/>
                  <a:gd name="connsiteY79" fmla="*/ 375490 h 4823205"/>
                  <a:gd name="connsiteX80" fmla="*/ 818444 w 1452264"/>
                  <a:gd name="connsiteY80" fmla="*/ 404104 h 4823205"/>
                  <a:gd name="connsiteX81" fmla="*/ 756701 w 1452264"/>
                  <a:gd name="connsiteY81" fmla="*/ 561140 h 4823205"/>
                  <a:gd name="connsiteX82" fmla="*/ 749460 w 1452264"/>
                  <a:gd name="connsiteY82" fmla="*/ 608589 h 4823205"/>
                  <a:gd name="connsiteX83" fmla="*/ 733130 w 1452264"/>
                  <a:gd name="connsiteY83" fmla="*/ 660187 h 4823205"/>
                  <a:gd name="connsiteX84" fmla="*/ 705714 w 1452264"/>
                  <a:gd name="connsiteY84" fmla="*/ 687345 h 4823205"/>
                  <a:gd name="connsiteX85" fmla="*/ 673967 w 1452264"/>
                  <a:gd name="connsiteY85" fmla="*/ 687345 h 4823205"/>
                  <a:gd name="connsiteX86" fmla="*/ 641591 w 1452264"/>
                  <a:gd name="connsiteY86" fmla="*/ 671076 h 4823205"/>
                  <a:gd name="connsiteX87" fmla="*/ 514845 w 1452264"/>
                  <a:gd name="connsiteY87" fmla="*/ 616468 h 4823205"/>
                  <a:gd name="connsiteX88" fmla="*/ 448661 w 1452264"/>
                  <a:gd name="connsiteY88" fmla="*/ 543657 h 4823205"/>
                  <a:gd name="connsiteX89" fmla="*/ 403644 w 1452264"/>
                  <a:gd name="connsiteY89" fmla="*/ 422306 h 4823205"/>
                  <a:gd name="connsiteX90" fmla="*/ 376278 w 1452264"/>
                  <a:gd name="connsiteY90" fmla="*/ 441448 h 4823205"/>
                  <a:gd name="connsiteX91" fmla="*/ 324182 w 1452264"/>
                  <a:gd name="connsiteY91" fmla="*/ 316277 h 4823205"/>
                  <a:gd name="connsiteX92" fmla="*/ 356291 w 1452264"/>
                  <a:gd name="connsiteY92" fmla="*/ 286332 h 4823205"/>
                  <a:gd name="connsiteX93" fmla="*/ 586627 w 1452264"/>
                  <a:gd name="connsiteY93"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38440 w 1452264"/>
                  <a:gd name="connsiteY61" fmla="*/ 2545626 h 4823205"/>
                  <a:gd name="connsiteX62" fmla="*/ 209958 w 1452264"/>
                  <a:gd name="connsiteY62" fmla="*/ 1909483 h 4823205"/>
                  <a:gd name="connsiteX63" fmla="*/ 218313 w 1452264"/>
                  <a:gd name="connsiteY63" fmla="*/ 1851243 h 4823205"/>
                  <a:gd name="connsiteX64" fmla="*/ 218313 w 1452264"/>
                  <a:gd name="connsiteY64" fmla="*/ 1835088 h 4823205"/>
                  <a:gd name="connsiteX65" fmla="*/ 195640 w 1452264"/>
                  <a:gd name="connsiteY65" fmla="*/ 1802722 h 4823205"/>
                  <a:gd name="connsiteX66" fmla="*/ 218313 w 1452264"/>
                  <a:gd name="connsiteY66" fmla="*/ 1695787 h 4823205"/>
                  <a:gd name="connsiteX67" fmla="*/ 162481 w 1452264"/>
                  <a:gd name="connsiteY67" fmla="*/ 1585902 h 4823205"/>
                  <a:gd name="connsiteX68" fmla="*/ 134537 w 1452264"/>
                  <a:gd name="connsiteY68" fmla="*/ 1514532 h 4823205"/>
                  <a:gd name="connsiteX69" fmla="*/ 142193 w 1452264"/>
                  <a:gd name="connsiteY69" fmla="*/ 1441045 h 4823205"/>
                  <a:gd name="connsiteX70" fmla="*/ 117580 w 1452264"/>
                  <a:gd name="connsiteY70" fmla="*/ 1424719 h 4823205"/>
                  <a:gd name="connsiteX71" fmla="*/ 94262 w 1452264"/>
                  <a:gd name="connsiteY71" fmla="*/ 1317009 h 4823205"/>
                  <a:gd name="connsiteX72" fmla="*/ 24747 w 1452264"/>
                  <a:gd name="connsiteY72" fmla="*/ 1153622 h 4823205"/>
                  <a:gd name="connsiteX73" fmla="*/ 4228 w 1452264"/>
                  <a:gd name="connsiteY73" fmla="*/ 993508 h 4823205"/>
                  <a:gd name="connsiteX74" fmla="*/ 37077 w 1452264"/>
                  <a:gd name="connsiteY74" fmla="*/ 792428 h 4823205"/>
                  <a:gd name="connsiteX75" fmla="*/ 295196 w 1452264"/>
                  <a:gd name="connsiteY75" fmla="*/ 679240 h 4823205"/>
                  <a:gd name="connsiteX76" fmla="*/ 429892 w 1452264"/>
                  <a:gd name="connsiteY76" fmla="*/ 560222 h 4823205"/>
                  <a:gd name="connsiteX77" fmla="*/ 586627 w 1452264"/>
                  <a:gd name="connsiteY77" fmla="*/ 0 h 4823205"/>
                  <a:gd name="connsiteX78" fmla="*/ 842017 w 1452264"/>
                  <a:gd name="connsiteY78" fmla="*/ 252852 h 4823205"/>
                  <a:gd name="connsiteX79" fmla="*/ 854462 w 1452264"/>
                  <a:gd name="connsiteY79" fmla="*/ 375490 h 4823205"/>
                  <a:gd name="connsiteX80" fmla="*/ 818444 w 1452264"/>
                  <a:gd name="connsiteY80" fmla="*/ 404104 h 4823205"/>
                  <a:gd name="connsiteX81" fmla="*/ 756701 w 1452264"/>
                  <a:gd name="connsiteY81" fmla="*/ 561140 h 4823205"/>
                  <a:gd name="connsiteX82" fmla="*/ 749460 w 1452264"/>
                  <a:gd name="connsiteY82" fmla="*/ 608589 h 4823205"/>
                  <a:gd name="connsiteX83" fmla="*/ 733130 w 1452264"/>
                  <a:gd name="connsiteY83" fmla="*/ 660187 h 4823205"/>
                  <a:gd name="connsiteX84" fmla="*/ 705714 w 1452264"/>
                  <a:gd name="connsiteY84" fmla="*/ 687345 h 4823205"/>
                  <a:gd name="connsiteX85" fmla="*/ 673967 w 1452264"/>
                  <a:gd name="connsiteY85" fmla="*/ 687345 h 4823205"/>
                  <a:gd name="connsiteX86" fmla="*/ 641591 w 1452264"/>
                  <a:gd name="connsiteY86" fmla="*/ 671076 h 4823205"/>
                  <a:gd name="connsiteX87" fmla="*/ 514845 w 1452264"/>
                  <a:gd name="connsiteY87" fmla="*/ 616468 h 4823205"/>
                  <a:gd name="connsiteX88" fmla="*/ 448661 w 1452264"/>
                  <a:gd name="connsiteY88" fmla="*/ 543657 h 4823205"/>
                  <a:gd name="connsiteX89" fmla="*/ 403644 w 1452264"/>
                  <a:gd name="connsiteY89" fmla="*/ 422306 h 4823205"/>
                  <a:gd name="connsiteX90" fmla="*/ 376278 w 1452264"/>
                  <a:gd name="connsiteY90" fmla="*/ 441448 h 4823205"/>
                  <a:gd name="connsiteX91" fmla="*/ 324182 w 1452264"/>
                  <a:gd name="connsiteY91" fmla="*/ 316277 h 4823205"/>
                  <a:gd name="connsiteX92" fmla="*/ 356291 w 1452264"/>
                  <a:gd name="connsiteY92" fmla="*/ 286332 h 4823205"/>
                  <a:gd name="connsiteX93" fmla="*/ 586627 w 1452264"/>
                  <a:gd name="connsiteY93"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9133 w 1452264"/>
                  <a:gd name="connsiteY49" fmla="*/ 4388672 h 4823205"/>
                  <a:gd name="connsiteX50" fmla="*/ 450044 w 1452264"/>
                  <a:gd name="connsiteY50" fmla="*/ 4573437 h 4823205"/>
                  <a:gd name="connsiteX51" fmla="*/ 622022 w 1452264"/>
                  <a:gd name="connsiteY51" fmla="*/ 4745669 h 4823205"/>
                  <a:gd name="connsiteX52" fmla="*/ 417599 w 1452264"/>
                  <a:gd name="connsiteY52" fmla="*/ 4817381 h 4823205"/>
                  <a:gd name="connsiteX53" fmla="*/ 215772 w 1452264"/>
                  <a:gd name="connsiteY53" fmla="*/ 4675439 h 4823205"/>
                  <a:gd name="connsiteX54" fmla="*/ 257311 w 1452264"/>
                  <a:gd name="connsiteY54" fmla="*/ 4553722 h 4823205"/>
                  <a:gd name="connsiteX55" fmla="*/ 209430 w 1452264"/>
                  <a:gd name="connsiteY55" fmla="*/ 4405033 h 4823205"/>
                  <a:gd name="connsiteX56" fmla="*/ 221594 w 1452264"/>
                  <a:gd name="connsiteY56" fmla="*/ 4253770 h 4823205"/>
                  <a:gd name="connsiteX57" fmla="*/ 227107 w 1452264"/>
                  <a:gd name="connsiteY57" fmla="*/ 4215541 h 4823205"/>
                  <a:gd name="connsiteX58" fmla="*/ 199099 w 1452264"/>
                  <a:gd name="connsiteY58" fmla="*/ 4196657 h 4823205"/>
                  <a:gd name="connsiteX59" fmla="*/ 110692 w 1452264"/>
                  <a:gd name="connsiteY59" fmla="*/ 4079628 h 4823205"/>
                  <a:gd name="connsiteX60" fmla="*/ 138440 w 1452264"/>
                  <a:gd name="connsiteY60" fmla="*/ 2545626 h 4823205"/>
                  <a:gd name="connsiteX61" fmla="*/ 209958 w 1452264"/>
                  <a:gd name="connsiteY61" fmla="*/ 1909483 h 4823205"/>
                  <a:gd name="connsiteX62" fmla="*/ 218313 w 1452264"/>
                  <a:gd name="connsiteY62" fmla="*/ 1851243 h 4823205"/>
                  <a:gd name="connsiteX63" fmla="*/ 218313 w 1452264"/>
                  <a:gd name="connsiteY63" fmla="*/ 1835088 h 4823205"/>
                  <a:gd name="connsiteX64" fmla="*/ 195640 w 1452264"/>
                  <a:gd name="connsiteY64" fmla="*/ 1802722 h 4823205"/>
                  <a:gd name="connsiteX65" fmla="*/ 218313 w 1452264"/>
                  <a:gd name="connsiteY65" fmla="*/ 1695787 h 4823205"/>
                  <a:gd name="connsiteX66" fmla="*/ 162481 w 1452264"/>
                  <a:gd name="connsiteY66" fmla="*/ 1585902 h 4823205"/>
                  <a:gd name="connsiteX67" fmla="*/ 134537 w 1452264"/>
                  <a:gd name="connsiteY67" fmla="*/ 1514532 h 4823205"/>
                  <a:gd name="connsiteX68" fmla="*/ 142193 w 1452264"/>
                  <a:gd name="connsiteY68" fmla="*/ 1441045 h 4823205"/>
                  <a:gd name="connsiteX69" fmla="*/ 117580 w 1452264"/>
                  <a:gd name="connsiteY69" fmla="*/ 1424719 h 4823205"/>
                  <a:gd name="connsiteX70" fmla="*/ 94262 w 1452264"/>
                  <a:gd name="connsiteY70" fmla="*/ 1317009 h 4823205"/>
                  <a:gd name="connsiteX71" fmla="*/ 24747 w 1452264"/>
                  <a:gd name="connsiteY71" fmla="*/ 1153622 h 4823205"/>
                  <a:gd name="connsiteX72" fmla="*/ 4228 w 1452264"/>
                  <a:gd name="connsiteY72" fmla="*/ 993508 h 4823205"/>
                  <a:gd name="connsiteX73" fmla="*/ 37077 w 1452264"/>
                  <a:gd name="connsiteY73" fmla="*/ 792428 h 4823205"/>
                  <a:gd name="connsiteX74" fmla="*/ 295196 w 1452264"/>
                  <a:gd name="connsiteY74" fmla="*/ 679240 h 4823205"/>
                  <a:gd name="connsiteX75" fmla="*/ 429892 w 1452264"/>
                  <a:gd name="connsiteY75" fmla="*/ 560222 h 4823205"/>
                  <a:gd name="connsiteX76" fmla="*/ 586627 w 1452264"/>
                  <a:gd name="connsiteY76" fmla="*/ 0 h 4823205"/>
                  <a:gd name="connsiteX77" fmla="*/ 842017 w 1452264"/>
                  <a:gd name="connsiteY77" fmla="*/ 252852 h 4823205"/>
                  <a:gd name="connsiteX78" fmla="*/ 854462 w 1452264"/>
                  <a:gd name="connsiteY78" fmla="*/ 375490 h 4823205"/>
                  <a:gd name="connsiteX79" fmla="*/ 818444 w 1452264"/>
                  <a:gd name="connsiteY79" fmla="*/ 404104 h 4823205"/>
                  <a:gd name="connsiteX80" fmla="*/ 756701 w 1452264"/>
                  <a:gd name="connsiteY80" fmla="*/ 561140 h 4823205"/>
                  <a:gd name="connsiteX81" fmla="*/ 749460 w 1452264"/>
                  <a:gd name="connsiteY81" fmla="*/ 608589 h 4823205"/>
                  <a:gd name="connsiteX82" fmla="*/ 733130 w 1452264"/>
                  <a:gd name="connsiteY82" fmla="*/ 660187 h 4823205"/>
                  <a:gd name="connsiteX83" fmla="*/ 705714 w 1452264"/>
                  <a:gd name="connsiteY83" fmla="*/ 687345 h 4823205"/>
                  <a:gd name="connsiteX84" fmla="*/ 673967 w 1452264"/>
                  <a:gd name="connsiteY84" fmla="*/ 687345 h 4823205"/>
                  <a:gd name="connsiteX85" fmla="*/ 641591 w 1452264"/>
                  <a:gd name="connsiteY85" fmla="*/ 671076 h 4823205"/>
                  <a:gd name="connsiteX86" fmla="*/ 514845 w 1452264"/>
                  <a:gd name="connsiteY86" fmla="*/ 616468 h 4823205"/>
                  <a:gd name="connsiteX87" fmla="*/ 448661 w 1452264"/>
                  <a:gd name="connsiteY87" fmla="*/ 543657 h 4823205"/>
                  <a:gd name="connsiteX88" fmla="*/ 403644 w 1452264"/>
                  <a:gd name="connsiteY88" fmla="*/ 422306 h 4823205"/>
                  <a:gd name="connsiteX89" fmla="*/ 376278 w 1452264"/>
                  <a:gd name="connsiteY89" fmla="*/ 441448 h 4823205"/>
                  <a:gd name="connsiteX90" fmla="*/ 324182 w 1452264"/>
                  <a:gd name="connsiteY90" fmla="*/ 316277 h 4823205"/>
                  <a:gd name="connsiteX91" fmla="*/ 356291 w 1452264"/>
                  <a:gd name="connsiteY91" fmla="*/ 286332 h 4823205"/>
                  <a:gd name="connsiteX92" fmla="*/ 586627 w 1452264"/>
                  <a:gd name="connsiteY92"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501496 w 1452264"/>
                  <a:gd name="connsiteY48" fmla="*/ 4253773 h 4823205"/>
                  <a:gd name="connsiteX49" fmla="*/ 479133 w 1452264"/>
                  <a:gd name="connsiteY49" fmla="*/ 4388672 h 4823205"/>
                  <a:gd name="connsiteX50" fmla="*/ 450044 w 1452264"/>
                  <a:gd name="connsiteY50" fmla="*/ 4573437 h 4823205"/>
                  <a:gd name="connsiteX51" fmla="*/ 622022 w 1452264"/>
                  <a:gd name="connsiteY51" fmla="*/ 4745669 h 4823205"/>
                  <a:gd name="connsiteX52" fmla="*/ 417599 w 1452264"/>
                  <a:gd name="connsiteY52" fmla="*/ 4817381 h 4823205"/>
                  <a:gd name="connsiteX53" fmla="*/ 215772 w 1452264"/>
                  <a:gd name="connsiteY53" fmla="*/ 4675439 h 4823205"/>
                  <a:gd name="connsiteX54" fmla="*/ 257311 w 1452264"/>
                  <a:gd name="connsiteY54" fmla="*/ 4553722 h 4823205"/>
                  <a:gd name="connsiteX55" fmla="*/ 209430 w 1452264"/>
                  <a:gd name="connsiteY55" fmla="*/ 4405033 h 4823205"/>
                  <a:gd name="connsiteX56" fmla="*/ 221594 w 1452264"/>
                  <a:gd name="connsiteY56" fmla="*/ 4253770 h 4823205"/>
                  <a:gd name="connsiteX57" fmla="*/ 227107 w 1452264"/>
                  <a:gd name="connsiteY57" fmla="*/ 4215541 h 4823205"/>
                  <a:gd name="connsiteX58" fmla="*/ 199099 w 1452264"/>
                  <a:gd name="connsiteY58" fmla="*/ 4196657 h 4823205"/>
                  <a:gd name="connsiteX59" fmla="*/ 110692 w 1452264"/>
                  <a:gd name="connsiteY59" fmla="*/ 4079628 h 4823205"/>
                  <a:gd name="connsiteX60" fmla="*/ 138440 w 1452264"/>
                  <a:gd name="connsiteY60" fmla="*/ 2545626 h 4823205"/>
                  <a:gd name="connsiteX61" fmla="*/ 209958 w 1452264"/>
                  <a:gd name="connsiteY61" fmla="*/ 1909483 h 4823205"/>
                  <a:gd name="connsiteX62" fmla="*/ 218313 w 1452264"/>
                  <a:gd name="connsiteY62" fmla="*/ 1851243 h 4823205"/>
                  <a:gd name="connsiteX63" fmla="*/ 218313 w 1452264"/>
                  <a:gd name="connsiteY63" fmla="*/ 1835088 h 4823205"/>
                  <a:gd name="connsiteX64" fmla="*/ 195640 w 1452264"/>
                  <a:gd name="connsiteY64" fmla="*/ 1802722 h 4823205"/>
                  <a:gd name="connsiteX65" fmla="*/ 218313 w 1452264"/>
                  <a:gd name="connsiteY65" fmla="*/ 1695787 h 4823205"/>
                  <a:gd name="connsiteX66" fmla="*/ 162481 w 1452264"/>
                  <a:gd name="connsiteY66" fmla="*/ 1585902 h 4823205"/>
                  <a:gd name="connsiteX67" fmla="*/ 134537 w 1452264"/>
                  <a:gd name="connsiteY67" fmla="*/ 1514532 h 4823205"/>
                  <a:gd name="connsiteX68" fmla="*/ 142193 w 1452264"/>
                  <a:gd name="connsiteY68" fmla="*/ 1441045 h 4823205"/>
                  <a:gd name="connsiteX69" fmla="*/ 117580 w 1452264"/>
                  <a:gd name="connsiteY69" fmla="*/ 1424719 h 4823205"/>
                  <a:gd name="connsiteX70" fmla="*/ 94262 w 1452264"/>
                  <a:gd name="connsiteY70" fmla="*/ 1317009 h 4823205"/>
                  <a:gd name="connsiteX71" fmla="*/ 24747 w 1452264"/>
                  <a:gd name="connsiteY71" fmla="*/ 1153622 h 4823205"/>
                  <a:gd name="connsiteX72" fmla="*/ 4228 w 1452264"/>
                  <a:gd name="connsiteY72" fmla="*/ 993508 h 4823205"/>
                  <a:gd name="connsiteX73" fmla="*/ 37077 w 1452264"/>
                  <a:gd name="connsiteY73" fmla="*/ 792428 h 4823205"/>
                  <a:gd name="connsiteX74" fmla="*/ 295196 w 1452264"/>
                  <a:gd name="connsiteY74" fmla="*/ 679240 h 4823205"/>
                  <a:gd name="connsiteX75" fmla="*/ 429892 w 1452264"/>
                  <a:gd name="connsiteY75" fmla="*/ 560222 h 4823205"/>
                  <a:gd name="connsiteX76" fmla="*/ 586627 w 1452264"/>
                  <a:gd name="connsiteY76" fmla="*/ 0 h 4823205"/>
                  <a:gd name="connsiteX77" fmla="*/ 842017 w 1452264"/>
                  <a:gd name="connsiteY77" fmla="*/ 252852 h 4823205"/>
                  <a:gd name="connsiteX78" fmla="*/ 854462 w 1452264"/>
                  <a:gd name="connsiteY78" fmla="*/ 375490 h 4823205"/>
                  <a:gd name="connsiteX79" fmla="*/ 818444 w 1452264"/>
                  <a:gd name="connsiteY79" fmla="*/ 404104 h 4823205"/>
                  <a:gd name="connsiteX80" fmla="*/ 756701 w 1452264"/>
                  <a:gd name="connsiteY80" fmla="*/ 561140 h 4823205"/>
                  <a:gd name="connsiteX81" fmla="*/ 749460 w 1452264"/>
                  <a:gd name="connsiteY81" fmla="*/ 608589 h 4823205"/>
                  <a:gd name="connsiteX82" fmla="*/ 733130 w 1452264"/>
                  <a:gd name="connsiteY82" fmla="*/ 660187 h 4823205"/>
                  <a:gd name="connsiteX83" fmla="*/ 705714 w 1452264"/>
                  <a:gd name="connsiteY83" fmla="*/ 687345 h 4823205"/>
                  <a:gd name="connsiteX84" fmla="*/ 673967 w 1452264"/>
                  <a:gd name="connsiteY84" fmla="*/ 687345 h 4823205"/>
                  <a:gd name="connsiteX85" fmla="*/ 641591 w 1452264"/>
                  <a:gd name="connsiteY85" fmla="*/ 671076 h 4823205"/>
                  <a:gd name="connsiteX86" fmla="*/ 514845 w 1452264"/>
                  <a:gd name="connsiteY86" fmla="*/ 616468 h 4823205"/>
                  <a:gd name="connsiteX87" fmla="*/ 448661 w 1452264"/>
                  <a:gd name="connsiteY87" fmla="*/ 543657 h 4823205"/>
                  <a:gd name="connsiteX88" fmla="*/ 403644 w 1452264"/>
                  <a:gd name="connsiteY88" fmla="*/ 422306 h 4823205"/>
                  <a:gd name="connsiteX89" fmla="*/ 376278 w 1452264"/>
                  <a:gd name="connsiteY89" fmla="*/ 441448 h 4823205"/>
                  <a:gd name="connsiteX90" fmla="*/ 324182 w 1452264"/>
                  <a:gd name="connsiteY90" fmla="*/ 316277 h 4823205"/>
                  <a:gd name="connsiteX91" fmla="*/ 356291 w 1452264"/>
                  <a:gd name="connsiteY91" fmla="*/ 286332 h 4823205"/>
                  <a:gd name="connsiteX92" fmla="*/ 586627 w 1452264"/>
                  <a:gd name="connsiteY92" fmla="*/ 0 h 48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452264" h="4823205">
                    <a:moveTo>
                      <a:pt x="801243" y="1319324"/>
                    </a:moveTo>
                    <a:cubicBezTo>
                      <a:pt x="856763" y="1378690"/>
                      <a:pt x="851210" y="1393008"/>
                      <a:pt x="841217" y="1434564"/>
                    </a:cubicBezTo>
                    <a:cubicBezTo>
                      <a:pt x="871197" y="1429326"/>
                      <a:pt x="882301" y="1369611"/>
                      <a:pt x="848989" y="1345515"/>
                    </a:cubicBezTo>
                    <a:lnTo>
                      <a:pt x="801243" y="1319324"/>
                    </a:lnTo>
                    <a:close/>
                    <a:moveTo>
                      <a:pt x="429892" y="560222"/>
                    </a:moveTo>
                    <a:cubicBezTo>
                      <a:pt x="430958" y="560539"/>
                      <a:pt x="431894" y="561343"/>
                      <a:pt x="432699" y="562690"/>
                    </a:cubicBezTo>
                    <a:cubicBezTo>
                      <a:pt x="427201" y="578230"/>
                      <a:pt x="488110" y="614706"/>
                      <a:pt x="534661" y="671365"/>
                    </a:cubicBezTo>
                    <a:lnTo>
                      <a:pt x="629248" y="718627"/>
                    </a:lnTo>
                    <a:cubicBezTo>
                      <a:pt x="656886" y="730930"/>
                      <a:pt x="641024" y="781465"/>
                      <a:pt x="661932" y="780988"/>
                    </a:cubicBezTo>
                    <a:cubicBezTo>
                      <a:pt x="668756" y="783578"/>
                      <a:pt x="717620" y="787268"/>
                      <a:pt x="725278" y="780988"/>
                    </a:cubicBezTo>
                    <a:cubicBezTo>
                      <a:pt x="732936" y="774708"/>
                      <a:pt x="705928" y="725988"/>
                      <a:pt x="724404" y="718517"/>
                    </a:cubicBezTo>
                    <a:cubicBezTo>
                      <a:pt x="724925" y="702365"/>
                      <a:pt x="747478" y="697230"/>
                      <a:pt x="747999" y="681078"/>
                    </a:cubicBezTo>
                    <a:lnTo>
                      <a:pt x="753555" y="623540"/>
                    </a:lnTo>
                    <a:cubicBezTo>
                      <a:pt x="768831" y="670487"/>
                      <a:pt x="775223" y="693339"/>
                      <a:pt x="788278" y="700476"/>
                    </a:cubicBezTo>
                    <a:cubicBezTo>
                      <a:pt x="880942" y="738678"/>
                      <a:pt x="963611" y="747547"/>
                      <a:pt x="1057385" y="779463"/>
                    </a:cubicBezTo>
                    <a:cubicBezTo>
                      <a:pt x="1085076" y="791526"/>
                      <a:pt x="1121649" y="788921"/>
                      <a:pt x="1140456" y="815650"/>
                    </a:cubicBezTo>
                    <a:cubicBezTo>
                      <a:pt x="1171809" y="846214"/>
                      <a:pt x="1174292" y="921825"/>
                      <a:pt x="1184548" y="952388"/>
                    </a:cubicBezTo>
                    <a:cubicBezTo>
                      <a:pt x="1202376" y="978507"/>
                      <a:pt x="1204658" y="977386"/>
                      <a:pt x="1214714" y="989885"/>
                    </a:cubicBezTo>
                    <a:cubicBezTo>
                      <a:pt x="1214321" y="1008750"/>
                      <a:pt x="1213927" y="1027615"/>
                      <a:pt x="1213534" y="1046479"/>
                    </a:cubicBezTo>
                    <a:cubicBezTo>
                      <a:pt x="1226257" y="1065838"/>
                      <a:pt x="1216772" y="1054817"/>
                      <a:pt x="1232827" y="1068938"/>
                    </a:cubicBezTo>
                    <a:lnTo>
                      <a:pt x="1228039" y="1092881"/>
                    </a:lnTo>
                    <a:cubicBezTo>
                      <a:pt x="1238757" y="1098745"/>
                      <a:pt x="1242812" y="1093085"/>
                      <a:pt x="1255752" y="1107329"/>
                    </a:cubicBezTo>
                    <a:cubicBezTo>
                      <a:pt x="1264966" y="1121836"/>
                      <a:pt x="1254194" y="1138438"/>
                      <a:pt x="1253415" y="1153993"/>
                    </a:cubicBezTo>
                    <a:cubicBezTo>
                      <a:pt x="1286450" y="1168391"/>
                      <a:pt x="1341691" y="1266599"/>
                      <a:pt x="1374725" y="1335473"/>
                    </a:cubicBezTo>
                    <a:lnTo>
                      <a:pt x="1426173" y="1365811"/>
                    </a:lnTo>
                    <a:cubicBezTo>
                      <a:pt x="1443631" y="1417662"/>
                      <a:pt x="1454427" y="1440179"/>
                      <a:pt x="1451897" y="1515078"/>
                    </a:cubicBezTo>
                    <a:cubicBezTo>
                      <a:pt x="1418625" y="1590471"/>
                      <a:pt x="1413111" y="1637578"/>
                      <a:pt x="1298780" y="1661637"/>
                    </a:cubicBezTo>
                    <a:lnTo>
                      <a:pt x="1155447" y="1663492"/>
                    </a:lnTo>
                    <a:cubicBezTo>
                      <a:pt x="1130540" y="1658697"/>
                      <a:pt x="1138945" y="1659141"/>
                      <a:pt x="1118480" y="1640728"/>
                    </a:cubicBezTo>
                    <a:lnTo>
                      <a:pt x="1111335" y="1695576"/>
                    </a:lnTo>
                    <a:lnTo>
                      <a:pt x="1122090" y="1824178"/>
                    </a:lnTo>
                    <a:cubicBezTo>
                      <a:pt x="1151227" y="1955834"/>
                      <a:pt x="1259250" y="2223344"/>
                      <a:pt x="1279005" y="2545467"/>
                    </a:cubicBezTo>
                    <a:cubicBezTo>
                      <a:pt x="1286318" y="2945712"/>
                      <a:pt x="1340735" y="3846483"/>
                      <a:pt x="1315471" y="4246515"/>
                    </a:cubicBezTo>
                    <a:cubicBezTo>
                      <a:pt x="1238982" y="4256865"/>
                      <a:pt x="1224688" y="4253773"/>
                      <a:pt x="1116989" y="4253773"/>
                    </a:cubicBezTo>
                    <a:lnTo>
                      <a:pt x="1101160" y="4253773"/>
                    </a:lnTo>
                    <a:cubicBezTo>
                      <a:pt x="1100819" y="4259256"/>
                      <a:pt x="1100477" y="4264739"/>
                      <a:pt x="1100136" y="4270222"/>
                    </a:cubicBezTo>
                    <a:cubicBezTo>
                      <a:pt x="1098029" y="4280929"/>
                      <a:pt x="1094449" y="4291726"/>
                      <a:pt x="1089308" y="4302884"/>
                    </a:cubicBezTo>
                    <a:cubicBezTo>
                      <a:pt x="1074036" y="4334613"/>
                      <a:pt x="1079950" y="4352639"/>
                      <a:pt x="1115642" y="4368867"/>
                    </a:cubicBezTo>
                    <a:cubicBezTo>
                      <a:pt x="1132216" y="4381989"/>
                      <a:pt x="1149939" y="4389626"/>
                      <a:pt x="1101724" y="4455758"/>
                    </a:cubicBezTo>
                    <a:cubicBezTo>
                      <a:pt x="1070888" y="4499077"/>
                      <a:pt x="1259381" y="4597118"/>
                      <a:pt x="1424694" y="4699909"/>
                    </a:cubicBezTo>
                    <a:cubicBezTo>
                      <a:pt x="1453514" y="4721957"/>
                      <a:pt x="1463573" y="4778900"/>
                      <a:pt x="1436128" y="4801438"/>
                    </a:cubicBezTo>
                    <a:cubicBezTo>
                      <a:pt x="1392166" y="4817799"/>
                      <a:pt x="1261693" y="4807244"/>
                      <a:pt x="1150447" y="4794769"/>
                    </a:cubicBezTo>
                    <a:cubicBezTo>
                      <a:pt x="1031969" y="4776606"/>
                      <a:pt x="969242" y="4731529"/>
                      <a:pt x="852688" y="4682606"/>
                    </a:cubicBezTo>
                    <a:cubicBezTo>
                      <a:pt x="816549" y="4663187"/>
                      <a:pt x="843850" y="4589902"/>
                      <a:pt x="846159" y="4554122"/>
                    </a:cubicBezTo>
                    <a:cubicBezTo>
                      <a:pt x="852347" y="4534945"/>
                      <a:pt x="821723" y="4513722"/>
                      <a:pt x="834045" y="4496590"/>
                    </a:cubicBezTo>
                    <a:cubicBezTo>
                      <a:pt x="873399" y="4445092"/>
                      <a:pt x="796916" y="4399153"/>
                      <a:pt x="855617" y="4358249"/>
                    </a:cubicBezTo>
                    <a:cubicBezTo>
                      <a:pt x="869550" y="4344509"/>
                      <a:pt x="843448" y="4327258"/>
                      <a:pt x="828484" y="4288694"/>
                    </a:cubicBezTo>
                    <a:lnTo>
                      <a:pt x="821430" y="4253773"/>
                    </a:lnTo>
                    <a:lnTo>
                      <a:pt x="501496" y="4253773"/>
                    </a:lnTo>
                    <a:lnTo>
                      <a:pt x="479133" y="4388672"/>
                    </a:lnTo>
                    <a:cubicBezTo>
                      <a:pt x="445931" y="4455864"/>
                      <a:pt x="440585" y="4528127"/>
                      <a:pt x="450044" y="4573437"/>
                    </a:cubicBezTo>
                    <a:cubicBezTo>
                      <a:pt x="519614" y="4657325"/>
                      <a:pt x="531144" y="4669226"/>
                      <a:pt x="622022" y="4745669"/>
                    </a:cubicBezTo>
                    <a:cubicBezTo>
                      <a:pt x="692881" y="4800059"/>
                      <a:pt x="608108" y="4838334"/>
                      <a:pt x="417599" y="4817381"/>
                    </a:cubicBezTo>
                    <a:cubicBezTo>
                      <a:pt x="325738" y="4785490"/>
                      <a:pt x="237973" y="4758010"/>
                      <a:pt x="215772" y="4675439"/>
                    </a:cubicBezTo>
                    <a:cubicBezTo>
                      <a:pt x="209507" y="4642010"/>
                      <a:pt x="268401" y="4585350"/>
                      <a:pt x="257311" y="4553722"/>
                    </a:cubicBezTo>
                    <a:cubicBezTo>
                      <a:pt x="233755" y="4499946"/>
                      <a:pt x="233476" y="4469033"/>
                      <a:pt x="209430" y="4405033"/>
                    </a:cubicBezTo>
                    <a:cubicBezTo>
                      <a:pt x="202014" y="4371541"/>
                      <a:pt x="211909" y="4312453"/>
                      <a:pt x="221594" y="4253770"/>
                    </a:cubicBezTo>
                    <a:lnTo>
                      <a:pt x="227107" y="4215541"/>
                    </a:lnTo>
                    <a:lnTo>
                      <a:pt x="199099" y="4196657"/>
                    </a:lnTo>
                    <a:cubicBezTo>
                      <a:pt x="97750" y="4196136"/>
                      <a:pt x="110692" y="4133478"/>
                      <a:pt x="110692" y="4079628"/>
                    </a:cubicBezTo>
                    <a:lnTo>
                      <a:pt x="138440" y="2545626"/>
                    </a:lnTo>
                    <a:cubicBezTo>
                      <a:pt x="145572" y="2427170"/>
                      <a:pt x="183529" y="2101610"/>
                      <a:pt x="209958" y="1909483"/>
                    </a:cubicBezTo>
                    <a:lnTo>
                      <a:pt x="218313" y="1851243"/>
                    </a:lnTo>
                    <a:lnTo>
                      <a:pt x="218313" y="1835088"/>
                    </a:lnTo>
                    <a:lnTo>
                      <a:pt x="195640" y="1802722"/>
                    </a:lnTo>
                    <a:lnTo>
                      <a:pt x="218313" y="1695787"/>
                    </a:lnTo>
                    <a:lnTo>
                      <a:pt x="162481" y="1585902"/>
                    </a:lnTo>
                    <a:cubicBezTo>
                      <a:pt x="153166" y="1558620"/>
                      <a:pt x="150514" y="1550195"/>
                      <a:pt x="134537" y="1514532"/>
                    </a:cubicBezTo>
                    <a:cubicBezTo>
                      <a:pt x="136349" y="1480957"/>
                      <a:pt x="131498" y="1481953"/>
                      <a:pt x="142193" y="1441045"/>
                    </a:cubicBezTo>
                    <a:lnTo>
                      <a:pt x="117580" y="1424719"/>
                    </a:lnTo>
                    <a:cubicBezTo>
                      <a:pt x="110918" y="1391260"/>
                      <a:pt x="119801" y="1378754"/>
                      <a:pt x="94262" y="1317009"/>
                    </a:cubicBezTo>
                    <a:cubicBezTo>
                      <a:pt x="73311" y="1273372"/>
                      <a:pt x="46808" y="1233926"/>
                      <a:pt x="24747" y="1153622"/>
                    </a:cubicBezTo>
                    <a:cubicBezTo>
                      <a:pt x="8284" y="1091171"/>
                      <a:pt x="24022" y="1063293"/>
                      <a:pt x="4228" y="993508"/>
                    </a:cubicBezTo>
                    <a:cubicBezTo>
                      <a:pt x="4073" y="902386"/>
                      <a:pt x="-17178" y="899265"/>
                      <a:pt x="37077" y="792428"/>
                    </a:cubicBezTo>
                    <a:cubicBezTo>
                      <a:pt x="87585" y="745269"/>
                      <a:pt x="199163" y="705445"/>
                      <a:pt x="295196" y="679240"/>
                    </a:cubicBezTo>
                    <a:cubicBezTo>
                      <a:pt x="368702" y="660169"/>
                      <a:pt x="413905" y="555467"/>
                      <a:pt x="429892" y="560222"/>
                    </a:cubicBezTo>
                    <a:close/>
                    <a:moveTo>
                      <a:pt x="586627" y="0"/>
                    </a:moveTo>
                    <a:cubicBezTo>
                      <a:pt x="818698" y="3616"/>
                      <a:pt x="822029" y="152853"/>
                      <a:pt x="842017" y="252852"/>
                    </a:cubicBezTo>
                    <a:cubicBezTo>
                      <a:pt x="892432" y="230873"/>
                      <a:pt x="858456" y="352420"/>
                      <a:pt x="854462" y="375490"/>
                    </a:cubicBezTo>
                    <a:cubicBezTo>
                      <a:pt x="842456" y="418553"/>
                      <a:pt x="832671" y="410281"/>
                      <a:pt x="818444" y="404104"/>
                    </a:cubicBezTo>
                    <a:cubicBezTo>
                      <a:pt x="815629" y="478449"/>
                      <a:pt x="795048" y="515081"/>
                      <a:pt x="756701" y="561140"/>
                    </a:cubicBezTo>
                    <a:cubicBezTo>
                      <a:pt x="750957" y="579051"/>
                      <a:pt x="751874" y="592772"/>
                      <a:pt x="749460" y="608589"/>
                    </a:cubicBezTo>
                    <a:cubicBezTo>
                      <a:pt x="749512" y="629259"/>
                      <a:pt x="742932" y="646079"/>
                      <a:pt x="733130" y="660187"/>
                    </a:cubicBezTo>
                    <a:lnTo>
                      <a:pt x="705714" y="687345"/>
                    </a:lnTo>
                    <a:lnTo>
                      <a:pt x="673967" y="687345"/>
                    </a:lnTo>
                    <a:lnTo>
                      <a:pt x="641591" y="671076"/>
                    </a:lnTo>
                    <a:cubicBezTo>
                      <a:pt x="604894" y="672778"/>
                      <a:pt x="587074" y="691243"/>
                      <a:pt x="514845" y="616468"/>
                    </a:cubicBezTo>
                    <a:cubicBezTo>
                      <a:pt x="490193" y="592198"/>
                      <a:pt x="468872" y="575261"/>
                      <a:pt x="448661" y="543657"/>
                    </a:cubicBezTo>
                    <a:cubicBezTo>
                      <a:pt x="422552" y="507398"/>
                      <a:pt x="418650" y="462757"/>
                      <a:pt x="403644" y="422306"/>
                    </a:cubicBezTo>
                    <a:cubicBezTo>
                      <a:pt x="394522" y="428687"/>
                      <a:pt x="387620" y="439258"/>
                      <a:pt x="376278" y="441448"/>
                    </a:cubicBezTo>
                    <a:cubicBezTo>
                      <a:pt x="358172" y="443724"/>
                      <a:pt x="327852" y="369524"/>
                      <a:pt x="324182" y="316277"/>
                    </a:cubicBezTo>
                    <a:cubicBezTo>
                      <a:pt x="323040" y="277660"/>
                      <a:pt x="338556" y="286187"/>
                      <a:pt x="356291" y="286332"/>
                    </a:cubicBezTo>
                    <a:cubicBezTo>
                      <a:pt x="324621" y="126983"/>
                      <a:pt x="407322" y="7443"/>
                      <a:pt x="586627"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1"/>
              </a:p>
            </p:txBody>
          </p:sp>
          <p:grpSp>
            <p:nvGrpSpPr>
              <p:cNvPr id="26" name="Group 91">
                <a:extLst>
                  <a:ext uri="{FF2B5EF4-FFF2-40B4-BE49-F238E27FC236}">
                    <a16:creationId xmlns:a16="http://schemas.microsoft.com/office/drawing/2014/main" id="{CD740D3D-456D-4FA9-B6F4-CEED2D7731A9}"/>
                  </a:ext>
                </a:extLst>
              </p:cNvPr>
              <p:cNvGrpSpPr/>
              <p:nvPr/>
            </p:nvGrpSpPr>
            <p:grpSpPr>
              <a:xfrm rot="21290877" flipH="1">
                <a:off x="2473085" y="2414764"/>
                <a:ext cx="415327" cy="644386"/>
                <a:chOff x="8581302" y="2038601"/>
                <a:chExt cx="2210098" cy="3429001"/>
              </a:xfrm>
            </p:grpSpPr>
            <p:sp>
              <p:nvSpPr>
                <p:cNvPr id="93" name="Freeform: Shape 92">
                  <a:extLst>
                    <a:ext uri="{FF2B5EF4-FFF2-40B4-BE49-F238E27FC236}">
                      <a16:creationId xmlns:a16="http://schemas.microsoft.com/office/drawing/2014/main" id="{68D64CDF-DE74-4E2D-A9A4-A9FC1CE80D29}"/>
                    </a:ext>
                  </a:extLst>
                </p:cNvPr>
                <p:cNvSpPr/>
                <p:nvPr/>
              </p:nvSpPr>
              <p:spPr>
                <a:xfrm>
                  <a:off x="8643533" y="2093970"/>
                  <a:ext cx="1632520" cy="2725401"/>
                </a:xfrm>
                <a:custGeom>
                  <a:avLst/>
                  <a:gdLst>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41201 w 1632518"/>
                    <a:gd name="connsiteY4" fmla="*/ 470231 h 2770714"/>
                    <a:gd name="connsiteX5" fmla="*/ 71592 w 1632518"/>
                    <a:gd name="connsiteY5" fmla="*/ 637177 h 2770714"/>
                    <a:gd name="connsiteX6" fmla="*/ 70464 w 1632518"/>
                    <a:gd name="connsiteY6" fmla="*/ 644185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0464 w 1632518"/>
                    <a:gd name="connsiteY6" fmla="*/ 644185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9037 w 1632518"/>
                    <a:gd name="connsiteY6" fmla="*/ 629897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8873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64612 w 1632518"/>
                    <a:gd name="connsiteY0" fmla="*/ 339552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64612 w 1632518"/>
                    <a:gd name="connsiteY15" fmla="*/ 339552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64612 w 1632518"/>
                    <a:gd name="connsiteY0" fmla="*/ 339552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64612 w 1632518"/>
                    <a:gd name="connsiteY15" fmla="*/ 339552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71423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632518" h="2770714">
                      <a:moveTo>
                        <a:pt x="64612" y="339552"/>
                      </a:moveTo>
                      <a:cubicBezTo>
                        <a:pt x="73393" y="338265"/>
                        <a:pt x="71763" y="378123"/>
                        <a:pt x="71831" y="395820"/>
                      </a:cubicBezTo>
                      <a:cubicBezTo>
                        <a:pt x="71900" y="413518"/>
                        <a:pt x="57656" y="431003"/>
                        <a:pt x="65023" y="445737"/>
                      </a:cubicBezTo>
                      <a:lnTo>
                        <a:pt x="74747" y="464124"/>
                      </a:lnTo>
                      <a:lnTo>
                        <a:pt x="49773" y="470231"/>
                      </a:lnTo>
                      <a:lnTo>
                        <a:pt x="77307" y="631462"/>
                      </a:lnTo>
                      <a:cubicBezTo>
                        <a:pt x="76931" y="637608"/>
                        <a:pt x="76556" y="643754"/>
                        <a:pt x="76180" y="649900"/>
                      </a:cubicBezTo>
                      <a:cubicBezTo>
                        <a:pt x="72664" y="659318"/>
                        <a:pt x="61339" y="662226"/>
                        <a:pt x="52967" y="670095"/>
                      </a:cubicBezTo>
                      <a:cubicBezTo>
                        <a:pt x="47275" y="675118"/>
                        <a:pt x="44596" y="683490"/>
                        <a:pt x="40912" y="690522"/>
                      </a:cubicBezTo>
                      <a:cubicBezTo>
                        <a:pt x="38903" y="694540"/>
                        <a:pt x="38233" y="699563"/>
                        <a:pt x="35555" y="702577"/>
                      </a:cubicBezTo>
                      <a:cubicBezTo>
                        <a:pt x="31201" y="706930"/>
                        <a:pt x="25174" y="710279"/>
                        <a:pt x="19816" y="713962"/>
                      </a:cubicBezTo>
                      <a:cubicBezTo>
                        <a:pt x="16467" y="708605"/>
                        <a:pt x="11110" y="703582"/>
                        <a:pt x="10105" y="697889"/>
                      </a:cubicBezTo>
                      <a:cubicBezTo>
                        <a:pt x="7091" y="681146"/>
                        <a:pt x="4747" y="664403"/>
                        <a:pt x="3743" y="647660"/>
                      </a:cubicBezTo>
                      <a:cubicBezTo>
                        <a:pt x="-611" y="579347"/>
                        <a:pt x="-3290" y="511370"/>
                        <a:pt x="8096" y="443393"/>
                      </a:cubicBezTo>
                      <a:cubicBezTo>
                        <a:pt x="10440" y="429998"/>
                        <a:pt x="13788" y="416269"/>
                        <a:pt x="19146" y="403544"/>
                      </a:cubicBezTo>
                      <a:cubicBezTo>
                        <a:pt x="22328" y="395508"/>
                        <a:pt x="55831" y="340839"/>
                        <a:pt x="64612" y="339552"/>
                      </a:cubicBezTo>
                      <a:close/>
                      <a:moveTo>
                        <a:pt x="142784" y="431"/>
                      </a:moveTo>
                      <a:cubicBezTo>
                        <a:pt x="151292" y="1541"/>
                        <a:pt x="160208" y="4806"/>
                        <a:pt x="169165" y="10415"/>
                      </a:cubicBezTo>
                      <a:cubicBezTo>
                        <a:pt x="191266" y="24144"/>
                        <a:pt x="211693" y="43566"/>
                        <a:pt x="228101" y="63993"/>
                      </a:cubicBezTo>
                      <a:cubicBezTo>
                        <a:pt x="257234" y="100493"/>
                        <a:pt x="285028" y="138667"/>
                        <a:pt x="310142" y="178181"/>
                      </a:cubicBezTo>
                      <a:cubicBezTo>
                        <a:pt x="364725" y="263571"/>
                        <a:pt x="430693" y="338246"/>
                        <a:pt x="504698" y="406893"/>
                      </a:cubicBezTo>
                      <a:cubicBezTo>
                        <a:pt x="558276" y="456787"/>
                        <a:pt x="611519" y="507352"/>
                        <a:pt x="656056" y="565953"/>
                      </a:cubicBezTo>
                      <a:cubicBezTo>
                        <a:pt x="709634" y="636274"/>
                        <a:pt x="748479" y="714967"/>
                        <a:pt x="787323" y="793660"/>
                      </a:cubicBezTo>
                      <a:cubicBezTo>
                        <a:pt x="818130" y="855945"/>
                        <a:pt x="847598" y="918899"/>
                        <a:pt x="879411" y="980514"/>
                      </a:cubicBezTo>
                      <a:cubicBezTo>
                        <a:pt x="899168" y="1019023"/>
                        <a:pt x="923613" y="1055524"/>
                        <a:pt x="956764" y="1083987"/>
                      </a:cubicBezTo>
                      <a:cubicBezTo>
                        <a:pt x="973507" y="1098721"/>
                        <a:pt x="994604" y="1108432"/>
                        <a:pt x="1014026" y="1119817"/>
                      </a:cubicBezTo>
                      <a:cubicBezTo>
                        <a:pt x="1017709" y="1121826"/>
                        <a:pt x="1023067" y="1120487"/>
                        <a:pt x="1027755" y="1120822"/>
                      </a:cubicBezTo>
                      <a:cubicBezTo>
                        <a:pt x="1026751" y="1115799"/>
                        <a:pt x="1027420" y="1110106"/>
                        <a:pt x="1024741" y="1106088"/>
                      </a:cubicBezTo>
                      <a:cubicBezTo>
                        <a:pt x="1016035" y="1092693"/>
                        <a:pt x="1006324" y="1079634"/>
                        <a:pt x="996613" y="1067244"/>
                      </a:cubicBezTo>
                      <a:cubicBezTo>
                        <a:pt x="937677" y="991900"/>
                        <a:pt x="894145" y="907848"/>
                        <a:pt x="857644" y="819779"/>
                      </a:cubicBezTo>
                      <a:cubicBezTo>
                        <a:pt x="825162" y="741421"/>
                        <a:pt x="791342" y="663398"/>
                        <a:pt x="737763" y="596760"/>
                      </a:cubicBezTo>
                      <a:cubicBezTo>
                        <a:pt x="694900" y="543517"/>
                        <a:pt x="648354" y="493622"/>
                        <a:pt x="602813" y="443058"/>
                      </a:cubicBezTo>
                      <a:cubicBezTo>
                        <a:pt x="537515" y="371062"/>
                        <a:pt x="470207" y="300406"/>
                        <a:pt x="405913" y="227406"/>
                      </a:cubicBezTo>
                      <a:cubicBezTo>
                        <a:pt x="380799" y="198943"/>
                        <a:pt x="360372" y="165791"/>
                        <a:pt x="340280" y="133310"/>
                      </a:cubicBezTo>
                      <a:cubicBezTo>
                        <a:pt x="325211" y="108865"/>
                        <a:pt x="328895" y="101163"/>
                        <a:pt x="353340" y="85424"/>
                      </a:cubicBezTo>
                      <a:cubicBezTo>
                        <a:pt x="356019" y="83750"/>
                        <a:pt x="358698" y="82075"/>
                        <a:pt x="361377" y="80736"/>
                      </a:cubicBezTo>
                      <a:cubicBezTo>
                        <a:pt x="381468" y="69016"/>
                        <a:pt x="399886" y="67007"/>
                        <a:pt x="419308" y="85089"/>
                      </a:cubicBezTo>
                      <a:cubicBezTo>
                        <a:pt x="467528" y="129626"/>
                        <a:pt x="516753" y="172823"/>
                        <a:pt x="566313" y="216021"/>
                      </a:cubicBezTo>
                      <a:lnTo>
                        <a:pt x="768570" y="391489"/>
                      </a:lnTo>
                      <a:cubicBezTo>
                        <a:pt x="822149" y="438370"/>
                        <a:pt x="873048" y="487595"/>
                        <a:pt x="909548" y="549879"/>
                      </a:cubicBezTo>
                      <a:cubicBezTo>
                        <a:pt x="941026" y="603123"/>
                        <a:pt x="961452" y="661054"/>
                        <a:pt x="980539" y="719655"/>
                      </a:cubicBezTo>
                      <a:cubicBezTo>
                        <a:pt x="1014361" y="823798"/>
                        <a:pt x="1060572" y="921913"/>
                        <a:pt x="1125870" y="1009982"/>
                      </a:cubicBezTo>
                      <a:cubicBezTo>
                        <a:pt x="1149980" y="1042799"/>
                        <a:pt x="1180453" y="1070927"/>
                        <a:pt x="1208246" y="1101065"/>
                      </a:cubicBezTo>
                      <a:cubicBezTo>
                        <a:pt x="1212600" y="1105753"/>
                        <a:pt x="1218962" y="1108097"/>
                        <a:pt x="1224320" y="1111446"/>
                      </a:cubicBezTo>
                      <a:cubicBezTo>
                        <a:pt x="1225324" y="1110441"/>
                        <a:pt x="1226664" y="1109437"/>
                        <a:pt x="1227669" y="1108432"/>
                      </a:cubicBezTo>
                      <a:cubicBezTo>
                        <a:pt x="1218962" y="1092359"/>
                        <a:pt x="1210591" y="1075950"/>
                        <a:pt x="1201214" y="1060212"/>
                      </a:cubicBezTo>
                      <a:cubicBezTo>
                        <a:pt x="1127879" y="935642"/>
                        <a:pt x="1063586" y="806720"/>
                        <a:pt x="1015030" y="670430"/>
                      </a:cubicBezTo>
                      <a:cubicBezTo>
                        <a:pt x="1006659" y="646655"/>
                        <a:pt x="998957" y="622210"/>
                        <a:pt x="993934" y="597430"/>
                      </a:cubicBezTo>
                      <a:cubicBezTo>
                        <a:pt x="992260" y="588054"/>
                        <a:pt x="996278" y="573655"/>
                        <a:pt x="1002975" y="567292"/>
                      </a:cubicBezTo>
                      <a:cubicBezTo>
                        <a:pt x="1021058" y="550884"/>
                        <a:pt x="1040815" y="535815"/>
                        <a:pt x="1061911" y="524095"/>
                      </a:cubicBezTo>
                      <a:cubicBezTo>
                        <a:pt x="1085686" y="511035"/>
                        <a:pt x="1102764" y="520411"/>
                        <a:pt x="1107453" y="547535"/>
                      </a:cubicBezTo>
                      <a:cubicBezTo>
                        <a:pt x="1111136" y="568967"/>
                        <a:pt x="1111136" y="591068"/>
                        <a:pt x="1114485" y="612499"/>
                      </a:cubicBezTo>
                      <a:cubicBezTo>
                        <a:pt x="1135246" y="751132"/>
                        <a:pt x="1174760" y="883068"/>
                        <a:pt x="1247760" y="1004289"/>
                      </a:cubicBezTo>
                      <a:cubicBezTo>
                        <a:pt x="1289953" y="1074276"/>
                        <a:pt x="1330472" y="1145937"/>
                        <a:pt x="1359605" y="1222955"/>
                      </a:cubicBezTo>
                      <a:cubicBezTo>
                        <a:pt x="1378022" y="1271510"/>
                        <a:pt x="1387733" y="1322075"/>
                        <a:pt x="1391082" y="1373979"/>
                      </a:cubicBezTo>
                      <a:cubicBezTo>
                        <a:pt x="1394096" y="1422534"/>
                        <a:pt x="1395100" y="1471424"/>
                        <a:pt x="1402467" y="1519309"/>
                      </a:cubicBezTo>
                      <a:cubicBezTo>
                        <a:pt x="1407490" y="1551791"/>
                        <a:pt x="1419545" y="1583603"/>
                        <a:pt x="1431935" y="1614410"/>
                      </a:cubicBezTo>
                      <a:cubicBezTo>
                        <a:pt x="1471449" y="1711856"/>
                        <a:pt x="1496229" y="1813319"/>
                        <a:pt x="1511298" y="1917127"/>
                      </a:cubicBezTo>
                      <a:cubicBezTo>
                        <a:pt x="1517995" y="1963003"/>
                        <a:pt x="1523688" y="2008879"/>
                        <a:pt x="1527706" y="2055091"/>
                      </a:cubicBezTo>
                      <a:cubicBezTo>
                        <a:pt x="1531390" y="2094939"/>
                        <a:pt x="1548802" y="2125077"/>
                        <a:pt x="1582624" y="2146508"/>
                      </a:cubicBezTo>
                      <a:cubicBezTo>
                        <a:pt x="1598698" y="2156554"/>
                        <a:pt x="1614436" y="2167270"/>
                        <a:pt x="1632518" y="2178990"/>
                      </a:cubicBezTo>
                      <a:cubicBezTo>
                        <a:pt x="1615776" y="2197742"/>
                        <a:pt x="1601376" y="2215155"/>
                        <a:pt x="1585972" y="2231564"/>
                      </a:cubicBezTo>
                      <a:cubicBezTo>
                        <a:pt x="1472454" y="2352114"/>
                        <a:pt x="1384385" y="2488739"/>
                        <a:pt x="1322435" y="2642106"/>
                      </a:cubicBezTo>
                      <a:cubicBezTo>
                        <a:pt x="1310380" y="2671909"/>
                        <a:pt x="1302008" y="2702717"/>
                        <a:pt x="1291627" y="2732854"/>
                      </a:cubicBezTo>
                      <a:cubicBezTo>
                        <a:pt x="1288614" y="2741226"/>
                        <a:pt x="1285265" y="2749597"/>
                        <a:pt x="1281581" y="2757634"/>
                      </a:cubicBezTo>
                      <a:cubicBezTo>
                        <a:pt x="1273880" y="2774377"/>
                        <a:pt x="1267852" y="2775047"/>
                        <a:pt x="1257136" y="2759643"/>
                      </a:cubicBezTo>
                      <a:cubicBezTo>
                        <a:pt x="1243072" y="2739551"/>
                        <a:pt x="1230682" y="2718120"/>
                        <a:pt x="1215613" y="2699033"/>
                      </a:cubicBezTo>
                      <a:cubicBezTo>
                        <a:pt x="1191838" y="2668561"/>
                        <a:pt x="1166389" y="2639093"/>
                        <a:pt x="1141609" y="2609290"/>
                      </a:cubicBezTo>
                      <a:cubicBezTo>
                        <a:pt x="1112141" y="2574129"/>
                        <a:pt x="1074636" y="2549014"/>
                        <a:pt x="1036127" y="2525239"/>
                      </a:cubicBezTo>
                      <a:cubicBezTo>
                        <a:pt x="841236" y="2405692"/>
                        <a:pt x="705951" y="2234242"/>
                        <a:pt x="602813" y="2033659"/>
                      </a:cubicBezTo>
                      <a:cubicBezTo>
                        <a:pt x="560620" y="1951618"/>
                        <a:pt x="534836" y="1863549"/>
                        <a:pt x="512735" y="1774475"/>
                      </a:cubicBezTo>
                      <a:cubicBezTo>
                        <a:pt x="471547" y="1608048"/>
                        <a:pt x="407588" y="1449658"/>
                        <a:pt x="346308" y="1290263"/>
                      </a:cubicBezTo>
                      <a:cubicBezTo>
                        <a:pt x="301436" y="1174065"/>
                        <a:pt x="254711" y="1045619"/>
                        <a:pt x="217385" y="939660"/>
                      </a:cubicBezTo>
                      <a:cubicBezTo>
                        <a:pt x="198722" y="886681"/>
                        <a:pt x="180405" y="839003"/>
                        <a:pt x="164034" y="792764"/>
                      </a:cubicBezTo>
                      <a:lnTo>
                        <a:pt x="123569" y="658549"/>
                      </a:lnTo>
                      <a:lnTo>
                        <a:pt x="133251" y="656786"/>
                      </a:lnTo>
                      <a:lnTo>
                        <a:pt x="124153" y="606808"/>
                      </a:lnTo>
                      <a:lnTo>
                        <a:pt x="138135" y="562158"/>
                      </a:lnTo>
                      <a:cubicBezTo>
                        <a:pt x="148851" y="543071"/>
                        <a:pt x="177187" y="554717"/>
                        <a:pt x="193967" y="571423"/>
                      </a:cubicBezTo>
                      <a:cubicBezTo>
                        <a:pt x="210747" y="588129"/>
                        <a:pt x="213092" y="613802"/>
                        <a:pt x="238817" y="662394"/>
                      </a:cubicBezTo>
                      <a:cubicBezTo>
                        <a:pt x="264542" y="710986"/>
                        <a:pt x="317442" y="804740"/>
                        <a:pt x="348317" y="862977"/>
                      </a:cubicBezTo>
                      <a:cubicBezTo>
                        <a:pt x="379191" y="921213"/>
                        <a:pt x="404640" y="961248"/>
                        <a:pt x="424063" y="1011812"/>
                      </a:cubicBezTo>
                      <a:cubicBezTo>
                        <a:pt x="460897" y="1107248"/>
                        <a:pt x="493982" y="1197171"/>
                        <a:pt x="566313" y="1270506"/>
                      </a:cubicBezTo>
                      <a:cubicBezTo>
                        <a:pt x="574015" y="1278208"/>
                        <a:pt x="583056" y="1284235"/>
                        <a:pt x="591763" y="1290932"/>
                      </a:cubicBezTo>
                      <a:cubicBezTo>
                        <a:pt x="593102" y="1289928"/>
                        <a:pt x="594441" y="1288923"/>
                        <a:pt x="596116" y="1288254"/>
                      </a:cubicBezTo>
                      <a:cubicBezTo>
                        <a:pt x="594441" y="1282226"/>
                        <a:pt x="593102" y="1276198"/>
                        <a:pt x="590423" y="1270506"/>
                      </a:cubicBezTo>
                      <a:cubicBezTo>
                        <a:pt x="559951" y="1206212"/>
                        <a:pt x="528473" y="1142253"/>
                        <a:pt x="499005" y="1077290"/>
                      </a:cubicBezTo>
                      <a:cubicBezTo>
                        <a:pt x="459492" y="990225"/>
                        <a:pt x="422657" y="901821"/>
                        <a:pt x="382808" y="814756"/>
                      </a:cubicBezTo>
                      <a:cubicBezTo>
                        <a:pt x="341620" y="724678"/>
                        <a:pt x="296413" y="636944"/>
                        <a:pt x="239151" y="555572"/>
                      </a:cubicBezTo>
                      <a:cubicBezTo>
                        <a:pt x="220399" y="529118"/>
                        <a:pt x="198968" y="506012"/>
                        <a:pt x="165147" y="500320"/>
                      </a:cubicBezTo>
                      <a:cubicBezTo>
                        <a:pt x="139363" y="496134"/>
                        <a:pt x="122201" y="497808"/>
                        <a:pt x="110104" y="505301"/>
                      </a:cubicBezTo>
                      <a:lnTo>
                        <a:pt x="106388" y="509219"/>
                      </a:lnTo>
                      <a:lnTo>
                        <a:pt x="97427" y="459995"/>
                      </a:lnTo>
                      <a:lnTo>
                        <a:pt x="89674" y="461407"/>
                      </a:lnTo>
                      <a:cubicBezTo>
                        <a:pt x="89605" y="451719"/>
                        <a:pt x="89537" y="442030"/>
                        <a:pt x="89468" y="432342"/>
                      </a:cubicBezTo>
                      <a:cubicBezTo>
                        <a:pt x="83440" y="374746"/>
                        <a:pt x="76408" y="317484"/>
                        <a:pt x="69711" y="259888"/>
                      </a:cubicBezTo>
                      <a:cubicBezTo>
                        <a:pt x="68706" y="251516"/>
                        <a:pt x="67367" y="243145"/>
                        <a:pt x="67032" y="234773"/>
                      </a:cubicBezTo>
                      <a:cubicBezTo>
                        <a:pt x="66027" y="214681"/>
                        <a:pt x="75738" y="206310"/>
                        <a:pt x="95160" y="210663"/>
                      </a:cubicBezTo>
                      <a:cubicBezTo>
                        <a:pt x="127307" y="218030"/>
                        <a:pt x="156105" y="231759"/>
                        <a:pt x="177202" y="257879"/>
                      </a:cubicBezTo>
                      <a:cubicBezTo>
                        <a:pt x="195284" y="280315"/>
                        <a:pt x="212028" y="304090"/>
                        <a:pt x="227766" y="328200"/>
                      </a:cubicBezTo>
                      <a:cubicBezTo>
                        <a:pt x="267280" y="388475"/>
                        <a:pt x="303780" y="451095"/>
                        <a:pt x="345973" y="509361"/>
                      </a:cubicBezTo>
                      <a:cubicBezTo>
                        <a:pt x="379459" y="555572"/>
                        <a:pt x="418638" y="597430"/>
                        <a:pt x="456813" y="639958"/>
                      </a:cubicBezTo>
                      <a:cubicBezTo>
                        <a:pt x="543207" y="737068"/>
                        <a:pt x="600469" y="850587"/>
                        <a:pt x="648354" y="970133"/>
                      </a:cubicBezTo>
                      <a:cubicBezTo>
                        <a:pt x="675144" y="1037441"/>
                        <a:pt x="708295" y="1102070"/>
                        <a:pt x="739102" y="1167703"/>
                      </a:cubicBezTo>
                      <a:cubicBezTo>
                        <a:pt x="744460" y="1178753"/>
                        <a:pt x="753502" y="1187795"/>
                        <a:pt x="760534" y="1197841"/>
                      </a:cubicBezTo>
                      <a:cubicBezTo>
                        <a:pt x="762208" y="1197171"/>
                        <a:pt x="763547" y="1196166"/>
                        <a:pt x="765222" y="1195496"/>
                      </a:cubicBezTo>
                      <a:cubicBezTo>
                        <a:pt x="764217" y="1190139"/>
                        <a:pt x="764217" y="1184446"/>
                        <a:pt x="762543" y="1179423"/>
                      </a:cubicBezTo>
                      <a:cubicBezTo>
                        <a:pt x="726712" y="1062556"/>
                        <a:pt x="691887" y="945018"/>
                        <a:pt x="646010" y="831499"/>
                      </a:cubicBezTo>
                      <a:cubicBezTo>
                        <a:pt x="612189" y="748453"/>
                        <a:pt x="561960" y="675788"/>
                        <a:pt x="505703" y="606806"/>
                      </a:cubicBezTo>
                      <a:cubicBezTo>
                        <a:pt x="446097" y="533471"/>
                        <a:pt x="387161" y="459466"/>
                        <a:pt x="330904" y="383452"/>
                      </a:cubicBezTo>
                      <a:cubicBezTo>
                        <a:pt x="302106" y="344608"/>
                        <a:pt x="278665" y="301746"/>
                        <a:pt x="253551" y="259888"/>
                      </a:cubicBezTo>
                      <a:cubicBezTo>
                        <a:pt x="217385" y="199947"/>
                        <a:pt x="166486" y="162108"/>
                        <a:pt x="96500" y="150722"/>
                      </a:cubicBezTo>
                      <a:cubicBezTo>
                        <a:pt x="76073" y="147374"/>
                        <a:pt x="73059" y="143355"/>
                        <a:pt x="75068" y="122594"/>
                      </a:cubicBezTo>
                      <a:cubicBezTo>
                        <a:pt x="77747" y="96140"/>
                        <a:pt x="80091" y="69351"/>
                        <a:pt x="87124" y="43566"/>
                      </a:cubicBezTo>
                      <a:cubicBezTo>
                        <a:pt x="95412" y="13177"/>
                        <a:pt x="117261" y="-2896"/>
                        <a:pt x="142784" y="431"/>
                      </a:cubicBezTo>
                      <a:close/>
                    </a:path>
                  </a:pathLst>
                </a:custGeom>
                <a:solidFill>
                  <a:schemeClr val="bg1"/>
                </a:solidFill>
                <a:ln w="6686"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C4A84574-158F-485F-9DCD-F61CB97E76AC}"/>
                    </a:ext>
                  </a:extLst>
                </p:cNvPr>
                <p:cNvSpPr/>
                <p:nvPr/>
              </p:nvSpPr>
              <p:spPr>
                <a:xfrm>
                  <a:off x="8636722" y="2780136"/>
                  <a:ext cx="994544" cy="2220144"/>
                </a:xfrm>
                <a:custGeom>
                  <a:avLst/>
                  <a:gdLst>
                    <a:gd name="connsiteX0" fmla="*/ 307071 w 1989088"/>
                    <a:gd name="connsiteY0" fmla="*/ 835819 h 4440287"/>
                    <a:gd name="connsiteX1" fmla="*/ 301043 w 1989088"/>
                    <a:gd name="connsiteY1" fmla="*/ 870645 h 4440287"/>
                    <a:gd name="connsiteX2" fmla="*/ 362658 w 1989088"/>
                    <a:gd name="connsiteY2" fmla="*/ 1147242 h 4440287"/>
                    <a:gd name="connsiteX3" fmla="*/ 534108 w 1989088"/>
                    <a:gd name="connsiteY3" fmla="*/ 1479426 h 4440287"/>
                    <a:gd name="connsiteX4" fmla="*/ 637246 w 1989088"/>
                    <a:gd name="connsiteY4" fmla="*/ 1687711 h 4440287"/>
                    <a:gd name="connsiteX5" fmla="*/ 635237 w 1989088"/>
                    <a:gd name="connsiteY5" fmla="*/ 1717849 h 4440287"/>
                    <a:gd name="connsiteX6" fmla="*/ 552191 w 1989088"/>
                    <a:gd name="connsiteY6" fmla="*/ 1861170 h 4440287"/>
                    <a:gd name="connsiteX7" fmla="*/ 536787 w 1989088"/>
                    <a:gd name="connsiteY7" fmla="*/ 1911400 h 4440287"/>
                    <a:gd name="connsiteX8" fmla="*/ 546163 w 1989088"/>
                    <a:gd name="connsiteY8" fmla="*/ 1917427 h 4440287"/>
                    <a:gd name="connsiteX9" fmla="*/ 589026 w 1989088"/>
                    <a:gd name="connsiteY9" fmla="*/ 1893317 h 4440287"/>
                    <a:gd name="connsiteX10" fmla="*/ 736365 w 1989088"/>
                    <a:gd name="connsiteY10" fmla="*/ 1806253 h 4440287"/>
                    <a:gd name="connsiteX11" fmla="*/ 753109 w 1989088"/>
                    <a:gd name="connsiteY11" fmla="*/ 1798216 h 4440287"/>
                    <a:gd name="connsiteX12" fmla="*/ 845531 w 1989088"/>
                    <a:gd name="connsiteY12" fmla="*/ 1840409 h 4440287"/>
                    <a:gd name="connsiteX13" fmla="*/ 934605 w 1989088"/>
                    <a:gd name="connsiteY13" fmla="*/ 2214116 h 4440287"/>
                    <a:gd name="connsiteX14" fmla="*/ 1564148 w 1989088"/>
                    <a:gd name="connsiteY14" fmla="*/ 3406229 h 4440287"/>
                    <a:gd name="connsiteX15" fmla="*/ 1902360 w 1989088"/>
                    <a:gd name="connsiteY15" fmla="*/ 3692872 h 4440287"/>
                    <a:gd name="connsiteX16" fmla="*/ 1966653 w 1989088"/>
                    <a:gd name="connsiteY16" fmla="*/ 3744441 h 4440287"/>
                    <a:gd name="connsiteX17" fmla="*/ 1990094 w 1989088"/>
                    <a:gd name="connsiteY17" fmla="*/ 3832175 h 4440287"/>
                    <a:gd name="connsiteX18" fmla="*/ 1828690 w 1989088"/>
                    <a:gd name="connsiteY18" fmla="*/ 4127525 h 4440287"/>
                    <a:gd name="connsiteX19" fmla="*/ 1456322 w 1989088"/>
                    <a:gd name="connsiteY19" fmla="*/ 4408810 h 4440287"/>
                    <a:gd name="connsiteX20" fmla="*/ 1126146 w 1989088"/>
                    <a:gd name="connsiteY20" fmla="*/ 4425553 h 4440287"/>
                    <a:gd name="connsiteX21" fmla="*/ 928577 w 1989088"/>
                    <a:gd name="connsiteY21" fmla="*/ 4234011 h 4440287"/>
                    <a:gd name="connsiteX22" fmla="*/ 941971 w 1989088"/>
                    <a:gd name="connsiteY22" fmla="*/ 3826818 h 4440287"/>
                    <a:gd name="connsiteX23" fmla="*/ 978806 w 1989088"/>
                    <a:gd name="connsiteY23" fmla="*/ 3617863 h 4440287"/>
                    <a:gd name="connsiteX24" fmla="*/ 951348 w 1989088"/>
                    <a:gd name="connsiteY24" fmla="*/ 3457798 h 4440287"/>
                    <a:gd name="connsiteX25" fmla="*/ 855577 w 1989088"/>
                    <a:gd name="connsiteY25" fmla="*/ 3286348 h 4440287"/>
                    <a:gd name="connsiteX26" fmla="*/ 631888 w 1989088"/>
                    <a:gd name="connsiteY26" fmla="*/ 2910632 h 4440287"/>
                    <a:gd name="connsiteX27" fmla="*/ 426282 w 1989088"/>
                    <a:gd name="connsiteY27" fmla="*/ 2366814 h 4440287"/>
                    <a:gd name="connsiteX28" fmla="*/ 367346 w 1989088"/>
                    <a:gd name="connsiteY28" fmla="*/ 2060749 h 4440287"/>
                    <a:gd name="connsiteX29" fmla="*/ 96776 w 1989088"/>
                    <a:gd name="connsiteY29" fmla="*/ 1364233 h 4440287"/>
                    <a:gd name="connsiteX30" fmla="*/ 336 w 1989088"/>
                    <a:gd name="connsiteY30" fmla="*/ 1065535 h 4440287"/>
                    <a:gd name="connsiteX31" fmla="*/ 48556 w 1989088"/>
                    <a:gd name="connsiteY31" fmla="*/ 592708 h 4440287"/>
                    <a:gd name="connsiteX32" fmla="*/ 124235 w 1989088"/>
                    <a:gd name="connsiteY32" fmla="*/ 169441 h 4440287"/>
                    <a:gd name="connsiteX33" fmla="*/ 151694 w 1989088"/>
                    <a:gd name="connsiteY33" fmla="*/ 41523 h 4440287"/>
                    <a:gd name="connsiteX34" fmla="*/ 168437 w 1989088"/>
                    <a:gd name="connsiteY34" fmla="*/ 0 h 4440287"/>
                    <a:gd name="connsiteX35" fmla="*/ 181832 w 1989088"/>
                    <a:gd name="connsiteY35" fmla="*/ 22771 h 4440287"/>
                    <a:gd name="connsiteX36" fmla="*/ 462447 w 1989088"/>
                    <a:gd name="connsiteY36" fmla="*/ 818406 h 4440287"/>
                    <a:gd name="connsiteX37" fmla="*/ 697521 w 1989088"/>
                    <a:gd name="connsiteY37" fmla="*/ 1420490 h 4440287"/>
                    <a:gd name="connsiteX38" fmla="*/ 767843 w 1989088"/>
                    <a:gd name="connsiteY38" fmla="*/ 1596628 h 4440287"/>
                    <a:gd name="connsiteX39" fmla="*/ 761815 w 1989088"/>
                    <a:gd name="connsiteY39" fmla="*/ 1654894 h 4440287"/>
                    <a:gd name="connsiteX40" fmla="*/ 715604 w 1989088"/>
                    <a:gd name="connsiteY40" fmla="*/ 1624757 h 4440287"/>
                    <a:gd name="connsiteX41" fmla="*/ 495264 w 1989088"/>
                    <a:gd name="connsiteY41" fmla="*/ 1234306 h 4440287"/>
                    <a:gd name="connsiteX42" fmla="*/ 349263 w 1989088"/>
                    <a:gd name="connsiteY42" fmla="*/ 890736 h 4440287"/>
                    <a:gd name="connsiteX43" fmla="*/ 319126 w 1989088"/>
                    <a:gd name="connsiteY43" fmla="*/ 833810 h 4440287"/>
                    <a:gd name="connsiteX44" fmla="*/ 307071 w 1989088"/>
                    <a:gd name="connsiteY44" fmla="*/ 835819 h 44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89088" h="4440287">
                      <a:moveTo>
                        <a:pt x="307071" y="835819"/>
                      </a:moveTo>
                      <a:cubicBezTo>
                        <a:pt x="305061" y="847204"/>
                        <a:pt x="301713" y="859259"/>
                        <a:pt x="301043" y="870645"/>
                      </a:cubicBezTo>
                      <a:cubicBezTo>
                        <a:pt x="295685" y="968425"/>
                        <a:pt x="321805" y="1060847"/>
                        <a:pt x="362658" y="1147242"/>
                      </a:cubicBezTo>
                      <a:cubicBezTo>
                        <a:pt x="415566" y="1259756"/>
                        <a:pt x="477181" y="1368921"/>
                        <a:pt x="534108" y="1479426"/>
                      </a:cubicBezTo>
                      <a:cubicBezTo>
                        <a:pt x="569603" y="1548408"/>
                        <a:pt x="603759" y="1618059"/>
                        <a:pt x="637246" y="1687711"/>
                      </a:cubicBezTo>
                      <a:cubicBezTo>
                        <a:pt x="641264" y="1695748"/>
                        <a:pt x="639925" y="1709812"/>
                        <a:pt x="635237" y="1717849"/>
                      </a:cubicBezTo>
                      <a:cubicBezTo>
                        <a:pt x="608448" y="1766069"/>
                        <a:pt x="578310" y="1812950"/>
                        <a:pt x="552191" y="1861170"/>
                      </a:cubicBezTo>
                      <a:cubicBezTo>
                        <a:pt x="544154" y="1875904"/>
                        <a:pt x="541475" y="1894656"/>
                        <a:pt x="536787" y="1911400"/>
                      </a:cubicBezTo>
                      <a:cubicBezTo>
                        <a:pt x="540135" y="1913409"/>
                        <a:pt x="542814" y="1915418"/>
                        <a:pt x="546163" y="1917427"/>
                      </a:cubicBezTo>
                      <a:cubicBezTo>
                        <a:pt x="560227" y="1909391"/>
                        <a:pt x="574961" y="1902024"/>
                        <a:pt x="589026" y="1893317"/>
                      </a:cubicBezTo>
                      <a:cubicBezTo>
                        <a:pt x="637916" y="1864519"/>
                        <a:pt x="686806" y="1835051"/>
                        <a:pt x="736365" y="1806253"/>
                      </a:cubicBezTo>
                      <a:cubicBezTo>
                        <a:pt x="741723" y="1802904"/>
                        <a:pt x="747751" y="1800225"/>
                        <a:pt x="753109" y="1798216"/>
                      </a:cubicBezTo>
                      <a:cubicBezTo>
                        <a:pt x="814723" y="1770757"/>
                        <a:pt x="828788" y="1774775"/>
                        <a:pt x="845531" y="1840409"/>
                      </a:cubicBezTo>
                      <a:cubicBezTo>
                        <a:pt x="877008" y="1964308"/>
                        <a:pt x="903797" y="2089547"/>
                        <a:pt x="934605" y="2214116"/>
                      </a:cubicBezTo>
                      <a:cubicBezTo>
                        <a:pt x="1046449" y="2663503"/>
                        <a:pt x="1249376" y="3064669"/>
                        <a:pt x="1564148" y="3406229"/>
                      </a:cubicBezTo>
                      <a:cubicBezTo>
                        <a:pt x="1665276" y="3516065"/>
                        <a:pt x="1779130" y="3609827"/>
                        <a:pt x="1902360" y="3692872"/>
                      </a:cubicBezTo>
                      <a:cubicBezTo>
                        <a:pt x="1925130" y="3708276"/>
                        <a:pt x="1947231" y="3725689"/>
                        <a:pt x="1966653" y="3744441"/>
                      </a:cubicBezTo>
                      <a:cubicBezTo>
                        <a:pt x="1992103" y="3767882"/>
                        <a:pt x="2000809" y="3798020"/>
                        <a:pt x="1990094" y="3832175"/>
                      </a:cubicBezTo>
                      <a:cubicBezTo>
                        <a:pt x="1956607" y="3942011"/>
                        <a:pt x="1903699" y="4041130"/>
                        <a:pt x="1828690" y="4127525"/>
                      </a:cubicBezTo>
                      <a:cubicBezTo>
                        <a:pt x="1724882" y="4248076"/>
                        <a:pt x="1605670" y="4348535"/>
                        <a:pt x="1456322" y="4408810"/>
                      </a:cubicBezTo>
                      <a:cubicBezTo>
                        <a:pt x="1348496" y="4452343"/>
                        <a:pt x="1235982" y="4458370"/>
                        <a:pt x="1126146" y="4425553"/>
                      </a:cubicBezTo>
                      <a:cubicBezTo>
                        <a:pt x="1031045" y="4397425"/>
                        <a:pt x="967421" y="4324425"/>
                        <a:pt x="928577" y="4234011"/>
                      </a:cubicBezTo>
                      <a:cubicBezTo>
                        <a:pt x="870311" y="4096717"/>
                        <a:pt x="870311" y="3959423"/>
                        <a:pt x="941971" y="3826818"/>
                      </a:cubicBezTo>
                      <a:cubicBezTo>
                        <a:pt x="978137" y="3759845"/>
                        <a:pt x="988852" y="3690863"/>
                        <a:pt x="978806" y="3617863"/>
                      </a:cubicBezTo>
                      <a:cubicBezTo>
                        <a:pt x="971439" y="3564285"/>
                        <a:pt x="965412" y="3510037"/>
                        <a:pt x="951348" y="3457798"/>
                      </a:cubicBezTo>
                      <a:cubicBezTo>
                        <a:pt x="934605" y="3392835"/>
                        <a:pt x="897770" y="3336578"/>
                        <a:pt x="855577" y="3286348"/>
                      </a:cubicBezTo>
                      <a:cubicBezTo>
                        <a:pt x="761145" y="3172495"/>
                        <a:pt x="693503" y="3043238"/>
                        <a:pt x="631888" y="2910632"/>
                      </a:cubicBezTo>
                      <a:cubicBezTo>
                        <a:pt x="550181" y="2734494"/>
                        <a:pt x="476511" y="2555007"/>
                        <a:pt x="426282" y="2366814"/>
                      </a:cubicBezTo>
                      <a:cubicBezTo>
                        <a:pt x="399493" y="2266355"/>
                        <a:pt x="376722" y="2163887"/>
                        <a:pt x="367346" y="2060749"/>
                      </a:cubicBezTo>
                      <a:cubicBezTo>
                        <a:pt x="343906" y="1801565"/>
                        <a:pt x="262869" y="1566490"/>
                        <a:pt x="96776" y="1364233"/>
                      </a:cubicBezTo>
                      <a:cubicBezTo>
                        <a:pt x="24446" y="1276499"/>
                        <a:pt x="3015" y="1174700"/>
                        <a:pt x="336" y="1065535"/>
                      </a:cubicBezTo>
                      <a:cubicBezTo>
                        <a:pt x="-3013" y="906140"/>
                        <a:pt x="19088" y="749424"/>
                        <a:pt x="48556" y="592708"/>
                      </a:cubicBezTo>
                      <a:cubicBezTo>
                        <a:pt x="75345" y="452065"/>
                        <a:pt x="98786" y="310753"/>
                        <a:pt x="124235" y="169441"/>
                      </a:cubicBezTo>
                      <a:cubicBezTo>
                        <a:pt x="132272" y="126578"/>
                        <a:pt x="141648" y="84386"/>
                        <a:pt x="151694" y="41523"/>
                      </a:cubicBezTo>
                      <a:cubicBezTo>
                        <a:pt x="154373" y="28798"/>
                        <a:pt x="161740" y="17413"/>
                        <a:pt x="168437" y="0"/>
                      </a:cubicBezTo>
                      <a:cubicBezTo>
                        <a:pt x="175134" y="11385"/>
                        <a:pt x="179823" y="16743"/>
                        <a:pt x="181832" y="22771"/>
                      </a:cubicBezTo>
                      <a:cubicBezTo>
                        <a:pt x="274924" y="287982"/>
                        <a:pt x="365337" y="554534"/>
                        <a:pt x="462447" y="818406"/>
                      </a:cubicBezTo>
                      <a:cubicBezTo>
                        <a:pt x="536787" y="1020663"/>
                        <a:pt x="618494" y="1219572"/>
                        <a:pt x="697521" y="1420490"/>
                      </a:cubicBezTo>
                      <a:cubicBezTo>
                        <a:pt x="720292" y="1479426"/>
                        <a:pt x="745072" y="1537023"/>
                        <a:pt x="767843" y="1596628"/>
                      </a:cubicBezTo>
                      <a:cubicBezTo>
                        <a:pt x="775210" y="1616050"/>
                        <a:pt x="784586" y="1642170"/>
                        <a:pt x="761815" y="1654894"/>
                      </a:cubicBezTo>
                      <a:cubicBezTo>
                        <a:pt x="737035" y="1667619"/>
                        <a:pt x="726989" y="1640160"/>
                        <a:pt x="715604" y="1624757"/>
                      </a:cubicBezTo>
                      <a:cubicBezTo>
                        <a:pt x="628539" y="1502197"/>
                        <a:pt x="558888" y="1369591"/>
                        <a:pt x="495264" y="1234306"/>
                      </a:cubicBezTo>
                      <a:cubicBezTo>
                        <a:pt x="442355" y="1121792"/>
                        <a:pt x="398153" y="1005260"/>
                        <a:pt x="349263" y="890736"/>
                      </a:cubicBezTo>
                      <a:cubicBezTo>
                        <a:pt x="340557" y="871314"/>
                        <a:pt x="329172" y="852562"/>
                        <a:pt x="319126" y="833810"/>
                      </a:cubicBezTo>
                      <a:cubicBezTo>
                        <a:pt x="315777" y="834479"/>
                        <a:pt x="311759" y="835149"/>
                        <a:pt x="307071" y="835819"/>
                      </a:cubicBezTo>
                      <a:close/>
                    </a:path>
                  </a:pathLst>
                </a:custGeom>
                <a:solidFill>
                  <a:schemeClr val="bg1"/>
                </a:solidFill>
                <a:ln w="6686"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9F2C68B-54CE-4DFC-A53C-4241E4F4AEEF}"/>
                    </a:ext>
                  </a:extLst>
                </p:cNvPr>
                <p:cNvSpPr/>
                <p:nvPr/>
              </p:nvSpPr>
              <p:spPr>
                <a:xfrm>
                  <a:off x="8581302" y="2038601"/>
                  <a:ext cx="2210098" cy="3429001"/>
                </a:xfrm>
                <a:custGeom>
                  <a:avLst/>
                  <a:gdLst>
                    <a:gd name="connsiteX0" fmla="*/ 3916561 w 4420195"/>
                    <a:gd name="connsiteY0" fmla="*/ 4367582 h 6858000"/>
                    <a:gd name="connsiteX1" fmla="*/ 3585717 w 4420195"/>
                    <a:gd name="connsiteY1" fmla="*/ 4378968 h 6858000"/>
                    <a:gd name="connsiteX2" fmla="*/ 3414266 w 4420195"/>
                    <a:gd name="connsiteY2" fmla="*/ 4360885 h 6858000"/>
                    <a:gd name="connsiteX3" fmla="*/ 3394175 w 4420195"/>
                    <a:gd name="connsiteY3" fmla="*/ 4347490 h 6858000"/>
                    <a:gd name="connsiteX4" fmla="*/ 3275633 w 4420195"/>
                    <a:gd name="connsiteY4" fmla="*/ 4173361 h 6858000"/>
                    <a:gd name="connsiteX5" fmla="*/ 3226743 w 4420195"/>
                    <a:gd name="connsiteY5" fmla="*/ 3900113 h 6858000"/>
                    <a:gd name="connsiteX6" fmla="*/ 3107532 w 4420195"/>
                    <a:gd name="connsiteY6" fmla="*/ 3341561 h 6858000"/>
                    <a:gd name="connsiteX7" fmla="*/ 3022476 w 4420195"/>
                    <a:gd name="connsiteY7" fmla="*/ 2869404 h 6858000"/>
                    <a:gd name="connsiteX8" fmla="*/ 2966219 w 4420195"/>
                    <a:gd name="connsiteY8" fmla="*/ 2568027 h 6858000"/>
                    <a:gd name="connsiteX9" fmla="*/ 2780035 w 4420195"/>
                    <a:gd name="connsiteY9" fmla="*/ 2172219 h 6858000"/>
                    <a:gd name="connsiteX10" fmla="*/ 2546301 w 4420195"/>
                    <a:gd name="connsiteY10" fmla="*/ 1704080 h 6858000"/>
                    <a:gd name="connsiteX11" fmla="*/ 2406998 w 4420195"/>
                    <a:gd name="connsiteY11" fmla="*/ 1124766 h 6858000"/>
                    <a:gd name="connsiteX12" fmla="*/ 2329309 w 4420195"/>
                    <a:gd name="connsiteY12" fmla="*/ 1055784 h 6858000"/>
                    <a:gd name="connsiteX13" fmla="*/ 2127052 w 4420195"/>
                    <a:gd name="connsiteY13" fmla="*/ 1144858 h 6858000"/>
                    <a:gd name="connsiteX14" fmla="*/ 2013868 w 4420195"/>
                    <a:gd name="connsiteY14" fmla="*/ 1131463 h 6858000"/>
                    <a:gd name="connsiteX15" fmla="*/ 2012529 w 4420195"/>
                    <a:gd name="connsiteY15" fmla="*/ 1129454 h 6858000"/>
                    <a:gd name="connsiteX16" fmla="*/ 1796207 w 4420195"/>
                    <a:gd name="connsiteY16" fmla="*/ 870270 h 6858000"/>
                    <a:gd name="connsiteX17" fmla="*/ 1123132 w 4420195"/>
                    <a:gd name="connsiteY17" fmla="*/ 281580 h 6858000"/>
                    <a:gd name="connsiteX18" fmla="*/ 924893 w 4420195"/>
                    <a:gd name="connsiteY18" fmla="*/ 158351 h 6858000"/>
                    <a:gd name="connsiteX19" fmla="*/ 760809 w 4420195"/>
                    <a:gd name="connsiteY19" fmla="*/ 204562 h 6858000"/>
                    <a:gd name="connsiteX20" fmla="*/ 748085 w 4420195"/>
                    <a:gd name="connsiteY20" fmla="*/ 217956 h 6858000"/>
                    <a:gd name="connsiteX21" fmla="*/ 705892 w 4420195"/>
                    <a:gd name="connsiteY21" fmla="*/ 219296 h 6858000"/>
                    <a:gd name="connsiteX22" fmla="*/ 612130 w 4420195"/>
                    <a:gd name="connsiteY22" fmla="*/ 123525 h 6858000"/>
                    <a:gd name="connsiteX23" fmla="*/ 511671 w 4420195"/>
                    <a:gd name="connsiteY23" fmla="*/ 31772 h 6858000"/>
                    <a:gd name="connsiteX24" fmla="*/ 230386 w 4420195"/>
                    <a:gd name="connsiteY24" fmla="*/ 134910 h 6858000"/>
                    <a:gd name="connsiteX25" fmla="*/ 212973 w 4420195"/>
                    <a:gd name="connsiteY25" fmla="*/ 317746 h 6858000"/>
                    <a:gd name="connsiteX26" fmla="*/ 184175 w 4420195"/>
                    <a:gd name="connsiteY26" fmla="*/ 451691 h 6858000"/>
                    <a:gd name="connsiteX27" fmla="*/ 145331 w 4420195"/>
                    <a:gd name="connsiteY27" fmla="*/ 578939 h 6858000"/>
                    <a:gd name="connsiteX28" fmla="*/ 163413 w 4420195"/>
                    <a:gd name="connsiteY28" fmla="*/ 726949 h 6858000"/>
                    <a:gd name="connsiteX29" fmla="*/ 150019 w 4420195"/>
                    <a:gd name="connsiteY29" fmla="*/ 826068 h 6858000"/>
                    <a:gd name="connsiteX30" fmla="*/ 58936 w 4420195"/>
                    <a:gd name="connsiteY30" fmla="*/ 1031004 h 6858000"/>
                    <a:gd name="connsiteX31" fmla="*/ 42863 w 4420195"/>
                    <a:gd name="connsiteY31" fmla="*/ 1393327 h 6858000"/>
                    <a:gd name="connsiteX32" fmla="*/ 103138 w 4420195"/>
                    <a:gd name="connsiteY32" fmla="*/ 1676621 h 6858000"/>
                    <a:gd name="connsiteX33" fmla="*/ 113184 w 4420195"/>
                    <a:gd name="connsiteY33" fmla="*/ 1751630 h 6858000"/>
                    <a:gd name="connsiteX34" fmla="*/ 89074 w 4420195"/>
                    <a:gd name="connsiteY34" fmla="*/ 1888254 h 6858000"/>
                    <a:gd name="connsiteX35" fmla="*/ 14734 w 4420195"/>
                    <a:gd name="connsiteY35" fmla="*/ 2306164 h 6858000"/>
                    <a:gd name="connsiteX36" fmla="*/ 0 w 4420195"/>
                    <a:gd name="connsiteY36" fmla="*/ 2438100 h 6858000"/>
                    <a:gd name="connsiteX37" fmla="*/ 0 w 4420195"/>
                    <a:gd name="connsiteY37" fmla="*/ 2577403 h 6858000"/>
                    <a:gd name="connsiteX38" fmla="*/ 20092 w 4420195"/>
                    <a:gd name="connsiteY38" fmla="*/ 2692596 h 6858000"/>
                    <a:gd name="connsiteX39" fmla="*/ 134615 w 4420195"/>
                    <a:gd name="connsiteY39" fmla="*/ 2911597 h 6858000"/>
                    <a:gd name="connsiteX40" fmla="*/ 269230 w 4420195"/>
                    <a:gd name="connsiteY40" fmla="*/ 3107827 h 6858000"/>
                    <a:gd name="connsiteX41" fmla="*/ 396478 w 4420195"/>
                    <a:gd name="connsiteY41" fmla="*/ 3469479 h 6858000"/>
                    <a:gd name="connsiteX42" fmla="*/ 495598 w 4420195"/>
                    <a:gd name="connsiteY42" fmla="*/ 3961058 h 6858000"/>
                    <a:gd name="connsiteX43" fmla="*/ 726653 w 4420195"/>
                    <a:gd name="connsiteY43" fmla="*/ 4571849 h 6858000"/>
                    <a:gd name="connsiteX44" fmla="*/ 723975 w 4420195"/>
                    <a:gd name="connsiteY44" fmla="*/ 4613372 h 6858000"/>
                    <a:gd name="connsiteX45" fmla="*/ 504974 w 4420195"/>
                    <a:gd name="connsiteY45" fmla="*/ 5017217 h 6858000"/>
                    <a:gd name="connsiteX46" fmla="*/ 395808 w 4420195"/>
                    <a:gd name="connsiteY46" fmla="*/ 5738513 h 6858000"/>
                    <a:gd name="connsiteX47" fmla="*/ 575965 w 4420195"/>
                    <a:gd name="connsiteY47" fmla="*/ 6320505 h 6858000"/>
                    <a:gd name="connsiteX48" fmla="*/ 1011287 w 4420195"/>
                    <a:gd name="connsiteY48" fmla="*/ 6702249 h 6858000"/>
                    <a:gd name="connsiteX49" fmla="*/ 1997125 w 4420195"/>
                    <a:gd name="connsiteY49" fmla="*/ 6457799 h 6858000"/>
                    <a:gd name="connsiteX50" fmla="*/ 2287117 w 4420195"/>
                    <a:gd name="connsiteY50" fmla="*/ 5920009 h 6858000"/>
                    <a:gd name="connsiteX51" fmla="*/ 2355429 w 4420195"/>
                    <a:gd name="connsiteY51" fmla="*/ 5601889 h 6858000"/>
                    <a:gd name="connsiteX52" fmla="*/ 2363465 w 4420195"/>
                    <a:gd name="connsiteY52" fmla="*/ 5511476 h 6858000"/>
                    <a:gd name="connsiteX53" fmla="*/ 2373511 w 4420195"/>
                    <a:gd name="connsiteY53" fmla="*/ 5473971 h 6858000"/>
                    <a:gd name="connsiteX54" fmla="*/ 2407667 w 4420195"/>
                    <a:gd name="connsiteY54" fmla="*/ 5501430 h 6858000"/>
                    <a:gd name="connsiteX55" fmla="*/ 2642741 w 4420195"/>
                    <a:gd name="connsiteY55" fmla="*/ 5828926 h 6858000"/>
                    <a:gd name="connsiteX56" fmla="*/ 2645420 w 4420195"/>
                    <a:gd name="connsiteY56" fmla="*/ 5849017 h 6858000"/>
                    <a:gd name="connsiteX57" fmla="*/ 2550319 w 4420195"/>
                    <a:gd name="connsiteY57" fmla="*/ 6360689 h 6858000"/>
                    <a:gd name="connsiteX58" fmla="*/ 2534246 w 4420195"/>
                    <a:gd name="connsiteY58" fmla="*/ 6461148 h 6858000"/>
                    <a:gd name="connsiteX59" fmla="*/ 2542952 w 4420195"/>
                    <a:gd name="connsiteY59" fmla="*/ 6483249 h 6858000"/>
                    <a:gd name="connsiteX60" fmla="*/ 2579787 w 4420195"/>
                    <a:gd name="connsiteY60" fmla="*/ 6509368 h 6858000"/>
                    <a:gd name="connsiteX61" fmla="*/ 3151734 w 4420195"/>
                    <a:gd name="connsiteY61" fmla="*/ 6794002 h 6858000"/>
                    <a:gd name="connsiteX62" fmla="*/ 3372743 w 4420195"/>
                    <a:gd name="connsiteY62" fmla="*/ 6860975 h 6858000"/>
                    <a:gd name="connsiteX63" fmla="*/ 3453110 w 4420195"/>
                    <a:gd name="connsiteY63" fmla="*/ 6860975 h 6858000"/>
                    <a:gd name="connsiteX64" fmla="*/ 3473872 w 4420195"/>
                    <a:gd name="connsiteY64" fmla="*/ 6856286 h 6858000"/>
                    <a:gd name="connsiteX65" fmla="*/ 3550891 w 4420195"/>
                    <a:gd name="connsiteY65" fmla="*/ 6789314 h 6858000"/>
                    <a:gd name="connsiteX66" fmla="*/ 3570983 w 4420195"/>
                    <a:gd name="connsiteY66" fmla="*/ 6720332 h 6858000"/>
                    <a:gd name="connsiteX67" fmla="*/ 3727029 w 4420195"/>
                    <a:gd name="connsiteY67" fmla="*/ 6055293 h 6858000"/>
                    <a:gd name="connsiteX68" fmla="*/ 3994250 w 4420195"/>
                    <a:gd name="connsiteY68" fmla="*/ 5222823 h 6858000"/>
                    <a:gd name="connsiteX69" fmla="*/ 4417517 w 4420195"/>
                    <a:gd name="connsiteY69" fmla="*/ 4559124 h 6858000"/>
                    <a:gd name="connsiteX70" fmla="*/ 4425554 w 4420195"/>
                    <a:gd name="connsiteY70" fmla="*/ 4546399 h 6858000"/>
                    <a:gd name="connsiteX71" fmla="*/ 3916561 w 4420195"/>
                    <a:gd name="connsiteY71" fmla="*/ 4367582 h 6858000"/>
                    <a:gd name="connsiteX72" fmla="*/ 139973 w 4420195"/>
                    <a:gd name="connsiteY72" fmla="*/ 998188 h 6858000"/>
                    <a:gd name="connsiteX73" fmla="*/ 162074 w 4420195"/>
                    <a:gd name="connsiteY73" fmla="*/ 918490 h 6858000"/>
                    <a:gd name="connsiteX74" fmla="*/ 170111 w 4420195"/>
                    <a:gd name="connsiteY74" fmla="*/ 903087 h 6858000"/>
                    <a:gd name="connsiteX75" fmla="*/ 259184 w 4420195"/>
                    <a:gd name="connsiteY75" fmla="*/ 1283491 h 6858000"/>
                    <a:gd name="connsiteX76" fmla="*/ 229716 w 4420195"/>
                    <a:gd name="connsiteY76" fmla="*/ 1451593 h 6858000"/>
                    <a:gd name="connsiteX77" fmla="*/ 205606 w 4420195"/>
                    <a:gd name="connsiteY77" fmla="*/ 1492446 h 6858000"/>
                    <a:gd name="connsiteX78" fmla="*/ 194890 w 4420195"/>
                    <a:gd name="connsiteY78" fmla="*/ 1516556 h 6858000"/>
                    <a:gd name="connsiteX79" fmla="*/ 163413 w 4420195"/>
                    <a:gd name="connsiteY79" fmla="*/ 1539327 h 6858000"/>
                    <a:gd name="connsiteX80" fmla="*/ 143991 w 4420195"/>
                    <a:gd name="connsiteY80" fmla="*/ 1507180 h 6858000"/>
                    <a:gd name="connsiteX81" fmla="*/ 131266 w 4420195"/>
                    <a:gd name="connsiteY81" fmla="*/ 1406721 h 6858000"/>
                    <a:gd name="connsiteX82" fmla="*/ 139973 w 4420195"/>
                    <a:gd name="connsiteY82" fmla="*/ 998188 h 6858000"/>
                    <a:gd name="connsiteX83" fmla="*/ 2101602 w 4420195"/>
                    <a:gd name="connsiteY83" fmla="*/ 5315915 h 6858000"/>
                    <a:gd name="connsiteX84" fmla="*/ 1940198 w 4420195"/>
                    <a:gd name="connsiteY84" fmla="*/ 5611265 h 6858000"/>
                    <a:gd name="connsiteX85" fmla="*/ 1567830 w 4420195"/>
                    <a:gd name="connsiteY85" fmla="*/ 5892550 h 6858000"/>
                    <a:gd name="connsiteX86" fmla="*/ 1237655 w 4420195"/>
                    <a:gd name="connsiteY86" fmla="*/ 5909293 h 6858000"/>
                    <a:gd name="connsiteX87" fmla="*/ 1040086 w 4420195"/>
                    <a:gd name="connsiteY87" fmla="*/ 5717751 h 6858000"/>
                    <a:gd name="connsiteX88" fmla="*/ 1053480 w 4420195"/>
                    <a:gd name="connsiteY88" fmla="*/ 5310558 h 6858000"/>
                    <a:gd name="connsiteX89" fmla="*/ 1090315 w 4420195"/>
                    <a:gd name="connsiteY89" fmla="*/ 5101603 h 6858000"/>
                    <a:gd name="connsiteX90" fmla="*/ 1062856 w 4420195"/>
                    <a:gd name="connsiteY90" fmla="*/ 4941538 h 6858000"/>
                    <a:gd name="connsiteX91" fmla="*/ 967085 w 4420195"/>
                    <a:gd name="connsiteY91" fmla="*/ 4770088 h 6858000"/>
                    <a:gd name="connsiteX92" fmla="*/ 743397 w 4420195"/>
                    <a:gd name="connsiteY92" fmla="*/ 4394371 h 6858000"/>
                    <a:gd name="connsiteX93" fmla="*/ 537791 w 4420195"/>
                    <a:gd name="connsiteY93" fmla="*/ 3850554 h 6858000"/>
                    <a:gd name="connsiteX94" fmla="*/ 478855 w 4420195"/>
                    <a:gd name="connsiteY94" fmla="*/ 3544488 h 6858000"/>
                    <a:gd name="connsiteX95" fmla="*/ 208285 w 4420195"/>
                    <a:gd name="connsiteY95" fmla="*/ 2847973 h 6858000"/>
                    <a:gd name="connsiteX96" fmla="*/ 111844 w 4420195"/>
                    <a:gd name="connsiteY96" fmla="*/ 2549275 h 6858000"/>
                    <a:gd name="connsiteX97" fmla="*/ 160065 w 4420195"/>
                    <a:gd name="connsiteY97" fmla="*/ 2076448 h 6858000"/>
                    <a:gd name="connsiteX98" fmla="*/ 235744 w 4420195"/>
                    <a:gd name="connsiteY98" fmla="*/ 1653180 h 6858000"/>
                    <a:gd name="connsiteX99" fmla="*/ 263203 w 4420195"/>
                    <a:gd name="connsiteY99" fmla="*/ 1525263 h 6858000"/>
                    <a:gd name="connsiteX100" fmla="*/ 279946 w 4420195"/>
                    <a:gd name="connsiteY100" fmla="*/ 1483740 h 6858000"/>
                    <a:gd name="connsiteX101" fmla="*/ 293340 w 4420195"/>
                    <a:gd name="connsiteY101" fmla="*/ 1506510 h 6858000"/>
                    <a:gd name="connsiteX102" fmla="*/ 410542 w 4420195"/>
                    <a:gd name="connsiteY102" fmla="*/ 1842043 h 6858000"/>
                    <a:gd name="connsiteX103" fmla="*/ 410542 w 4420195"/>
                    <a:gd name="connsiteY103" fmla="*/ 2411311 h 6858000"/>
                    <a:gd name="connsiteX104" fmla="*/ 411882 w 4420195"/>
                    <a:gd name="connsiteY104" fmla="*/ 2411311 h 6858000"/>
                    <a:gd name="connsiteX105" fmla="*/ 472827 w 4420195"/>
                    <a:gd name="connsiteY105" fmla="*/ 2630312 h 6858000"/>
                    <a:gd name="connsiteX106" fmla="*/ 644277 w 4420195"/>
                    <a:gd name="connsiteY106" fmla="*/ 2962496 h 6858000"/>
                    <a:gd name="connsiteX107" fmla="*/ 747415 w 4420195"/>
                    <a:gd name="connsiteY107" fmla="*/ 3170781 h 6858000"/>
                    <a:gd name="connsiteX108" fmla="*/ 745406 w 4420195"/>
                    <a:gd name="connsiteY108" fmla="*/ 3200919 h 6858000"/>
                    <a:gd name="connsiteX109" fmla="*/ 662360 w 4420195"/>
                    <a:gd name="connsiteY109" fmla="*/ 3344240 h 6858000"/>
                    <a:gd name="connsiteX110" fmla="*/ 646956 w 4420195"/>
                    <a:gd name="connsiteY110" fmla="*/ 3394469 h 6858000"/>
                    <a:gd name="connsiteX111" fmla="*/ 656332 w 4420195"/>
                    <a:gd name="connsiteY111" fmla="*/ 3400497 h 6858000"/>
                    <a:gd name="connsiteX112" fmla="*/ 699195 w 4420195"/>
                    <a:gd name="connsiteY112" fmla="*/ 3376387 h 6858000"/>
                    <a:gd name="connsiteX113" fmla="*/ 846534 w 4420195"/>
                    <a:gd name="connsiteY113" fmla="*/ 3289323 h 6858000"/>
                    <a:gd name="connsiteX114" fmla="*/ 863278 w 4420195"/>
                    <a:gd name="connsiteY114" fmla="*/ 3281286 h 6858000"/>
                    <a:gd name="connsiteX115" fmla="*/ 955700 w 4420195"/>
                    <a:gd name="connsiteY115" fmla="*/ 3323479 h 6858000"/>
                    <a:gd name="connsiteX116" fmla="*/ 1044774 w 4420195"/>
                    <a:gd name="connsiteY116" fmla="*/ 3697186 h 6858000"/>
                    <a:gd name="connsiteX117" fmla="*/ 1674317 w 4420195"/>
                    <a:gd name="connsiteY117" fmla="*/ 4889299 h 6858000"/>
                    <a:gd name="connsiteX118" fmla="*/ 2012529 w 4420195"/>
                    <a:gd name="connsiteY118" fmla="*/ 5175942 h 6858000"/>
                    <a:gd name="connsiteX119" fmla="*/ 2076822 w 4420195"/>
                    <a:gd name="connsiteY119" fmla="*/ 5227511 h 6858000"/>
                    <a:gd name="connsiteX120" fmla="*/ 2101602 w 4420195"/>
                    <a:gd name="connsiteY120" fmla="*/ 5315915 h 6858000"/>
                    <a:gd name="connsiteX121" fmla="*/ 474166 w 4420195"/>
                    <a:gd name="connsiteY121" fmla="*/ 2022870 h 6858000"/>
                    <a:gd name="connsiteX122" fmla="*/ 573956 w 4420195"/>
                    <a:gd name="connsiteY122" fmla="*/ 2302146 h 6858000"/>
                    <a:gd name="connsiteX123" fmla="*/ 809030 w 4420195"/>
                    <a:gd name="connsiteY123" fmla="*/ 2904230 h 6858000"/>
                    <a:gd name="connsiteX124" fmla="*/ 879351 w 4420195"/>
                    <a:gd name="connsiteY124" fmla="*/ 3080368 h 6858000"/>
                    <a:gd name="connsiteX125" fmla="*/ 873324 w 4420195"/>
                    <a:gd name="connsiteY125" fmla="*/ 3138634 h 6858000"/>
                    <a:gd name="connsiteX126" fmla="*/ 827112 w 4420195"/>
                    <a:gd name="connsiteY126" fmla="*/ 3108496 h 6858000"/>
                    <a:gd name="connsiteX127" fmla="*/ 606772 w 4420195"/>
                    <a:gd name="connsiteY127" fmla="*/ 2718046 h 6858000"/>
                    <a:gd name="connsiteX128" fmla="*/ 474166 w 4420195"/>
                    <a:gd name="connsiteY128" fmla="*/ 2406623 h 6858000"/>
                    <a:gd name="connsiteX129" fmla="*/ 474166 w 4420195"/>
                    <a:gd name="connsiteY129" fmla="*/ 2022870 h 6858000"/>
                    <a:gd name="connsiteX130" fmla="*/ 3295725 w 4420195"/>
                    <a:gd name="connsiteY130" fmla="*/ 4573858 h 6858000"/>
                    <a:gd name="connsiteX131" fmla="*/ 2768650 w 4420195"/>
                    <a:gd name="connsiteY131" fmla="*/ 5394943 h 6858000"/>
                    <a:gd name="connsiteX132" fmla="*/ 2707035 w 4420195"/>
                    <a:gd name="connsiteY132" fmla="*/ 5576439 h 6858000"/>
                    <a:gd name="connsiteX133" fmla="*/ 2686943 w 4420195"/>
                    <a:gd name="connsiteY133" fmla="*/ 5625999 h 6858000"/>
                    <a:gd name="connsiteX134" fmla="*/ 2638053 w 4420195"/>
                    <a:gd name="connsiteY134" fmla="*/ 5630017 h 6858000"/>
                    <a:gd name="connsiteX135" fmla="*/ 2555007 w 4420195"/>
                    <a:gd name="connsiteY135" fmla="*/ 5508796 h 6858000"/>
                    <a:gd name="connsiteX136" fmla="*/ 2406998 w 4420195"/>
                    <a:gd name="connsiteY136" fmla="*/ 5329310 h 6858000"/>
                    <a:gd name="connsiteX137" fmla="*/ 2196034 w 4420195"/>
                    <a:gd name="connsiteY137" fmla="*/ 5161208 h 6858000"/>
                    <a:gd name="connsiteX138" fmla="*/ 1329407 w 4420195"/>
                    <a:gd name="connsiteY138" fmla="*/ 4178050 h 6858000"/>
                    <a:gd name="connsiteX139" fmla="*/ 1149251 w 4420195"/>
                    <a:gd name="connsiteY139" fmla="*/ 3659681 h 6858000"/>
                    <a:gd name="connsiteX140" fmla="*/ 816397 w 4420195"/>
                    <a:gd name="connsiteY140" fmla="*/ 2691257 h 6858000"/>
                    <a:gd name="connsiteX141" fmla="*/ 558552 w 4420195"/>
                    <a:gd name="connsiteY141" fmla="*/ 1990053 h 6858000"/>
                    <a:gd name="connsiteX142" fmla="*/ 386432 w 4420195"/>
                    <a:gd name="connsiteY142" fmla="*/ 1405382 h 6858000"/>
                    <a:gd name="connsiteX143" fmla="*/ 395139 w 4420195"/>
                    <a:gd name="connsiteY143" fmla="*/ 1272106 h 6858000"/>
                    <a:gd name="connsiteX144" fmla="*/ 500286 w 4420195"/>
                    <a:gd name="connsiteY144" fmla="*/ 1282152 h 6858000"/>
                    <a:gd name="connsiteX145" fmla="*/ 601415 w 4420195"/>
                    <a:gd name="connsiteY145" fmla="*/ 1435519 h 6858000"/>
                    <a:gd name="connsiteX146" fmla="*/ 820415 w 4420195"/>
                    <a:gd name="connsiteY146" fmla="*/ 1836686 h 6858000"/>
                    <a:gd name="connsiteX147" fmla="*/ 960388 w 4420195"/>
                    <a:gd name="connsiteY147" fmla="*/ 2140072 h 6858000"/>
                    <a:gd name="connsiteX148" fmla="*/ 1256407 w 4420195"/>
                    <a:gd name="connsiteY148" fmla="*/ 2651743 h 6858000"/>
                    <a:gd name="connsiteX149" fmla="*/ 1307306 w 4420195"/>
                    <a:gd name="connsiteY149" fmla="*/ 2692596 h 6858000"/>
                    <a:gd name="connsiteX150" fmla="*/ 1316013 w 4420195"/>
                    <a:gd name="connsiteY150" fmla="*/ 2687238 h 6858000"/>
                    <a:gd name="connsiteX151" fmla="*/ 1304628 w 4420195"/>
                    <a:gd name="connsiteY151" fmla="*/ 2651743 h 6858000"/>
                    <a:gd name="connsiteX152" fmla="*/ 1121792 w 4420195"/>
                    <a:gd name="connsiteY152" fmla="*/ 2265311 h 6858000"/>
                    <a:gd name="connsiteX153" fmla="*/ 889397 w 4420195"/>
                    <a:gd name="connsiteY153" fmla="*/ 1740245 h 6858000"/>
                    <a:gd name="connsiteX154" fmla="*/ 602084 w 4420195"/>
                    <a:gd name="connsiteY154" fmla="*/ 1221877 h 6858000"/>
                    <a:gd name="connsiteX155" fmla="*/ 454075 w 4420195"/>
                    <a:gd name="connsiteY155" fmla="*/ 1111372 h 6858000"/>
                    <a:gd name="connsiteX156" fmla="*/ 338882 w 4420195"/>
                    <a:gd name="connsiteY156" fmla="*/ 1124766 h 6858000"/>
                    <a:gd name="connsiteX157" fmla="*/ 304056 w 4420195"/>
                    <a:gd name="connsiteY157" fmla="*/ 977426 h 6858000"/>
                    <a:gd name="connsiteX158" fmla="*/ 304056 w 4420195"/>
                    <a:gd name="connsiteY158" fmla="*/ 974747 h 6858000"/>
                    <a:gd name="connsiteX159" fmla="*/ 264542 w 4420195"/>
                    <a:gd name="connsiteY159" fmla="*/ 629838 h 6858000"/>
                    <a:gd name="connsiteX160" fmla="*/ 259184 w 4420195"/>
                    <a:gd name="connsiteY160" fmla="*/ 579609 h 6858000"/>
                    <a:gd name="connsiteX161" fmla="*/ 315441 w 4420195"/>
                    <a:gd name="connsiteY161" fmla="*/ 531388 h 6858000"/>
                    <a:gd name="connsiteX162" fmla="*/ 479524 w 4420195"/>
                    <a:gd name="connsiteY162" fmla="*/ 625820 h 6858000"/>
                    <a:gd name="connsiteX163" fmla="*/ 580653 w 4420195"/>
                    <a:gd name="connsiteY163" fmla="*/ 766462 h 6858000"/>
                    <a:gd name="connsiteX164" fmla="*/ 817067 w 4420195"/>
                    <a:gd name="connsiteY164" fmla="*/ 1128785 h 6858000"/>
                    <a:gd name="connsiteX165" fmla="*/ 1038746 w 4420195"/>
                    <a:gd name="connsiteY165" fmla="*/ 1389978 h 6858000"/>
                    <a:gd name="connsiteX166" fmla="*/ 1421830 w 4420195"/>
                    <a:gd name="connsiteY166" fmla="*/ 2050328 h 6858000"/>
                    <a:gd name="connsiteX167" fmla="*/ 1603326 w 4420195"/>
                    <a:gd name="connsiteY167" fmla="*/ 2445467 h 6858000"/>
                    <a:gd name="connsiteX168" fmla="*/ 1646188 w 4420195"/>
                    <a:gd name="connsiteY168" fmla="*/ 2505742 h 6858000"/>
                    <a:gd name="connsiteX169" fmla="*/ 1655564 w 4420195"/>
                    <a:gd name="connsiteY169" fmla="*/ 2501054 h 6858000"/>
                    <a:gd name="connsiteX170" fmla="*/ 1650206 w 4420195"/>
                    <a:gd name="connsiteY170" fmla="*/ 2468908 h 6858000"/>
                    <a:gd name="connsiteX171" fmla="*/ 1417142 w 4420195"/>
                    <a:gd name="connsiteY171" fmla="*/ 1773062 h 6858000"/>
                    <a:gd name="connsiteX172" fmla="*/ 1136526 w 4420195"/>
                    <a:gd name="connsiteY172" fmla="*/ 1323675 h 6858000"/>
                    <a:gd name="connsiteX173" fmla="*/ 786929 w 4420195"/>
                    <a:gd name="connsiteY173" fmla="*/ 876967 h 6858000"/>
                    <a:gd name="connsiteX174" fmla="*/ 632222 w 4420195"/>
                    <a:gd name="connsiteY174" fmla="*/ 629838 h 6858000"/>
                    <a:gd name="connsiteX175" fmla="*/ 318120 w 4420195"/>
                    <a:gd name="connsiteY175" fmla="*/ 411507 h 6858000"/>
                    <a:gd name="connsiteX176" fmla="*/ 275258 w 4420195"/>
                    <a:gd name="connsiteY176" fmla="*/ 355250 h 6858000"/>
                    <a:gd name="connsiteX177" fmla="*/ 299368 w 4420195"/>
                    <a:gd name="connsiteY177" fmla="*/ 197195 h 6858000"/>
                    <a:gd name="connsiteX178" fmla="*/ 463451 w 4420195"/>
                    <a:gd name="connsiteY178" fmla="*/ 130892 h 6858000"/>
                    <a:gd name="connsiteX179" fmla="*/ 581323 w 4420195"/>
                    <a:gd name="connsiteY179" fmla="*/ 238048 h 6858000"/>
                    <a:gd name="connsiteX180" fmla="*/ 745406 w 4420195"/>
                    <a:gd name="connsiteY180" fmla="*/ 466425 h 6858000"/>
                    <a:gd name="connsiteX181" fmla="*/ 1134517 w 4420195"/>
                    <a:gd name="connsiteY181" fmla="*/ 923848 h 6858000"/>
                    <a:gd name="connsiteX182" fmla="*/ 1434554 w 4420195"/>
                    <a:gd name="connsiteY182" fmla="*/ 1262060 h 6858000"/>
                    <a:gd name="connsiteX183" fmla="*/ 1700436 w 4420195"/>
                    <a:gd name="connsiteY183" fmla="*/ 1696713 h 6858000"/>
                    <a:gd name="connsiteX184" fmla="*/ 1884611 w 4420195"/>
                    <a:gd name="connsiteY184" fmla="*/ 2070420 h 6858000"/>
                    <a:gd name="connsiteX185" fmla="*/ 2039318 w 4420195"/>
                    <a:gd name="connsiteY185" fmla="*/ 2277366 h 6858000"/>
                    <a:gd name="connsiteX186" fmla="*/ 2153841 w 4420195"/>
                    <a:gd name="connsiteY186" fmla="*/ 2349026 h 6858000"/>
                    <a:gd name="connsiteX187" fmla="*/ 2181300 w 4420195"/>
                    <a:gd name="connsiteY187" fmla="*/ 2351036 h 6858000"/>
                    <a:gd name="connsiteX188" fmla="*/ 2175272 w 4420195"/>
                    <a:gd name="connsiteY188" fmla="*/ 2321568 h 6858000"/>
                    <a:gd name="connsiteX189" fmla="*/ 2119015 w 4420195"/>
                    <a:gd name="connsiteY189" fmla="*/ 2243879 h 6858000"/>
                    <a:gd name="connsiteX190" fmla="*/ 1841079 w 4420195"/>
                    <a:gd name="connsiteY190" fmla="*/ 1748951 h 6858000"/>
                    <a:gd name="connsiteX191" fmla="*/ 1601316 w 4420195"/>
                    <a:gd name="connsiteY191" fmla="*/ 1302913 h 6858000"/>
                    <a:gd name="connsiteX192" fmla="*/ 1331417 w 4420195"/>
                    <a:gd name="connsiteY192" fmla="*/ 995509 h 6858000"/>
                    <a:gd name="connsiteX193" fmla="*/ 937617 w 4420195"/>
                    <a:gd name="connsiteY193" fmla="*/ 564205 h 6858000"/>
                    <a:gd name="connsiteX194" fmla="*/ 806351 w 4420195"/>
                    <a:gd name="connsiteY194" fmla="*/ 376012 h 6858000"/>
                    <a:gd name="connsiteX195" fmla="*/ 832470 w 4420195"/>
                    <a:gd name="connsiteY195" fmla="*/ 280241 h 6858000"/>
                    <a:gd name="connsiteX196" fmla="*/ 848544 w 4420195"/>
                    <a:gd name="connsiteY196" fmla="*/ 270865 h 6858000"/>
                    <a:gd name="connsiteX197" fmla="*/ 964406 w 4420195"/>
                    <a:gd name="connsiteY197" fmla="*/ 279571 h 6858000"/>
                    <a:gd name="connsiteX198" fmla="*/ 1258416 w 4420195"/>
                    <a:gd name="connsiteY198" fmla="*/ 541434 h 6858000"/>
                    <a:gd name="connsiteX199" fmla="*/ 1662931 w 4420195"/>
                    <a:gd name="connsiteY199" fmla="*/ 892371 h 6858000"/>
                    <a:gd name="connsiteX200" fmla="*/ 1944886 w 4420195"/>
                    <a:gd name="connsiteY200" fmla="*/ 1209152 h 6858000"/>
                    <a:gd name="connsiteX201" fmla="*/ 2086868 w 4420195"/>
                    <a:gd name="connsiteY201" fmla="*/ 1548703 h 6858000"/>
                    <a:gd name="connsiteX202" fmla="*/ 2377530 w 4420195"/>
                    <a:gd name="connsiteY202" fmla="*/ 2129356 h 6858000"/>
                    <a:gd name="connsiteX203" fmla="*/ 2542282 w 4420195"/>
                    <a:gd name="connsiteY203" fmla="*/ 2311522 h 6858000"/>
                    <a:gd name="connsiteX204" fmla="*/ 2574429 w 4420195"/>
                    <a:gd name="connsiteY204" fmla="*/ 2332283 h 6858000"/>
                    <a:gd name="connsiteX205" fmla="*/ 2581127 w 4420195"/>
                    <a:gd name="connsiteY205" fmla="*/ 2326256 h 6858000"/>
                    <a:gd name="connsiteX206" fmla="*/ 2528218 w 4420195"/>
                    <a:gd name="connsiteY206" fmla="*/ 2229815 h 6858000"/>
                    <a:gd name="connsiteX207" fmla="*/ 2155850 w 4420195"/>
                    <a:gd name="connsiteY207" fmla="*/ 1450253 h 6858000"/>
                    <a:gd name="connsiteX208" fmla="*/ 2113657 w 4420195"/>
                    <a:gd name="connsiteY208" fmla="*/ 1304253 h 6858000"/>
                    <a:gd name="connsiteX209" fmla="*/ 2131740 w 4420195"/>
                    <a:gd name="connsiteY209" fmla="*/ 1243978 h 6858000"/>
                    <a:gd name="connsiteX210" fmla="*/ 2249612 w 4420195"/>
                    <a:gd name="connsiteY210" fmla="*/ 1157583 h 6858000"/>
                    <a:gd name="connsiteX211" fmla="*/ 2340695 w 4420195"/>
                    <a:gd name="connsiteY211" fmla="*/ 1204464 h 6858000"/>
                    <a:gd name="connsiteX212" fmla="*/ 2354759 w 4420195"/>
                    <a:gd name="connsiteY212" fmla="*/ 1334391 h 6858000"/>
                    <a:gd name="connsiteX213" fmla="*/ 2621310 w 4420195"/>
                    <a:gd name="connsiteY213" fmla="*/ 2117971 h 6858000"/>
                    <a:gd name="connsiteX214" fmla="*/ 2844999 w 4420195"/>
                    <a:gd name="connsiteY214" fmla="*/ 2555302 h 6858000"/>
                    <a:gd name="connsiteX215" fmla="*/ 2907953 w 4420195"/>
                    <a:gd name="connsiteY215" fmla="*/ 2857349 h 6858000"/>
                    <a:gd name="connsiteX216" fmla="*/ 2930724 w 4420195"/>
                    <a:gd name="connsiteY216" fmla="*/ 3148010 h 6858000"/>
                    <a:gd name="connsiteX217" fmla="*/ 2989660 w 4420195"/>
                    <a:gd name="connsiteY217" fmla="*/ 3338213 h 6858000"/>
                    <a:gd name="connsiteX218" fmla="*/ 3148385 w 4420195"/>
                    <a:gd name="connsiteY218" fmla="*/ 3943645 h 6858000"/>
                    <a:gd name="connsiteX219" fmla="*/ 3181202 w 4420195"/>
                    <a:gd name="connsiteY219" fmla="*/ 4219573 h 6858000"/>
                    <a:gd name="connsiteX220" fmla="*/ 3291037 w 4420195"/>
                    <a:gd name="connsiteY220" fmla="*/ 4402408 h 6858000"/>
                    <a:gd name="connsiteX221" fmla="*/ 3390826 w 4420195"/>
                    <a:gd name="connsiteY221" fmla="*/ 4467372 h 6858000"/>
                    <a:gd name="connsiteX222" fmla="*/ 3295725 w 4420195"/>
                    <a:gd name="connsiteY222" fmla="*/ 45738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4420195" h="6858000">
                      <a:moveTo>
                        <a:pt x="3916561" y="4367582"/>
                      </a:moveTo>
                      <a:cubicBezTo>
                        <a:pt x="3805387" y="4329408"/>
                        <a:pt x="3692203" y="4327399"/>
                        <a:pt x="3585717" y="4378968"/>
                      </a:cubicBezTo>
                      <a:cubicBezTo>
                        <a:pt x="3520753" y="4410445"/>
                        <a:pt x="3467845" y="4399059"/>
                        <a:pt x="3414266" y="4360885"/>
                      </a:cubicBezTo>
                      <a:cubicBezTo>
                        <a:pt x="3407569" y="4356197"/>
                        <a:pt x="3400872" y="4352179"/>
                        <a:pt x="3394175" y="4347490"/>
                      </a:cubicBezTo>
                      <a:cubicBezTo>
                        <a:pt x="3333230" y="4303958"/>
                        <a:pt x="3289028" y="4249041"/>
                        <a:pt x="3275633" y="4173361"/>
                      </a:cubicBezTo>
                      <a:cubicBezTo>
                        <a:pt x="3259560" y="4082279"/>
                        <a:pt x="3242147" y="3991196"/>
                        <a:pt x="3226743" y="3900113"/>
                      </a:cubicBezTo>
                      <a:cubicBezTo>
                        <a:pt x="3195266" y="3712590"/>
                        <a:pt x="3162449" y="3524397"/>
                        <a:pt x="3107532" y="3341561"/>
                      </a:cubicBezTo>
                      <a:cubicBezTo>
                        <a:pt x="3060651" y="3186854"/>
                        <a:pt x="3035201" y="3030138"/>
                        <a:pt x="3022476" y="2869404"/>
                      </a:cubicBezTo>
                      <a:cubicBezTo>
                        <a:pt x="3014440" y="2766936"/>
                        <a:pt x="2998366" y="2666477"/>
                        <a:pt x="2966219" y="2568027"/>
                      </a:cubicBezTo>
                      <a:cubicBezTo>
                        <a:pt x="2920678" y="2428054"/>
                        <a:pt x="2851026" y="2300136"/>
                        <a:pt x="2780035" y="2172219"/>
                      </a:cubicBezTo>
                      <a:cubicBezTo>
                        <a:pt x="2695650" y="2019521"/>
                        <a:pt x="2609255" y="1867493"/>
                        <a:pt x="2546301" y="1704080"/>
                      </a:cubicBezTo>
                      <a:cubicBezTo>
                        <a:pt x="2474640" y="1517226"/>
                        <a:pt x="2424411" y="1325014"/>
                        <a:pt x="2406998" y="1124766"/>
                      </a:cubicBezTo>
                      <a:cubicBezTo>
                        <a:pt x="2402310" y="1074537"/>
                        <a:pt x="2380209" y="1055115"/>
                        <a:pt x="2329309" y="1055784"/>
                      </a:cubicBezTo>
                      <a:cubicBezTo>
                        <a:pt x="2249612" y="1057124"/>
                        <a:pt x="2181300" y="1087262"/>
                        <a:pt x="2127052" y="1144858"/>
                      </a:cubicBezTo>
                      <a:cubicBezTo>
                        <a:pt x="2074144" y="1199776"/>
                        <a:pt x="2052712" y="1198436"/>
                        <a:pt x="2013868" y="1131463"/>
                      </a:cubicBezTo>
                      <a:cubicBezTo>
                        <a:pt x="2013198" y="1130794"/>
                        <a:pt x="2013198" y="1130124"/>
                        <a:pt x="2012529" y="1129454"/>
                      </a:cubicBezTo>
                      <a:cubicBezTo>
                        <a:pt x="1962299" y="1024977"/>
                        <a:pt x="1884611" y="942601"/>
                        <a:pt x="1796207" y="870270"/>
                      </a:cubicBezTo>
                      <a:cubicBezTo>
                        <a:pt x="1565821" y="681407"/>
                        <a:pt x="1333426" y="494553"/>
                        <a:pt x="1123132" y="281580"/>
                      </a:cubicBezTo>
                      <a:cubicBezTo>
                        <a:pt x="1067544" y="225323"/>
                        <a:pt x="1001911" y="181791"/>
                        <a:pt x="924893" y="158351"/>
                      </a:cubicBezTo>
                      <a:cubicBezTo>
                        <a:pt x="860599" y="138929"/>
                        <a:pt x="803002" y="144286"/>
                        <a:pt x="760809" y="204562"/>
                      </a:cubicBezTo>
                      <a:cubicBezTo>
                        <a:pt x="757461" y="209920"/>
                        <a:pt x="752103" y="213268"/>
                        <a:pt x="748085" y="217956"/>
                      </a:cubicBezTo>
                      <a:cubicBezTo>
                        <a:pt x="734690" y="233360"/>
                        <a:pt x="721296" y="236039"/>
                        <a:pt x="705892" y="219296"/>
                      </a:cubicBezTo>
                      <a:cubicBezTo>
                        <a:pt x="675084" y="186479"/>
                        <a:pt x="644277" y="154332"/>
                        <a:pt x="612130" y="123525"/>
                      </a:cubicBezTo>
                      <a:cubicBezTo>
                        <a:pt x="579314" y="92048"/>
                        <a:pt x="546497" y="60571"/>
                        <a:pt x="511671" y="31772"/>
                      </a:cubicBezTo>
                      <a:cubicBezTo>
                        <a:pt x="423267" y="-40558"/>
                        <a:pt x="251147" y="17708"/>
                        <a:pt x="230386" y="134910"/>
                      </a:cubicBezTo>
                      <a:cubicBezTo>
                        <a:pt x="219670" y="195186"/>
                        <a:pt x="219001" y="256801"/>
                        <a:pt x="212973" y="317746"/>
                      </a:cubicBezTo>
                      <a:cubicBezTo>
                        <a:pt x="208285" y="363287"/>
                        <a:pt x="214982" y="412177"/>
                        <a:pt x="184175" y="451691"/>
                      </a:cubicBezTo>
                      <a:cubicBezTo>
                        <a:pt x="154707" y="489865"/>
                        <a:pt x="141982" y="532728"/>
                        <a:pt x="145331" y="578939"/>
                      </a:cubicBezTo>
                      <a:cubicBezTo>
                        <a:pt x="148679" y="628499"/>
                        <a:pt x="157386" y="678059"/>
                        <a:pt x="163413" y="726949"/>
                      </a:cubicBezTo>
                      <a:cubicBezTo>
                        <a:pt x="167432" y="761105"/>
                        <a:pt x="178147" y="796600"/>
                        <a:pt x="150019" y="826068"/>
                      </a:cubicBezTo>
                      <a:cubicBezTo>
                        <a:pt x="95771" y="884334"/>
                        <a:pt x="73670" y="955995"/>
                        <a:pt x="58936" y="1031004"/>
                      </a:cubicBezTo>
                      <a:cubicBezTo>
                        <a:pt x="35496" y="1150886"/>
                        <a:pt x="32147" y="1272106"/>
                        <a:pt x="42863" y="1393327"/>
                      </a:cubicBezTo>
                      <a:cubicBezTo>
                        <a:pt x="51569" y="1490437"/>
                        <a:pt x="64963" y="1586208"/>
                        <a:pt x="103138" y="1676621"/>
                      </a:cubicBezTo>
                      <a:cubicBezTo>
                        <a:pt x="112514" y="1699392"/>
                        <a:pt x="115193" y="1726850"/>
                        <a:pt x="113184" y="1751630"/>
                      </a:cubicBezTo>
                      <a:cubicBezTo>
                        <a:pt x="108496" y="1797841"/>
                        <a:pt x="97780" y="1842713"/>
                        <a:pt x="89074" y="1888254"/>
                      </a:cubicBezTo>
                      <a:cubicBezTo>
                        <a:pt x="64294" y="2027558"/>
                        <a:pt x="38844" y="2166861"/>
                        <a:pt x="14734" y="2306164"/>
                      </a:cubicBezTo>
                      <a:cubicBezTo>
                        <a:pt x="7367" y="2349696"/>
                        <a:pt x="4688" y="2394568"/>
                        <a:pt x="0" y="2438100"/>
                      </a:cubicBezTo>
                      <a:cubicBezTo>
                        <a:pt x="0" y="2484311"/>
                        <a:pt x="0" y="2531192"/>
                        <a:pt x="0" y="2577403"/>
                      </a:cubicBezTo>
                      <a:cubicBezTo>
                        <a:pt x="6697" y="2615578"/>
                        <a:pt x="11385" y="2655091"/>
                        <a:pt x="20092" y="2692596"/>
                      </a:cubicBezTo>
                      <a:cubicBezTo>
                        <a:pt x="40184" y="2774972"/>
                        <a:pt x="89074" y="2842615"/>
                        <a:pt x="134615" y="2911597"/>
                      </a:cubicBezTo>
                      <a:cubicBezTo>
                        <a:pt x="178147" y="2977900"/>
                        <a:pt x="225028" y="3042193"/>
                        <a:pt x="269230" y="3107827"/>
                      </a:cubicBezTo>
                      <a:cubicBezTo>
                        <a:pt x="342900" y="3216992"/>
                        <a:pt x="383753" y="3338213"/>
                        <a:pt x="396478" y="3469479"/>
                      </a:cubicBezTo>
                      <a:cubicBezTo>
                        <a:pt x="412552" y="3636241"/>
                        <a:pt x="450726" y="3799654"/>
                        <a:pt x="495598" y="3961058"/>
                      </a:cubicBezTo>
                      <a:cubicBezTo>
                        <a:pt x="554534" y="4171352"/>
                        <a:pt x="634231" y="4374280"/>
                        <a:pt x="726653" y="4571849"/>
                      </a:cubicBezTo>
                      <a:cubicBezTo>
                        <a:pt x="734020" y="4587253"/>
                        <a:pt x="732681" y="4598638"/>
                        <a:pt x="723975" y="4613372"/>
                      </a:cubicBezTo>
                      <a:cubicBezTo>
                        <a:pt x="642938" y="4743299"/>
                        <a:pt x="566589" y="4875905"/>
                        <a:pt x="504974" y="5017217"/>
                      </a:cubicBezTo>
                      <a:cubicBezTo>
                        <a:pt x="404515" y="5248273"/>
                        <a:pt x="373707" y="5489374"/>
                        <a:pt x="395808" y="5738513"/>
                      </a:cubicBezTo>
                      <a:cubicBezTo>
                        <a:pt x="414561" y="5945458"/>
                        <a:pt x="471488" y="6140349"/>
                        <a:pt x="575965" y="6320505"/>
                      </a:cubicBezTo>
                      <a:cubicBezTo>
                        <a:pt x="678433" y="6495974"/>
                        <a:pt x="815727" y="6635277"/>
                        <a:pt x="1011287" y="6702249"/>
                      </a:cubicBezTo>
                      <a:cubicBezTo>
                        <a:pt x="1391022" y="6832176"/>
                        <a:pt x="1720528" y="6745782"/>
                        <a:pt x="1997125" y="6457799"/>
                      </a:cubicBezTo>
                      <a:cubicBezTo>
                        <a:pt x="2143125" y="6305771"/>
                        <a:pt x="2232869" y="6120927"/>
                        <a:pt x="2287117" y="5920009"/>
                      </a:cubicBezTo>
                      <a:cubicBezTo>
                        <a:pt x="2315245" y="5815531"/>
                        <a:pt x="2333997" y="5708375"/>
                        <a:pt x="2355429" y="5601889"/>
                      </a:cubicBezTo>
                      <a:cubicBezTo>
                        <a:pt x="2361456" y="5572420"/>
                        <a:pt x="2360117" y="5541613"/>
                        <a:pt x="2363465" y="5511476"/>
                      </a:cubicBezTo>
                      <a:cubicBezTo>
                        <a:pt x="2364805" y="5500760"/>
                        <a:pt x="2368823" y="5490044"/>
                        <a:pt x="2373511" y="5473971"/>
                      </a:cubicBezTo>
                      <a:cubicBezTo>
                        <a:pt x="2387576" y="5484686"/>
                        <a:pt x="2398291" y="5492053"/>
                        <a:pt x="2407667" y="5501430"/>
                      </a:cubicBezTo>
                      <a:cubicBezTo>
                        <a:pt x="2502099" y="5598540"/>
                        <a:pt x="2575099" y="5711724"/>
                        <a:pt x="2642741" y="5828926"/>
                      </a:cubicBezTo>
                      <a:cubicBezTo>
                        <a:pt x="2646090" y="5834283"/>
                        <a:pt x="2646090" y="5842320"/>
                        <a:pt x="2645420" y="5849017"/>
                      </a:cubicBezTo>
                      <a:cubicBezTo>
                        <a:pt x="2613943" y="6019798"/>
                        <a:pt x="2581796" y="6189908"/>
                        <a:pt x="2550319" y="6360689"/>
                      </a:cubicBezTo>
                      <a:cubicBezTo>
                        <a:pt x="2544292" y="6394175"/>
                        <a:pt x="2538264" y="6426991"/>
                        <a:pt x="2534246" y="6461148"/>
                      </a:cubicBezTo>
                      <a:cubicBezTo>
                        <a:pt x="2533576" y="6468515"/>
                        <a:pt x="2537594" y="6478560"/>
                        <a:pt x="2542952" y="6483249"/>
                      </a:cubicBezTo>
                      <a:cubicBezTo>
                        <a:pt x="2554337" y="6493295"/>
                        <a:pt x="2566393" y="6502671"/>
                        <a:pt x="2579787" y="6509368"/>
                      </a:cubicBezTo>
                      <a:cubicBezTo>
                        <a:pt x="2769989" y="6604469"/>
                        <a:pt x="2960192" y="6700240"/>
                        <a:pt x="3151734" y="6794002"/>
                      </a:cubicBezTo>
                      <a:cubicBezTo>
                        <a:pt x="3221385" y="6828158"/>
                        <a:pt x="3295725" y="6848919"/>
                        <a:pt x="3372743" y="6860975"/>
                      </a:cubicBezTo>
                      <a:cubicBezTo>
                        <a:pt x="3399533" y="6860975"/>
                        <a:pt x="3426322" y="6860975"/>
                        <a:pt x="3453110" y="6860975"/>
                      </a:cubicBezTo>
                      <a:cubicBezTo>
                        <a:pt x="3459808" y="6859635"/>
                        <a:pt x="3466505" y="6857626"/>
                        <a:pt x="3473872" y="6856286"/>
                      </a:cubicBezTo>
                      <a:cubicBezTo>
                        <a:pt x="3512716" y="6848919"/>
                        <a:pt x="3541514" y="6830837"/>
                        <a:pt x="3550891" y="6789314"/>
                      </a:cubicBezTo>
                      <a:cubicBezTo>
                        <a:pt x="3556249" y="6765873"/>
                        <a:pt x="3565625" y="6743772"/>
                        <a:pt x="3570983" y="6720332"/>
                      </a:cubicBezTo>
                      <a:cubicBezTo>
                        <a:pt x="3623221" y="6498652"/>
                        <a:pt x="3672111" y="6276303"/>
                        <a:pt x="3727029" y="6055293"/>
                      </a:cubicBezTo>
                      <a:cubicBezTo>
                        <a:pt x="3797350" y="5771999"/>
                        <a:pt x="3879726" y="5492053"/>
                        <a:pt x="3994250" y="5222823"/>
                      </a:cubicBezTo>
                      <a:cubicBezTo>
                        <a:pt x="4098058" y="4978373"/>
                        <a:pt x="4232673" y="4752675"/>
                        <a:pt x="4417517" y="4559124"/>
                      </a:cubicBezTo>
                      <a:cubicBezTo>
                        <a:pt x="4420196" y="4556445"/>
                        <a:pt x="4422205" y="4552427"/>
                        <a:pt x="4425554" y="4546399"/>
                      </a:cubicBezTo>
                      <a:cubicBezTo>
                        <a:pt x="4254104" y="4485454"/>
                        <a:pt x="4086002" y="4425849"/>
                        <a:pt x="3916561" y="4367582"/>
                      </a:cubicBezTo>
                      <a:close/>
                      <a:moveTo>
                        <a:pt x="139973" y="998188"/>
                      </a:moveTo>
                      <a:cubicBezTo>
                        <a:pt x="144661" y="971399"/>
                        <a:pt x="151358" y="943940"/>
                        <a:pt x="162074" y="918490"/>
                      </a:cubicBezTo>
                      <a:cubicBezTo>
                        <a:pt x="164753" y="912463"/>
                        <a:pt x="167432" y="907105"/>
                        <a:pt x="170111" y="903087"/>
                      </a:cubicBezTo>
                      <a:lnTo>
                        <a:pt x="259184" y="1283491"/>
                      </a:lnTo>
                      <a:cubicBezTo>
                        <a:pt x="257845" y="1323005"/>
                        <a:pt x="265881" y="1359170"/>
                        <a:pt x="229716" y="1451593"/>
                      </a:cubicBezTo>
                      <a:cubicBezTo>
                        <a:pt x="224358" y="1465657"/>
                        <a:pt x="212973" y="1478382"/>
                        <a:pt x="205606" y="1492446"/>
                      </a:cubicBezTo>
                      <a:cubicBezTo>
                        <a:pt x="201588" y="1500483"/>
                        <a:pt x="200248" y="1510529"/>
                        <a:pt x="194890" y="1516556"/>
                      </a:cubicBezTo>
                      <a:cubicBezTo>
                        <a:pt x="186184" y="1525263"/>
                        <a:pt x="174129" y="1531960"/>
                        <a:pt x="163413" y="1539327"/>
                      </a:cubicBezTo>
                      <a:cubicBezTo>
                        <a:pt x="156716" y="1528611"/>
                        <a:pt x="146000" y="1518565"/>
                        <a:pt x="143991" y="1507180"/>
                      </a:cubicBezTo>
                      <a:cubicBezTo>
                        <a:pt x="137964" y="1473694"/>
                        <a:pt x="133276" y="1440207"/>
                        <a:pt x="131266" y="1406721"/>
                      </a:cubicBezTo>
                      <a:cubicBezTo>
                        <a:pt x="122560" y="1270767"/>
                        <a:pt x="117202" y="1134142"/>
                        <a:pt x="139973" y="998188"/>
                      </a:cubicBezTo>
                      <a:close/>
                      <a:moveTo>
                        <a:pt x="2101602" y="5315915"/>
                      </a:moveTo>
                      <a:cubicBezTo>
                        <a:pt x="2068116" y="5425750"/>
                        <a:pt x="2015207" y="5524870"/>
                        <a:pt x="1940198" y="5611265"/>
                      </a:cubicBezTo>
                      <a:cubicBezTo>
                        <a:pt x="1836391" y="5731815"/>
                        <a:pt x="1717179" y="5832274"/>
                        <a:pt x="1567830" y="5892550"/>
                      </a:cubicBezTo>
                      <a:cubicBezTo>
                        <a:pt x="1460004" y="5936082"/>
                        <a:pt x="1347490" y="5942110"/>
                        <a:pt x="1237655" y="5909293"/>
                      </a:cubicBezTo>
                      <a:cubicBezTo>
                        <a:pt x="1142554" y="5881164"/>
                        <a:pt x="1078930" y="5808164"/>
                        <a:pt x="1040086" y="5717751"/>
                      </a:cubicBezTo>
                      <a:cubicBezTo>
                        <a:pt x="981819" y="5580457"/>
                        <a:pt x="981819" y="5443163"/>
                        <a:pt x="1053480" y="5310558"/>
                      </a:cubicBezTo>
                      <a:cubicBezTo>
                        <a:pt x="1089645" y="5243585"/>
                        <a:pt x="1100361" y="5174603"/>
                        <a:pt x="1090315" y="5101603"/>
                      </a:cubicBezTo>
                      <a:cubicBezTo>
                        <a:pt x="1082948" y="5048025"/>
                        <a:pt x="1076920" y="4993777"/>
                        <a:pt x="1062856" y="4941538"/>
                      </a:cubicBezTo>
                      <a:cubicBezTo>
                        <a:pt x="1046113" y="4876574"/>
                        <a:pt x="1009278" y="4820318"/>
                        <a:pt x="967085" y="4770088"/>
                      </a:cubicBezTo>
                      <a:cubicBezTo>
                        <a:pt x="872654" y="4656235"/>
                        <a:pt x="805011" y="4526977"/>
                        <a:pt x="743397" y="4394371"/>
                      </a:cubicBezTo>
                      <a:cubicBezTo>
                        <a:pt x="661690" y="4218233"/>
                        <a:pt x="588020" y="4038747"/>
                        <a:pt x="537791" y="3850554"/>
                      </a:cubicBezTo>
                      <a:cubicBezTo>
                        <a:pt x="511001" y="3750095"/>
                        <a:pt x="488231" y="3647626"/>
                        <a:pt x="478855" y="3544488"/>
                      </a:cubicBezTo>
                      <a:cubicBezTo>
                        <a:pt x="455414" y="3285304"/>
                        <a:pt x="374377" y="3050230"/>
                        <a:pt x="208285" y="2847973"/>
                      </a:cubicBezTo>
                      <a:cubicBezTo>
                        <a:pt x="135955" y="2760239"/>
                        <a:pt x="114523" y="2658440"/>
                        <a:pt x="111844" y="2549275"/>
                      </a:cubicBezTo>
                      <a:cubicBezTo>
                        <a:pt x="108496" y="2389880"/>
                        <a:pt x="130597" y="2233164"/>
                        <a:pt x="160065" y="2076448"/>
                      </a:cubicBezTo>
                      <a:cubicBezTo>
                        <a:pt x="186854" y="1935805"/>
                        <a:pt x="210294" y="1794493"/>
                        <a:pt x="235744" y="1653180"/>
                      </a:cubicBezTo>
                      <a:cubicBezTo>
                        <a:pt x="243781" y="1610318"/>
                        <a:pt x="253157" y="1568125"/>
                        <a:pt x="263203" y="1525263"/>
                      </a:cubicBezTo>
                      <a:cubicBezTo>
                        <a:pt x="265881" y="1512538"/>
                        <a:pt x="273248" y="1501153"/>
                        <a:pt x="279946" y="1483740"/>
                      </a:cubicBezTo>
                      <a:cubicBezTo>
                        <a:pt x="286643" y="1495125"/>
                        <a:pt x="291331" y="1500483"/>
                        <a:pt x="293340" y="1506510"/>
                      </a:cubicBezTo>
                      <a:cubicBezTo>
                        <a:pt x="332854" y="1618355"/>
                        <a:pt x="371698" y="1730199"/>
                        <a:pt x="410542" y="1842043"/>
                      </a:cubicBezTo>
                      <a:lnTo>
                        <a:pt x="410542" y="2411311"/>
                      </a:lnTo>
                      <a:lnTo>
                        <a:pt x="411882" y="2411311"/>
                      </a:lnTo>
                      <a:cubicBezTo>
                        <a:pt x="417240" y="2487660"/>
                        <a:pt x="440680" y="2560660"/>
                        <a:pt x="472827" y="2630312"/>
                      </a:cubicBezTo>
                      <a:cubicBezTo>
                        <a:pt x="525735" y="2742826"/>
                        <a:pt x="587350" y="2851991"/>
                        <a:pt x="644277" y="2962496"/>
                      </a:cubicBezTo>
                      <a:cubicBezTo>
                        <a:pt x="679773" y="3031478"/>
                        <a:pt x="713929" y="3101129"/>
                        <a:pt x="747415" y="3170781"/>
                      </a:cubicBezTo>
                      <a:cubicBezTo>
                        <a:pt x="751433" y="3178818"/>
                        <a:pt x="750094" y="3192882"/>
                        <a:pt x="745406" y="3200919"/>
                      </a:cubicBezTo>
                      <a:cubicBezTo>
                        <a:pt x="718617" y="3249139"/>
                        <a:pt x="688479" y="3296020"/>
                        <a:pt x="662360" y="3344240"/>
                      </a:cubicBezTo>
                      <a:cubicBezTo>
                        <a:pt x="654323" y="3358974"/>
                        <a:pt x="651644" y="3377726"/>
                        <a:pt x="646956" y="3394469"/>
                      </a:cubicBezTo>
                      <a:cubicBezTo>
                        <a:pt x="650305" y="3396479"/>
                        <a:pt x="652983" y="3398488"/>
                        <a:pt x="656332" y="3400497"/>
                      </a:cubicBezTo>
                      <a:cubicBezTo>
                        <a:pt x="670396" y="3392460"/>
                        <a:pt x="685130" y="3385093"/>
                        <a:pt x="699195" y="3376387"/>
                      </a:cubicBezTo>
                      <a:cubicBezTo>
                        <a:pt x="748085" y="3347589"/>
                        <a:pt x="796975" y="3318121"/>
                        <a:pt x="846534" y="3289323"/>
                      </a:cubicBezTo>
                      <a:cubicBezTo>
                        <a:pt x="851892" y="3285974"/>
                        <a:pt x="857920" y="3283295"/>
                        <a:pt x="863278" y="3281286"/>
                      </a:cubicBezTo>
                      <a:cubicBezTo>
                        <a:pt x="924893" y="3253827"/>
                        <a:pt x="938957" y="3257845"/>
                        <a:pt x="955700" y="3323479"/>
                      </a:cubicBezTo>
                      <a:cubicBezTo>
                        <a:pt x="987177" y="3447378"/>
                        <a:pt x="1013966" y="3572617"/>
                        <a:pt x="1044774" y="3697186"/>
                      </a:cubicBezTo>
                      <a:cubicBezTo>
                        <a:pt x="1156618" y="4146572"/>
                        <a:pt x="1359545" y="4547739"/>
                        <a:pt x="1674317" y="4889299"/>
                      </a:cubicBezTo>
                      <a:cubicBezTo>
                        <a:pt x="1775445" y="4999135"/>
                        <a:pt x="1889299" y="5092896"/>
                        <a:pt x="2012529" y="5175942"/>
                      </a:cubicBezTo>
                      <a:cubicBezTo>
                        <a:pt x="2035299" y="5191346"/>
                        <a:pt x="2057400" y="5208759"/>
                        <a:pt x="2076822" y="5227511"/>
                      </a:cubicBezTo>
                      <a:cubicBezTo>
                        <a:pt x="2103611" y="5251621"/>
                        <a:pt x="2112318" y="5281089"/>
                        <a:pt x="2101602" y="5315915"/>
                      </a:cubicBezTo>
                      <a:close/>
                      <a:moveTo>
                        <a:pt x="474166" y="2022870"/>
                      </a:moveTo>
                      <a:cubicBezTo>
                        <a:pt x="506983" y="2115962"/>
                        <a:pt x="540469" y="2209053"/>
                        <a:pt x="573956" y="2302146"/>
                      </a:cubicBezTo>
                      <a:cubicBezTo>
                        <a:pt x="648295" y="2504403"/>
                        <a:pt x="730002" y="2703312"/>
                        <a:pt x="809030" y="2904230"/>
                      </a:cubicBezTo>
                      <a:cubicBezTo>
                        <a:pt x="831800" y="2963166"/>
                        <a:pt x="856580" y="3020762"/>
                        <a:pt x="879351" y="3080368"/>
                      </a:cubicBezTo>
                      <a:cubicBezTo>
                        <a:pt x="886718" y="3099790"/>
                        <a:pt x="896094" y="3125909"/>
                        <a:pt x="873324" y="3138634"/>
                      </a:cubicBezTo>
                      <a:cubicBezTo>
                        <a:pt x="848544" y="3151359"/>
                        <a:pt x="838498" y="3123900"/>
                        <a:pt x="827112" y="3108496"/>
                      </a:cubicBezTo>
                      <a:cubicBezTo>
                        <a:pt x="740048" y="2985936"/>
                        <a:pt x="670396" y="2853331"/>
                        <a:pt x="606772" y="2718046"/>
                      </a:cubicBezTo>
                      <a:cubicBezTo>
                        <a:pt x="558552" y="2616247"/>
                        <a:pt x="517699" y="2511100"/>
                        <a:pt x="474166" y="2406623"/>
                      </a:cubicBezTo>
                      <a:lnTo>
                        <a:pt x="474166" y="2022870"/>
                      </a:lnTo>
                      <a:close/>
                      <a:moveTo>
                        <a:pt x="3295725" y="4573858"/>
                      </a:moveTo>
                      <a:cubicBezTo>
                        <a:pt x="3068688" y="4814960"/>
                        <a:pt x="2892549" y="5088208"/>
                        <a:pt x="2768650" y="5394943"/>
                      </a:cubicBezTo>
                      <a:cubicBezTo>
                        <a:pt x="2744540" y="5454549"/>
                        <a:pt x="2727797" y="5516163"/>
                        <a:pt x="2707035" y="5576439"/>
                      </a:cubicBezTo>
                      <a:cubicBezTo>
                        <a:pt x="2701008" y="5593182"/>
                        <a:pt x="2694310" y="5609925"/>
                        <a:pt x="2686943" y="5625999"/>
                      </a:cubicBezTo>
                      <a:cubicBezTo>
                        <a:pt x="2671540" y="5659485"/>
                        <a:pt x="2659485" y="5660824"/>
                        <a:pt x="2638053" y="5630017"/>
                      </a:cubicBezTo>
                      <a:cubicBezTo>
                        <a:pt x="2609925" y="5589833"/>
                        <a:pt x="2585145" y="5546971"/>
                        <a:pt x="2555007" y="5508796"/>
                      </a:cubicBezTo>
                      <a:cubicBezTo>
                        <a:pt x="2507457" y="5447852"/>
                        <a:pt x="2456557" y="5388915"/>
                        <a:pt x="2406998" y="5329310"/>
                      </a:cubicBezTo>
                      <a:cubicBezTo>
                        <a:pt x="2348062" y="5258989"/>
                        <a:pt x="2273052" y="5208759"/>
                        <a:pt x="2196034" y="5161208"/>
                      </a:cubicBezTo>
                      <a:cubicBezTo>
                        <a:pt x="1806253" y="4922116"/>
                        <a:pt x="1535683" y="4579216"/>
                        <a:pt x="1329407" y="4178050"/>
                      </a:cubicBezTo>
                      <a:cubicBezTo>
                        <a:pt x="1245022" y="4013967"/>
                        <a:pt x="1193453" y="3837829"/>
                        <a:pt x="1149251" y="3659681"/>
                      </a:cubicBezTo>
                      <a:cubicBezTo>
                        <a:pt x="1066875" y="3326827"/>
                        <a:pt x="938957" y="3010046"/>
                        <a:pt x="816397" y="2691257"/>
                      </a:cubicBezTo>
                      <a:cubicBezTo>
                        <a:pt x="726653" y="2458862"/>
                        <a:pt x="634231" y="2227136"/>
                        <a:pt x="558552" y="1990053"/>
                      </a:cubicBezTo>
                      <a:cubicBezTo>
                        <a:pt x="499616" y="1805878"/>
                        <a:pt x="429964" y="1594245"/>
                        <a:pt x="386432" y="1405382"/>
                      </a:cubicBezTo>
                      <a:cubicBezTo>
                        <a:pt x="376386" y="1361180"/>
                        <a:pt x="370359" y="1315638"/>
                        <a:pt x="395139" y="1272106"/>
                      </a:cubicBezTo>
                      <a:cubicBezTo>
                        <a:pt x="416570" y="1233932"/>
                        <a:pt x="474166" y="1247996"/>
                        <a:pt x="500286" y="1282152"/>
                      </a:cubicBezTo>
                      <a:cubicBezTo>
                        <a:pt x="537791" y="1331042"/>
                        <a:pt x="571277" y="1382611"/>
                        <a:pt x="601415" y="1435519"/>
                      </a:cubicBezTo>
                      <a:cubicBezTo>
                        <a:pt x="676424" y="1568125"/>
                        <a:pt x="753442" y="1700061"/>
                        <a:pt x="820415" y="1836686"/>
                      </a:cubicBezTo>
                      <a:cubicBezTo>
                        <a:pt x="867966" y="1933796"/>
                        <a:pt x="921544" y="2038943"/>
                        <a:pt x="960388" y="2140072"/>
                      </a:cubicBezTo>
                      <a:cubicBezTo>
                        <a:pt x="1034058" y="2330944"/>
                        <a:pt x="1111746" y="2505073"/>
                        <a:pt x="1256407" y="2651743"/>
                      </a:cubicBezTo>
                      <a:cubicBezTo>
                        <a:pt x="1271811" y="2667147"/>
                        <a:pt x="1289894" y="2679202"/>
                        <a:pt x="1307306" y="2692596"/>
                      </a:cubicBezTo>
                      <a:cubicBezTo>
                        <a:pt x="1309985" y="2690587"/>
                        <a:pt x="1312664" y="2688578"/>
                        <a:pt x="1316013" y="2687238"/>
                      </a:cubicBezTo>
                      <a:cubicBezTo>
                        <a:pt x="1312664" y="2675183"/>
                        <a:pt x="1309985" y="2663128"/>
                        <a:pt x="1304628" y="2651743"/>
                      </a:cubicBezTo>
                      <a:cubicBezTo>
                        <a:pt x="1243682" y="2523155"/>
                        <a:pt x="1180728" y="2395238"/>
                        <a:pt x="1121792" y="2265311"/>
                      </a:cubicBezTo>
                      <a:cubicBezTo>
                        <a:pt x="1042764" y="2091182"/>
                        <a:pt x="969094" y="1914374"/>
                        <a:pt x="889397" y="1740245"/>
                      </a:cubicBezTo>
                      <a:cubicBezTo>
                        <a:pt x="807021" y="1560088"/>
                        <a:pt x="716608" y="1384620"/>
                        <a:pt x="602084" y="1221877"/>
                      </a:cubicBezTo>
                      <a:cubicBezTo>
                        <a:pt x="564580" y="1168968"/>
                        <a:pt x="521717" y="1122757"/>
                        <a:pt x="454075" y="1111372"/>
                      </a:cubicBezTo>
                      <a:cubicBezTo>
                        <a:pt x="398487" y="1101995"/>
                        <a:pt x="362992" y="1106684"/>
                        <a:pt x="338882" y="1124766"/>
                      </a:cubicBezTo>
                      <a:lnTo>
                        <a:pt x="304056" y="977426"/>
                      </a:lnTo>
                      <a:cubicBezTo>
                        <a:pt x="304056" y="976757"/>
                        <a:pt x="304056" y="975417"/>
                        <a:pt x="304056" y="974747"/>
                      </a:cubicBezTo>
                      <a:cubicBezTo>
                        <a:pt x="292001" y="859554"/>
                        <a:pt x="277937" y="745031"/>
                        <a:pt x="264542" y="629838"/>
                      </a:cubicBezTo>
                      <a:cubicBezTo>
                        <a:pt x="262533" y="613095"/>
                        <a:pt x="259854" y="596352"/>
                        <a:pt x="259184" y="579609"/>
                      </a:cubicBezTo>
                      <a:cubicBezTo>
                        <a:pt x="257175" y="539425"/>
                        <a:pt x="276597" y="522682"/>
                        <a:pt x="315441" y="531388"/>
                      </a:cubicBezTo>
                      <a:cubicBezTo>
                        <a:pt x="379735" y="546122"/>
                        <a:pt x="437332" y="573581"/>
                        <a:pt x="479524" y="625820"/>
                      </a:cubicBezTo>
                      <a:cubicBezTo>
                        <a:pt x="515690" y="670692"/>
                        <a:pt x="549176" y="718242"/>
                        <a:pt x="580653" y="766462"/>
                      </a:cubicBezTo>
                      <a:cubicBezTo>
                        <a:pt x="659681" y="887013"/>
                        <a:pt x="732681" y="1012252"/>
                        <a:pt x="817067" y="1128785"/>
                      </a:cubicBezTo>
                      <a:cubicBezTo>
                        <a:pt x="884039" y="1221207"/>
                        <a:pt x="962397" y="1304923"/>
                        <a:pt x="1038746" y="1389978"/>
                      </a:cubicBezTo>
                      <a:cubicBezTo>
                        <a:pt x="1211535" y="1584199"/>
                        <a:pt x="1326059" y="1811236"/>
                        <a:pt x="1421830" y="2050328"/>
                      </a:cubicBezTo>
                      <a:cubicBezTo>
                        <a:pt x="1475408" y="2184943"/>
                        <a:pt x="1541711" y="2314201"/>
                        <a:pt x="1603326" y="2445467"/>
                      </a:cubicBezTo>
                      <a:cubicBezTo>
                        <a:pt x="1614041" y="2467568"/>
                        <a:pt x="1632124" y="2485651"/>
                        <a:pt x="1646188" y="2505742"/>
                      </a:cubicBezTo>
                      <a:cubicBezTo>
                        <a:pt x="1649537" y="2504403"/>
                        <a:pt x="1652216" y="2502394"/>
                        <a:pt x="1655564" y="2501054"/>
                      </a:cubicBezTo>
                      <a:cubicBezTo>
                        <a:pt x="1653555" y="2490339"/>
                        <a:pt x="1653555" y="2478953"/>
                        <a:pt x="1650206" y="2468908"/>
                      </a:cubicBezTo>
                      <a:cubicBezTo>
                        <a:pt x="1578546" y="2235173"/>
                        <a:pt x="1508894" y="2000099"/>
                        <a:pt x="1417142" y="1773062"/>
                      </a:cubicBezTo>
                      <a:cubicBezTo>
                        <a:pt x="1349499" y="1606969"/>
                        <a:pt x="1249040" y="1461639"/>
                        <a:pt x="1136526" y="1323675"/>
                      </a:cubicBezTo>
                      <a:cubicBezTo>
                        <a:pt x="1017315" y="1177005"/>
                        <a:pt x="899443" y="1028995"/>
                        <a:pt x="786929" y="876967"/>
                      </a:cubicBezTo>
                      <a:cubicBezTo>
                        <a:pt x="729332" y="799279"/>
                        <a:pt x="682451" y="713554"/>
                        <a:pt x="632222" y="629838"/>
                      </a:cubicBezTo>
                      <a:cubicBezTo>
                        <a:pt x="559891" y="509957"/>
                        <a:pt x="458093" y="434278"/>
                        <a:pt x="318120" y="411507"/>
                      </a:cubicBezTo>
                      <a:cubicBezTo>
                        <a:pt x="277267" y="404810"/>
                        <a:pt x="271239" y="396773"/>
                        <a:pt x="275258" y="355250"/>
                      </a:cubicBezTo>
                      <a:cubicBezTo>
                        <a:pt x="280615" y="302342"/>
                        <a:pt x="285304" y="248764"/>
                        <a:pt x="299368" y="197195"/>
                      </a:cubicBezTo>
                      <a:cubicBezTo>
                        <a:pt x="321469" y="116158"/>
                        <a:pt x="391790" y="86020"/>
                        <a:pt x="463451" y="130892"/>
                      </a:cubicBezTo>
                      <a:cubicBezTo>
                        <a:pt x="507653" y="158351"/>
                        <a:pt x="548506" y="197195"/>
                        <a:pt x="581323" y="238048"/>
                      </a:cubicBezTo>
                      <a:cubicBezTo>
                        <a:pt x="639589" y="311048"/>
                        <a:pt x="695176" y="387397"/>
                        <a:pt x="745406" y="466425"/>
                      </a:cubicBezTo>
                      <a:cubicBezTo>
                        <a:pt x="854571" y="637205"/>
                        <a:pt x="986507" y="786554"/>
                        <a:pt x="1134517" y="923848"/>
                      </a:cubicBezTo>
                      <a:cubicBezTo>
                        <a:pt x="1241673" y="1023637"/>
                        <a:pt x="1344811" y="1144858"/>
                        <a:pt x="1434554" y="1262060"/>
                      </a:cubicBezTo>
                      <a:cubicBezTo>
                        <a:pt x="1541711" y="1402703"/>
                        <a:pt x="1622748" y="1539327"/>
                        <a:pt x="1700436" y="1696713"/>
                      </a:cubicBezTo>
                      <a:cubicBezTo>
                        <a:pt x="1762051" y="1821282"/>
                        <a:pt x="1820987" y="1947190"/>
                        <a:pt x="1884611" y="2070420"/>
                      </a:cubicBezTo>
                      <a:cubicBezTo>
                        <a:pt x="1924125" y="2147439"/>
                        <a:pt x="1973015" y="2220439"/>
                        <a:pt x="2039318" y="2277366"/>
                      </a:cubicBezTo>
                      <a:cubicBezTo>
                        <a:pt x="2072804" y="2306834"/>
                        <a:pt x="2114997" y="2326256"/>
                        <a:pt x="2153841" y="2349026"/>
                      </a:cubicBezTo>
                      <a:cubicBezTo>
                        <a:pt x="2161208" y="2353045"/>
                        <a:pt x="2171923" y="2350366"/>
                        <a:pt x="2181300" y="2351036"/>
                      </a:cubicBezTo>
                      <a:cubicBezTo>
                        <a:pt x="2179291" y="2340990"/>
                        <a:pt x="2180630" y="2329604"/>
                        <a:pt x="2175272" y="2321568"/>
                      </a:cubicBezTo>
                      <a:cubicBezTo>
                        <a:pt x="2157859" y="2294779"/>
                        <a:pt x="2138437" y="2268659"/>
                        <a:pt x="2119015" y="2243879"/>
                      </a:cubicBezTo>
                      <a:cubicBezTo>
                        <a:pt x="2001143" y="2093191"/>
                        <a:pt x="1914079" y="1925089"/>
                        <a:pt x="1841079" y="1748951"/>
                      </a:cubicBezTo>
                      <a:cubicBezTo>
                        <a:pt x="1776115" y="1592235"/>
                        <a:pt x="1708473" y="1436189"/>
                        <a:pt x="1601316" y="1302913"/>
                      </a:cubicBezTo>
                      <a:cubicBezTo>
                        <a:pt x="1515591" y="1196427"/>
                        <a:pt x="1422499" y="1096638"/>
                        <a:pt x="1331417" y="995509"/>
                      </a:cubicBezTo>
                      <a:cubicBezTo>
                        <a:pt x="1200820" y="851518"/>
                        <a:pt x="1066205" y="710205"/>
                        <a:pt x="937617" y="564205"/>
                      </a:cubicBezTo>
                      <a:cubicBezTo>
                        <a:pt x="887388" y="507278"/>
                        <a:pt x="846534" y="440975"/>
                        <a:pt x="806351" y="376012"/>
                      </a:cubicBezTo>
                      <a:cubicBezTo>
                        <a:pt x="776213" y="327122"/>
                        <a:pt x="783580" y="311718"/>
                        <a:pt x="832470" y="280241"/>
                      </a:cubicBezTo>
                      <a:cubicBezTo>
                        <a:pt x="837828" y="276892"/>
                        <a:pt x="843186" y="273544"/>
                        <a:pt x="848544" y="270865"/>
                      </a:cubicBezTo>
                      <a:cubicBezTo>
                        <a:pt x="888727" y="247424"/>
                        <a:pt x="925562" y="243406"/>
                        <a:pt x="964406" y="279571"/>
                      </a:cubicBezTo>
                      <a:cubicBezTo>
                        <a:pt x="1060847" y="368645"/>
                        <a:pt x="1159297" y="455040"/>
                        <a:pt x="1258416" y="541434"/>
                      </a:cubicBezTo>
                      <a:cubicBezTo>
                        <a:pt x="1393031" y="658636"/>
                        <a:pt x="1528986" y="774499"/>
                        <a:pt x="1662931" y="892371"/>
                      </a:cubicBezTo>
                      <a:cubicBezTo>
                        <a:pt x="1770087" y="986133"/>
                        <a:pt x="1871886" y="1084583"/>
                        <a:pt x="1944886" y="1209152"/>
                      </a:cubicBezTo>
                      <a:cubicBezTo>
                        <a:pt x="2007840" y="1315638"/>
                        <a:pt x="2048694" y="1431501"/>
                        <a:pt x="2086868" y="1548703"/>
                      </a:cubicBezTo>
                      <a:cubicBezTo>
                        <a:pt x="2154511" y="1756988"/>
                        <a:pt x="2246933" y="1953218"/>
                        <a:pt x="2377530" y="2129356"/>
                      </a:cubicBezTo>
                      <a:cubicBezTo>
                        <a:pt x="2425750" y="2194989"/>
                        <a:pt x="2486695" y="2251246"/>
                        <a:pt x="2542282" y="2311522"/>
                      </a:cubicBezTo>
                      <a:cubicBezTo>
                        <a:pt x="2550989" y="2320898"/>
                        <a:pt x="2563714" y="2325586"/>
                        <a:pt x="2574429" y="2332283"/>
                      </a:cubicBezTo>
                      <a:cubicBezTo>
                        <a:pt x="2576439" y="2330274"/>
                        <a:pt x="2579117" y="2328265"/>
                        <a:pt x="2581127" y="2326256"/>
                      </a:cubicBezTo>
                      <a:cubicBezTo>
                        <a:pt x="2563714" y="2294109"/>
                        <a:pt x="2546970" y="2261292"/>
                        <a:pt x="2528218" y="2229815"/>
                      </a:cubicBezTo>
                      <a:cubicBezTo>
                        <a:pt x="2381548" y="1980677"/>
                        <a:pt x="2252960" y="1722832"/>
                        <a:pt x="2155850" y="1450253"/>
                      </a:cubicBezTo>
                      <a:cubicBezTo>
                        <a:pt x="2139107" y="1402703"/>
                        <a:pt x="2123703" y="1353813"/>
                        <a:pt x="2113657" y="1304253"/>
                      </a:cubicBezTo>
                      <a:cubicBezTo>
                        <a:pt x="2110309" y="1285501"/>
                        <a:pt x="2118345" y="1256702"/>
                        <a:pt x="2131740" y="1243978"/>
                      </a:cubicBezTo>
                      <a:cubicBezTo>
                        <a:pt x="2167905" y="1211161"/>
                        <a:pt x="2207419" y="1181023"/>
                        <a:pt x="2249612" y="1157583"/>
                      </a:cubicBezTo>
                      <a:cubicBezTo>
                        <a:pt x="2297162" y="1131463"/>
                        <a:pt x="2331319" y="1150216"/>
                        <a:pt x="2340695" y="1204464"/>
                      </a:cubicBezTo>
                      <a:cubicBezTo>
                        <a:pt x="2348062" y="1247326"/>
                        <a:pt x="2348062" y="1291528"/>
                        <a:pt x="2354759" y="1334391"/>
                      </a:cubicBezTo>
                      <a:cubicBezTo>
                        <a:pt x="2396282" y="1611657"/>
                        <a:pt x="2475310" y="1875530"/>
                        <a:pt x="2621310" y="2117971"/>
                      </a:cubicBezTo>
                      <a:cubicBezTo>
                        <a:pt x="2705696" y="2257944"/>
                        <a:pt x="2786733" y="2401265"/>
                        <a:pt x="2844999" y="2555302"/>
                      </a:cubicBezTo>
                      <a:cubicBezTo>
                        <a:pt x="2881834" y="2652413"/>
                        <a:pt x="2901256" y="2753541"/>
                        <a:pt x="2907953" y="2857349"/>
                      </a:cubicBezTo>
                      <a:cubicBezTo>
                        <a:pt x="2913981" y="2954459"/>
                        <a:pt x="2915990" y="3052239"/>
                        <a:pt x="2930724" y="3148010"/>
                      </a:cubicBezTo>
                      <a:cubicBezTo>
                        <a:pt x="2940770" y="3212974"/>
                        <a:pt x="2964880" y="3276598"/>
                        <a:pt x="2989660" y="3338213"/>
                      </a:cubicBezTo>
                      <a:cubicBezTo>
                        <a:pt x="3068688" y="3533103"/>
                        <a:pt x="3118247" y="3736030"/>
                        <a:pt x="3148385" y="3943645"/>
                      </a:cubicBezTo>
                      <a:cubicBezTo>
                        <a:pt x="3161780" y="4035398"/>
                        <a:pt x="3173165" y="4127151"/>
                        <a:pt x="3181202" y="4219573"/>
                      </a:cubicBezTo>
                      <a:cubicBezTo>
                        <a:pt x="3188569" y="4299270"/>
                        <a:pt x="3223394" y="4359546"/>
                        <a:pt x="3291037" y="4402408"/>
                      </a:cubicBezTo>
                      <a:cubicBezTo>
                        <a:pt x="3323184" y="4422500"/>
                        <a:pt x="3354661" y="4443931"/>
                        <a:pt x="3390826" y="4467372"/>
                      </a:cubicBezTo>
                      <a:cubicBezTo>
                        <a:pt x="3356000" y="4506886"/>
                        <a:pt x="3326532" y="4541042"/>
                        <a:pt x="3295725" y="4573858"/>
                      </a:cubicBezTo>
                      <a:close/>
                    </a:path>
                  </a:pathLst>
                </a:custGeom>
                <a:solidFill>
                  <a:schemeClr val="accent2"/>
                </a:solidFill>
                <a:ln w="6686" cap="flat">
                  <a:noFill/>
                  <a:prstDash val="solid"/>
                  <a:miter/>
                </a:ln>
              </p:spPr>
              <p:txBody>
                <a:bodyPr rtlCol="0" anchor="ctr"/>
                <a:lstStyle/>
                <a:p>
                  <a:endParaRPr lang="en-US"/>
                </a:p>
              </p:txBody>
            </p:sp>
          </p:grpSp>
        </p:grpSp>
        <p:sp>
          <p:nvSpPr>
            <p:cNvPr id="89" name="Freeform: Shape 88">
              <a:extLst>
                <a:ext uri="{FF2B5EF4-FFF2-40B4-BE49-F238E27FC236}">
                  <a16:creationId xmlns:a16="http://schemas.microsoft.com/office/drawing/2014/main" id="{F8BE7E58-ACC3-4A53-B716-7BC10D6E3350}"/>
                </a:ext>
              </a:extLst>
            </p:cNvPr>
            <p:cNvSpPr/>
            <p:nvPr/>
          </p:nvSpPr>
          <p:spPr>
            <a:xfrm rot="20714560">
              <a:off x="2404005" y="2639236"/>
              <a:ext cx="115193" cy="157593"/>
            </a:xfrm>
            <a:custGeom>
              <a:avLst/>
              <a:gdLst>
                <a:gd name="connsiteX0" fmla="*/ 69304 w 115193"/>
                <a:gd name="connsiteY0" fmla="*/ 0 h 157593"/>
                <a:gd name="connsiteX1" fmla="*/ 69304 w 115193"/>
                <a:gd name="connsiteY1" fmla="*/ 38565 h 157593"/>
                <a:gd name="connsiteX2" fmla="*/ 115193 w 115193"/>
                <a:gd name="connsiteY2" fmla="*/ 38565 h 157593"/>
                <a:gd name="connsiteX3" fmla="*/ 115193 w 115193"/>
                <a:gd name="connsiteY3" fmla="*/ 61979 h 157593"/>
                <a:gd name="connsiteX4" fmla="*/ 69304 w 115193"/>
                <a:gd name="connsiteY4" fmla="*/ 61979 h 157593"/>
                <a:gd name="connsiteX5" fmla="*/ 69304 w 115193"/>
                <a:gd name="connsiteY5" fmla="*/ 157593 h 157593"/>
                <a:gd name="connsiteX6" fmla="*/ 45890 w 115193"/>
                <a:gd name="connsiteY6" fmla="*/ 157593 h 157593"/>
                <a:gd name="connsiteX7" fmla="*/ 45890 w 115193"/>
                <a:gd name="connsiteY7" fmla="*/ 61979 h 157593"/>
                <a:gd name="connsiteX8" fmla="*/ 0 w 115193"/>
                <a:gd name="connsiteY8" fmla="*/ 61979 h 157593"/>
                <a:gd name="connsiteX9" fmla="*/ 0 w 115193"/>
                <a:gd name="connsiteY9" fmla="*/ 38565 h 157593"/>
                <a:gd name="connsiteX10" fmla="*/ 45890 w 115193"/>
                <a:gd name="connsiteY10" fmla="*/ 38565 h 157593"/>
                <a:gd name="connsiteX11" fmla="*/ 45890 w 115193"/>
                <a:gd name="connsiteY11" fmla="*/ 0 h 1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193" h="157593">
                  <a:moveTo>
                    <a:pt x="69304" y="0"/>
                  </a:moveTo>
                  <a:lnTo>
                    <a:pt x="69304" y="38565"/>
                  </a:lnTo>
                  <a:lnTo>
                    <a:pt x="115193" y="38565"/>
                  </a:lnTo>
                  <a:lnTo>
                    <a:pt x="115193" y="61979"/>
                  </a:lnTo>
                  <a:lnTo>
                    <a:pt x="69304" y="61979"/>
                  </a:lnTo>
                  <a:lnTo>
                    <a:pt x="69304" y="157593"/>
                  </a:lnTo>
                  <a:lnTo>
                    <a:pt x="45890" y="157593"/>
                  </a:lnTo>
                  <a:lnTo>
                    <a:pt x="45890" y="61979"/>
                  </a:lnTo>
                  <a:lnTo>
                    <a:pt x="0" y="61979"/>
                  </a:lnTo>
                  <a:lnTo>
                    <a:pt x="0" y="38565"/>
                  </a:lnTo>
                  <a:lnTo>
                    <a:pt x="45890" y="38565"/>
                  </a:lnTo>
                  <a:lnTo>
                    <a:pt x="4589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F8C746B-0D4A-4A68-ADDB-15E4FB868A25}"/>
                </a:ext>
              </a:extLst>
            </p:cNvPr>
            <p:cNvSpPr/>
            <p:nvPr/>
          </p:nvSpPr>
          <p:spPr>
            <a:xfrm rot="645173">
              <a:off x="2015820" y="2175852"/>
              <a:ext cx="511887" cy="446183"/>
            </a:xfrm>
            <a:custGeom>
              <a:avLst/>
              <a:gdLst>
                <a:gd name="connsiteX0" fmla="*/ 448474 w 511887"/>
                <a:gd name="connsiteY0" fmla="*/ 0 h 446183"/>
                <a:gd name="connsiteX1" fmla="*/ 462911 w 511887"/>
                <a:gd name="connsiteY1" fmla="*/ 14437 h 446183"/>
                <a:gd name="connsiteX2" fmla="*/ 458744 w 511887"/>
                <a:gd name="connsiteY2" fmla="*/ 24498 h 446183"/>
                <a:gd name="connsiteX3" fmla="*/ 461514 w 511887"/>
                <a:gd name="connsiteY3" fmla="*/ 25646 h 446183"/>
                <a:gd name="connsiteX4" fmla="*/ 465743 w 511887"/>
                <a:gd name="connsiteY4" fmla="*/ 35854 h 446183"/>
                <a:gd name="connsiteX5" fmla="*/ 461575 w 511887"/>
                <a:gd name="connsiteY5" fmla="*/ 45915 h 446183"/>
                <a:gd name="connsiteX6" fmla="*/ 464346 w 511887"/>
                <a:gd name="connsiteY6" fmla="*/ 47062 h 446183"/>
                <a:gd name="connsiteX7" fmla="*/ 468574 w 511887"/>
                <a:gd name="connsiteY7" fmla="*/ 57271 h 446183"/>
                <a:gd name="connsiteX8" fmla="*/ 464407 w 511887"/>
                <a:gd name="connsiteY8" fmla="*/ 67332 h 446183"/>
                <a:gd name="connsiteX9" fmla="*/ 467179 w 511887"/>
                <a:gd name="connsiteY9" fmla="*/ 68480 h 446183"/>
                <a:gd name="connsiteX10" fmla="*/ 471407 w 511887"/>
                <a:gd name="connsiteY10" fmla="*/ 78688 h 446183"/>
                <a:gd name="connsiteX11" fmla="*/ 467240 w 511887"/>
                <a:gd name="connsiteY11" fmla="*/ 88749 h 446183"/>
                <a:gd name="connsiteX12" fmla="*/ 470010 w 511887"/>
                <a:gd name="connsiteY12" fmla="*/ 89897 h 446183"/>
                <a:gd name="connsiteX13" fmla="*/ 474239 w 511887"/>
                <a:gd name="connsiteY13" fmla="*/ 100105 h 446183"/>
                <a:gd name="connsiteX14" fmla="*/ 472265 w 511887"/>
                <a:gd name="connsiteY14" fmla="*/ 104869 h 446183"/>
                <a:gd name="connsiteX15" fmla="*/ 472843 w 511887"/>
                <a:gd name="connsiteY15" fmla="*/ 105108 h 446183"/>
                <a:gd name="connsiteX16" fmla="*/ 477071 w 511887"/>
                <a:gd name="connsiteY16" fmla="*/ 115317 h 446183"/>
                <a:gd name="connsiteX17" fmla="*/ 472843 w 511887"/>
                <a:gd name="connsiteY17" fmla="*/ 125525 h 446183"/>
                <a:gd name="connsiteX18" fmla="*/ 471248 w 511887"/>
                <a:gd name="connsiteY18" fmla="*/ 126186 h 446183"/>
                <a:gd name="connsiteX19" fmla="*/ 475744 w 511887"/>
                <a:gd name="connsiteY19" fmla="*/ 128048 h 446183"/>
                <a:gd name="connsiteX20" fmla="*/ 479972 w 511887"/>
                <a:gd name="connsiteY20" fmla="*/ 138256 h 446183"/>
                <a:gd name="connsiteX21" fmla="*/ 475744 w 511887"/>
                <a:gd name="connsiteY21" fmla="*/ 148465 h 446183"/>
                <a:gd name="connsiteX22" fmla="*/ 474148 w 511887"/>
                <a:gd name="connsiteY22" fmla="*/ 149125 h 446183"/>
                <a:gd name="connsiteX23" fmla="*/ 478646 w 511887"/>
                <a:gd name="connsiteY23" fmla="*/ 150988 h 446183"/>
                <a:gd name="connsiteX24" fmla="*/ 482874 w 511887"/>
                <a:gd name="connsiteY24" fmla="*/ 161197 h 446183"/>
                <a:gd name="connsiteX25" fmla="*/ 478646 w 511887"/>
                <a:gd name="connsiteY25" fmla="*/ 171405 h 446183"/>
                <a:gd name="connsiteX26" fmla="*/ 477050 w 511887"/>
                <a:gd name="connsiteY26" fmla="*/ 172066 h 446183"/>
                <a:gd name="connsiteX27" fmla="*/ 481547 w 511887"/>
                <a:gd name="connsiteY27" fmla="*/ 173929 h 446183"/>
                <a:gd name="connsiteX28" fmla="*/ 485775 w 511887"/>
                <a:gd name="connsiteY28" fmla="*/ 184137 h 446183"/>
                <a:gd name="connsiteX29" fmla="*/ 481547 w 511887"/>
                <a:gd name="connsiteY29" fmla="*/ 194346 h 446183"/>
                <a:gd name="connsiteX30" fmla="*/ 479950 w 511887"/>
                <a:gd name="connsiteY30" fmla="*/ 195007 h 446183"/>
                <a:gd name="connsiteX31" fmla="*/ 484448 w 511887"/>
                <a:gd name="connsiteY31" fmla="*/ 196870 h 446183"/>
                <a:gd name="connsiteX32" fmla="*/ 488677 w 511887"/>
                <a:gd name="connsiteY32" fmla="*/ 207079 h 446183"/>
                <a:gd name="connsiteX33" fmla="*/ 484448 w 511887"/>
                <a:gd name="connsiteY33" fmla="*/ 217287 h 446183"/>
                <a:gd name="connsiteX34" fmla="*/ 482854 w 511887"/>
                <a:gd name="connsiteY34" fmla="*/ 217947 h 446183"/>
                <a:gd name="connsiteX35" fmla="*/ 487350 w 511887"/>
                <a:gd name="connsiteY35" fmla="*/ 219810 h 446183"/>
                <a:gd name="connsiteX36" fmla="*/ 491578 w 511887"/>
                <a:gd name="connsiteY36" fmla="*/ 230018 h 446183"/>
                <a:gd name="connsiteX37" fmla="*/ 487350 w 511887"/>
                <a:gd name="connsiteY37" fmla="*/ 240226 h 446183"/>
                <a:gd name="connsiteX38" fmla="*/ 485754 w 511887"/>
                <a:gd name="connsiteY38" fmla="*/ 240888 h 446183"/>
                <a:gd name="connsiteX39" fmla="*/ 490251 w 511887"/>
                <a:gd name="connsiteY39" fmla="*/ 242750 h 446183"/>
                <a:gd name="connsiteX40" fmla="*/ 494479 w 511887"/>
                <a:gd name="connsiteY40" fmla="*/ 252959 h 446183"/>
                <a:gd name="connsiteX41" fmla="*/ 490251 w 511887"/>
                <a:gd name="connsiteY41" fmla="*/ 263167 h 446183"/>
                <a:gd name="connsiteX42" fmla="*/ 488654 w 511887"/>
                <a:gd name="connsiteY42" fmla="*/ 263829 h 446183"/>
                <a:gd name="connsiteX43" fmla="*/ 493152 w 511887"/>
                <a:gd name="connsiteY43" fmla="*/ 265692 h 446183"/>
                <a:gd name="connsiteX44" fmla="*/ 497381 w 511887"/>
                <a:gd name="connsiteY44" fmla="*/ 275900 h 446183"/>
                <a:gd name="connsiteX45" fmla="*/ 493152 w 511887"/>
                <a:gd name="connsiteY45" fmla="*/ 286109 h 446183"/>
                <a:gd name="connsiteX46" fmla="*/ 491557 w 511887"/>
                <a:gd name="connsiteY46" fmla="*/ 286769 h 446183"/>
                <a:gd name="connsiteX47" fmla="*/ 496054 w 511887"/>
                <a:gd name="connsiteY47" fmla="*/ 288632 h 446183"/>
                <a:gd name="connsiteX48" fmla="*/ 500283 w 511887"/>
                <a:gd name="connsiteY48" fmla="*/ 298840 h 446183"/>
                <a:gd name="connsiteX49" fmla="*/ 496054 w 511887"/>
                <a:gd name="connsiteY49" fmla="*/ 309049 h 446183"/>
                <a:gd name="connsiteX50" fmla="*/ 494458 w 511887"/>
                <a:gd name="connsiteY50" fmla="*/ 309710 h 446183"/>
                <a:gd name="connsiteX51" fmla="*/ 498955 w 511887"/>
                <a:gd name="connsiteY51" fmla="*/ 311573 h 446183"/>
                <a:gd name="connsiteX52" fmla="*/ 503184 w 511887"/>
                <a:gd name="connsiteY52" fmla="*/ 321781 h 446183"/>
                <a:gd name="connsiteX53" fmla="*/ 498955 w 511887"/>
                <a:gd name="connsiteY53" fmla="*/ 331989 h 446183"/>
                <a:gd name="connsiteX54" fmla="*/ 497359 w 511887"/>
                <a:gd name="connsiteY54" fmla="*/ 332651 h 446183"/>
                <a:gd name="connsiteX55" fmla="*/ 501856 w 511887"/>
                <a:gd name="connsiteY55" fmla="*/ 334513 h 446183"/>
                <a:gd name="connsiteX56" fmla="*/ 506085 w 511887"/>
                <a:gd name="connsiteY56" fmla="*/ 344722 h 446183"/>
                <a:gd name="connsiteX57" fmla="*/ 501856 w 511887"/>
                <a:gd name="connsiteY57" fmla="*/ 354930 h 446183"/>
                <a:gd name="connsiteX58" fmla="*/ 500261 w 511887"/>
                <a:gd name="connsiteY58" fmla="*/ 355591 h 446183"/>
                <a:gd name="connsiteX59" fmla="*/ 504758 w 511887"/>
                <a:gd name="connsiteY59" fmla="*/ 357454 h 446183"/>
                <a:gd name="connsiteX60" fmla="*/ 508987 w 511887"/>
                <a:gd name="connsiteY60" fmla="*/ 367662 h 446183"/>
                <a:gd name="connsiteX61" fmla="*/ 505624 w 511887"/>
                <a:gd name="connsiteY61" fmla="*/ 375781 h 446183"/>
                <a:gd name="connsiteX62" fmla="*/ 507659 w 511887"/>
                <a:gd name="connsiteY62" fmla="*/ 376624 h 446183"/>
                <a:gd name="connsiteX63" fmla="*/ 511887 w 511887"/>
                <a:gd name="connsiteY63" fmla="*/ 386832 h 446183"/>
                <a:gd name="connsiteX64" fmla="*/ 507659 w 511887"/>
                <a:gd name="connsiteY64" fmla="*/ 397041 h 446183"/>
                <a:gd name="connsiteX65" fmla="*/ 503516 w 511887"/>
                <a:gd name="connsiteY65" fmla="*/ 398757 h 446183"/>
                <a:gd name="connsiteX66" fmla="*/ 504758 w 511887"/>
                <a:gd name="connsiteY66" fmla="*/ 399272 h 446183"/>
                <a:gd name="connsiteX67" fmla="*/ 508987 w 511887"/>
                <a:gd name="connsiteY67" fmla="*/ 409480 h 446183"/>
                <a:gd name="connsiteX68" fmla="*/ 494550 w 511887"/>
                <a:gd name="connsiteY68" fmla="*/ 423917 h 446183"/>
                <a:gd name="connsiteX69" fmla="*/ 490102 w 511887"/>
                <a:gd name="connsiteY69" fmla="*/ 422075 h 446183"/>
                <a:gd name="connsiteX70" fmla="*/ 490576 w 511887"/>
                <a:gd name="connsiteY70" fmla="*/ 423220 h 446183"/>
                <a:gd name="connsiteX71" fmla="*/ 476139 w 511887"/>
                <a:gd name="connsiteY71" fmla="*/ 437657 h 446183"/>
                <a:gd name="connsiteX72" fmla="*/ 461702 w 511887"/>
                <a:gd name="connsiteY72" fmla="*/ 423221 h 446183"/>
                <a:gd name="connsiteX73" fmla="*/ 476139 w 511887"/>
                <a:gd name="connsiteY73" fmla="*/ 408783 h 446183"/>
                <a:gd name="connsiteX74" fmla="*/ 480588 w 511887"/>
                <a:gd name="connsiteY74" fmla="*/ 410626 h 446183"/>
                <a:gd name="connsiteX75" fmla="*/ 480113 w 511887"/>
                <a:gd name="connsiteY75" fmla="*/ 409480 h 446183"/>
                <a:gd name="connsiteX76" fmla="*/ 484342 w 511887"/>
                <a:gd name="connsiteY76" fmla="*/ 399272 h 446183"/>
                <a:gd name="connsiteX77" fmla="*/ 488485 w 511887"/>
                <a:gd name="connsiteY77" fmla="*/ 397556 h 446183"/>
                <a:gd name="connsiteX78" fmla="*/ 487242 w 511887"/>
                <a:gd name="connsiteY78" fmla="*/ 397041 h 446183"/>
                <a:gd name="connsiteX79" fmla="*/ 483013 w 511887"/>
                <a:gd name="connsiteY79" fmla="*/ 386832 h 446183"/>
                <a:gd name="connsiteX80" fmla="*/ 486377 w 511887"/>
                <a:gd name="connsiteY80" fmla="*/ 378713 h 446183"/>
                <a:gd name="connsiteX81" fmla="*/ 484341 w 511887"/>
                <a:gd name="connsiteY81" fmla="*/ 377870 h 446183"/>
                <a:gd name="connsiteX82" fmla="*/ 480113 w 511887"/>
                <a:gd name="connsiteY82" fmla="*/ 367662 h 446183"/>
                <a:gd name="connsiteX83" fmla="*/ 484341 w 511887"/>
                <a:gd name="connsiteY83" fmla="*/ 357454 h 446183"/>
                <a:gd name="connsiteX84" fmla="*/ 485937 w 511887"/>
                <a:gd name="connsiteY84" fmla="*/ 356793 h 446183"/>
                <a:gd name="connsiteX85" fmla="*/ 481439 w 511887"/>
                <a:gd name="connsiteY85" fmla="*/ 354930 h 446183"/>
                <a:gd name="connsiteX86" fmla="*/ 477211 w 511887"/>
                <a:gd name="connsiteY86" fmla="*/ 344722 h 446183"/>
                <a:gd name="connsiteX87" fmla="*/ 481439 w 511887"/>
                <a:gd name="connsiteY87" fmla="*/ 334513 h 446183"/>
                <a:gd name="connsiteX88" fmla="*/ 483035 w 511887"/>
                <a:gd name="connsiteY88" fmla="*/ 333852 h 446183"/>
                <a:gd name="connsiteX89" fmla="*/ 478538 w 511887"/>
                <a:gd name="connsiteY89" fmla="*/ 331989 h 446183"/>
                <a:gd name="connsiteX90" fmla="*/ 474310 w 511887"/>
                <a:gd name="connsiteY90" fmla="*/ 321781 h 446183"/>
                <a:gd name="connsiteX91" fmla="*/ 478538 w 511887"/>
                <a:gd name="connsiteY91" fmla="*/ 311573 h 446183"/>
                <a:gd name="connsiteX92" fmla="*/ 480134 w 511887"/>
                <a:gd name="connsiteY92" fmla="*/ 310912 h 446183"/>
                <a:gd name="connsiteX93" fmla="*/ 475637 w 511887"/>
                <a:gd name="connsiteY93" fmla="*/ 309049 h 446183"/>
                <a:gd name="connsiteX94" fmla="*/ 471409 w 511887"/>
                <a:gd name="connsiteY94" fmla="*/ 298841 h 446183"/>
                <a:gd name="connsiteX95" fmla="*/ 475637 w 511887"/>
                <a:gd name="connsiteY95" fmla="*/ 288632 h 446183"/>
                <a:gd name="connsiteX96" fmla="*/ 477233 w 511887"/>
                <a:gd name="connsiteY96" fmla="*/ 287971 h 446183"/>
                <a:gd name="connsiteX97" fmla="*/ 472735 w 511887"/>
                <a:gd name="connsiteY97" fmla="*/ 286109 h 446183"/>
                <a:gd name="connsiteX98" fmla="*/ 468507 w 511887"/>
                <a:gd name="connsiteY98" fmla="*/ 275900 h 446183"/>
                <a:gd name="connsiteX99" fmla="*/ 472735 w 511887"/>
                <a:gd name="connsiteY99" fmla="*/ 265692 h 446183"/>
                <a:gd name="connsiteX100" fmla="*/ 474332 w 511887"/>
                <a:gd name="connsiteY100" fmla="*/ 265030 h 446183"/>
                <a:gd name="connsiteX101" fmla="*/ 469834 w 511887"/>
                <a:gd name="connsiteY101" fmla="*/ 263167 h 446183"/>
                <a:gd name="connsiteX102" fmla="*/ 465606 w 511887"/>
                <a:gd name="connsiteY102" fmla="*/ 252959 h 446183"/>
                <a:gd name="connsiteX103" fmla="*/ 469834 w 511887"/>
                <a:gd name="connsiteY103" fmla="*/ 242750 h 446183"/>
                <a:gd name="connsiteX104" fmla="*/ 471430 w 511887"/>
                <a:gd name="connsiteY104" fmla="*/ 242089 h 446183"/>
                <a:gd name="connsiteX105" fmla="*/ 466933 w 511887"/>
                <a:gd name="connsiteY105" fmla="*/ 240226 h 446183"/>
                <a:gd name="connsiteX106" fmla="*/ 462704 w 511887"/>
                <a:gd name="connsiteY106" fmla="*/ 230018 h 446183"/>
                <a:gd name="connsiteX107" fmla="*/ 466933 w 511887"/>
                <a:gd name="connsiteY107" fmla="*/ 219810 h 446183"/>
                <a:gd name="connsiteX108" fmla="*/ 468527 w 511887"/>
                <a:gd name="connsiteY108" fmla="*/ 219149 h 446183"/>
                <a:gd name="connsiteX109" fmla="*/ 464031 w 511887"/>
                <a:gd name="connsiteY109" fmla="*/ 217287 h 446183"/>
                <a:gd name="connsiteX110" fmla="*/ 459803 w 511887"/>
                <a:gd name="connsiteY110" fmla="*/ 207079 h 446183"/>
                <a:gd name="connsiteX111" fmla="*/ 464031 w 511887"/>
                <a:gd name="connsiteY111" fmla="*/ 196870 h 446183"/>
                <a:gd name="connsiteX112" fmla="*/ 465628 w 511887"/>
                <a:gd name="connsiteY112" fmla="*/ 196209 h 446183"/>
                <a:gd name="connsiteX113" fmla="*/ 461130 w 511887"/>
                <a:gd name="connsiteY113" fmla="*/ 194345 h 446183"/>
                <a:gd name="connsiteX114" fmla="*/ 456901 w 511887"/>
                <a:gd name="connsiteY114" fmla="*/ 184137 h 446183"/>
                <a:gd name="connsiteX115" fmla="*/ 461130 w 511887"/>
                <a:gd name="connsiteY115" fmla="*/ 173929 h 446183"/>
                <a:gd name="connsiteX116" fmla="*/ 462726 w 511887"/>
                <a:gd name="connsiteY116" fmla="*/ 173268 h 446183"/>
                <a:gd name="connsiteX117" fmla="*/ 458229 w 511887"/>
                <a:gd name="connsiteY117" fmla="*/ 171405 h 446183"/>
                <a:gd name="connsiteX118" fmla="*/ 454000 w 511887"/>
                <a:gd name="connsiteY118" fmla="*/ 161197 h 446183"/>
                <a:gd name="connsiteX119" fmla="*/ 458229 w 511887"/>
                <a:gd name="connsiteY119" fmla="*/ 150988 h 446183"/>
                <a:gd name="connsiteX120" fmla="*/ 459824 w 511887"/>
                <a:gd name="connsiteY120" fmla="*/ 150327 h 446183"/>
                <a:gd name="connsiteX121" fmla="*/ 455327 w 511887"/>
                <a:gd name="connsiteY121" fmla="*/ 148465 h 446183"/>
                <a:gd name="connsiteX122" fmla="*/ 451098 w 511887"/>
                <a:gd name="connsiteY122" fmla="*/ 138256 h 446183"/>
                <a:gd name="connsiteX123" fmla="*/ 455327 w 511887"/>
                <a:gd name="connsiteY123" fmla="*/ 128048 h 446183"/>
                <a:gd name="connsiteX124" fmla="*/ 456922 w 511887"/>
                <a:gd name="connsiteY124" fmla="*/ 127387 h 446183"/>
                <a:gd name="connsiteX125" fmla="*/ 452426 w 511887"/>
                <a:gd name="connsiteY125" fmla="*/ 125525 h 446183"/>
                <a:gd name="connsiteX126" fmla="*/ 448197 w 511887"/>
                <a:gd name="connsiteY126" fmla="*/ 115317 h 446183"/>
                <a:gd name="connsiteX127" fmla="*/ 450171 w 511887"/>
                <a:gd name="connsiteY127" fmla="*/ 110553 h 446183"/>
                <a:gd name="connsiteX128" fmla="*/ 449593 w 511887"/>
                <a:gd name="connsiteY128" fmla="*/ 110313 h 446183"/>
                <a:gd name="connsiteX129" fmla="*/ 445365 w 511887"/>
                <a:gd name="connsiteY129" fmla="*/ 100105 h 446183"/>
                <a:gd name="connsiteX130" fmla="*/ 449532 w 511887"/>
                <a:gd name="connsiteY130" fmla="*/ 90044 h 446183"/>
                <a:gd name="connsiteX131" fmla="*/ 446762 w 511887"/>
                <a:gd name="connsiteY131" fmla="*/ 88897 h 446183"/>
                <a:gd name="connsiteX132" fmla="*/ 442533 w 511887"/>
                <a:gd name="connsiteY132" fmla="*/ 78688 h 446183"/>
                <a:gd name="connsiteX133" fmla="*/ 446701 w 511887"/>
                <a:gd name="connsiteY133" fmla="*/ 68627 h 446183"/>
                <a:gd name="connsiteX134" fmla="*/ 443929 w 511887"/>
                <a:gd name="connsiteY134" fmla="*/ 67479 h 446183"/>
                <a:gd name="connsiteX135" fmla="*/ 439700 w 511887"/>
                <a:gd name="connsiteY135" fmla="*/ 57271 h 446183"/>
                <a:gd name="connsiteX136" fmla="*/ 443868 w 511887"/>
                <a:gd name="connsiteY136" fmla="*/ 47210 h 446183"/>
                <a:gd name="connsiteX137" fmla="*/ 441098 w 511887"/>
                <a:gd name="connsiteY137" fmla="*/ 46062 h 446183"/>
                <a:gd name="connsiteX138" fmla="*/ 436869 w 511887"/>
                <a:gd name="connsiteY138" fmla="*/ 35854 h 446183"/>
                <a:gd name="connsiteX139" fmla="*/ 441037 w 511887"/>
                <a:gd name="connsiteY139" fmla="*/ 25793 h 446183"/>
                <a:gd name="connsiteX140" fmla="*/ 438266 w 511887"/>
                <a:gd name="connsiteY140" fmla="*/ 24646 h 446183"/>
                <a:gd name="connsiteX141" fmla="*/ 434037 w 511887"/>
                <a:gd name="connsiteY141" fmla="*/ 14437 h 446183"/>
                <a:gd name="connsiteX142" fmla="*/ 448474 w 511887"/>
                <a:gd name="connsiteY142" fmla="*/ 0 h 446183"/>
                <a:gd name="connsiteX143" fmla="*/ 39524 w 511887"/>
                <a:gd name="connsiteY143" fmla="*/ 25565 h 446183"/>
                <a:gd name="connsiteX144" fmla="*/ 49733 w 511887"/>
                <a:gd name="connsiteY144" fmla="*/ 29794 h 446183"/>
                <a:gd name="connsiteX145" fmla="*/ 53842 w 511887"/>
                <a:gd name="connsiteY145" fmla="*/ 39714 h 446183"/>
                <a:gd name="connsiteX146" fmla="*/ 62209 w 511887"/>
                <a:gd name="connsiteY146" fmla="*/ 36249 h 446183"/>
                <a:gd name="connsiteX147" fmla="*/ 72417 w 511887"/>
                <a:gd name="connsiteY147" fmla="*/ 40477 h 446183"/>
                <a:gd name="connsiteX148" fmla="*/ 75069 w 511887"/>
                <a:gd name="connsiteY148" fmla="*/ 46877 h 446183"/>
                <a:gd name="connsiteX149" fmla="*/ 81364 w 511887"/>
                <a:gd name="connsiteY149" fmla="*/ 44270 h 446183"/>
                <a:gd name="connsiteX150" fmla="*/ 91572 w 511887"/>
                <a:gd name="connsiteY150" fmla="*/ 48498 h 446183"/>
                <a:gd name="connsiteX151" fmla="*/ 95134 w 511887"/>
                <a:gd name="connsiteY151" fmla="*/ 57096 h 446183"/>
                <a:gd name="connsiteX152" fmla="*/ 101126 w 511887"/>
                <a:gd name="connsiteY152" fmla="*/ 54614 h 446183"/>
                <a:gd name="connsiteX153" fmla="*/ 111334 w 511887"/>
                <a:gd name="connsiteY153" fmla="*/ 58843 h 446183"/>
                <a:gd name="connsiteX154" fmla="*/ 114374 w 511887"/>
                <a:gd name="connsiteY154" fmla="*/ 66180 h 446183"/>
                <a:gd name="connsiteX155" fmla="*/ 115315 w 511887"/>
                <a:gd name="connsiteY155" fmla="*/ 65790 h 446183"/>
                <a:gd name="connsiteX156" fmla="*/ 125524 w 511887"/>
                <a:gd name="connsiteY156" fmla="*/ 70019 h 446183"/>
                <a:gd name="connsiteX157" fmla="*/ 127607 w 511887"/>
                <a:gd name="connsiteY157" fmla="*/ 75049 h 446183"/>
                <a:gd name="connsiteX158" fmla="*/ 130176 w 511887"/>
                <a:gd name="connsiteY158" fmla="*/ 73984 h 446183"/>
                <a:gd name="connsiteX159" fmla="*/ 144613 w 511887"/>
                <a:gd name="connsiteY159" fmla="*/ 88421 h 446183"/>
                <a:gd name="connsiteX160" fmla="*/ 143771 w 511887"/>
                <a:gd name="connsiteY160" fmla="*/ 90453 h 446183"/>
                <a:gd name="connsiteX161" fmla="*/ 153802 w 511887"/>
                <a:gd name="connsiteY161" fmla="*/ 94608 h 446183"/>
                <a:gd name="connsiteX162" fmla="*/ 158030 w 511887"/>
                <a:gd name="connsiteY162" fmla="*/ 104816 h 446183"/>
                <a:gd name="connsiteX163" fmla="*/ 157189 w 511887"/>
                <a:gd name="connsiteY163" fmla="*/ 106846 h 446183"/>
                <a:gd name="connsiteX164" fmla="*/ 167219 w 511887"/>
                <a:gd name="connsiteY164" fmla="*/ 111001 h 446183"/>
                <a:gd name="connsiteX165" fmla="*/ 171447 w 511887"/>
                <a:gd name="connsiteY165" fmla="*/ 121209 h 446183"/>
                <a:gd name="connsiteX166" fmla="*/ 170606 w 511887"/>
                <a:gd name="connsiteY166" fmla="*/ 123241 h 446183"/>
                <a:gd name="connsiteX167" fmla="*/ 180636 w 511887"/>
                <a:gd name="connsiteY167" fmla="*/ 127396 h 446183"/>
                <a:gd name="connsiteX168" fmla="*/ 184865 w 511887"/>
                <a:gd name="connsiteY168" fmla="*/ 137604 h 446183"/>
                <a:gd name="connsiteX169" fmla="*/ 184024 w 511887"/>
                <a:gd name="connsiteY169" fmla="*/ 139635 h 446183"/>
                <a:gd name="connsiteX170" fmla="*/ 194053 w 511887"/>
                <a:gd name="connsiteY170" fmla="*/ 143789 h 446183"/>
                <a:gd name="connsiteX171" fmla="*/ 198282 w 511887"/>
                <a:gd name="connsiteY171" fmla="*/ 153997 h 446183"/>
                <a:gd name="connsiteX172" fmla="*/ 197441 w 511887"/>
                <a:gd name="connsiteY172" fmla="*/ 156028 h 446183"/>
                <a:gd name="connsiteX173" fmla="*/ 207472 w 511887"/>
                <a:gd name="connsiteY173" fmla="*/ 160184 h 446183"/>
                <a:gd name="connsiteX174" fmla="*/ 211700 w 511887"/>
                <a:gd name="connsiteY174" fmla="*/ 170392 h 446183"/>
                <a:gd name="connsiteX175" fmla="*/ 210859 w 511887"/>
                <a:gd name="connsiteY175" fmla="*/ 172423 h 446183"/>
                <a:gd name="connsiteX176" fmla="*/ 220888 w 511887"/>
                <a:gd name="connsiteY176" fmla="*/ 176577 h 446183"/>
                <a:gd name="connsiteX177" fmla="*/ 225117 w 511887"/>
                <a:gd name="connsiteY177" fmla="*/ 186786 h 446183"/>
                <a:gd name="connsiteX178" fmla="*/ 224275 w 511887"/>
                <a:gd name="connsiteY178" fmla="*/ 188816 h 446183"/>
                <a:gd name="connsiteX179" fmla="*/ 234306 w 511887"/>
                <a:gd name="connsiteY179" fmla="*/ 192972 h 446183"/>
                <a:gd name="connsiteX180" fmla="*/ 238535 w 511887"/>
                <a:gd name="connsiteY180" fmla="*/ 203180 h 446183"/>
                <a:gd name="connsiteX181" fmla="*/ 234959 w 511887"/>
                <a:gd name="connsiteY181" fmla="*/ 211813 h 446183"/>
                <a:gd name="connsiteX182" fmla="*/ 241019 w 511887"/>
                <a:gd name="connsiteY182" fmla="*/ 209303 h 446183"/>
                <a:gd name="connsiteX183" fmla="*/ 255456 w 511887"/>
                <a:gd name="connsiteY183" fmla="*/ 223740 h 446183"/>
                <a:gd name="connsiteX184" fmla="*/ 251880 w 511887"/>
                <a:gd name="connsiteY184" fmla="*/ 232374 h 446183"/>
                <a:gd name="connsiteX185" fmla="*/ 257941 w 511887"/>
                <a:gd name="connsiteY185" fmla="*/ 229863 h 446183"/>
                <a:gd name="connsiteX186" fmla="*/ 272378 w 511887"/>
                <a:gd name="connsiteY186" fmla="*/ 244300 h 446183"/>
                <a:gd name="connsiteX187" fmla="*/ 268801 w 511887"/>
                <a:gd name="connsiteY187" fmla="*/ 252935 h 446183"/>
                <a:gd name="connsiteX188" fmla="*/ 274863 w 511887"/>
                <a:gd name="connsiteY188" fmla="*/ 250424 h 446183"/>
                <a:gd name="connsiteX189" fmla="*/ 289300 w 511887"/>
                <a:gd name="connsiteY189" fmla="*/ 264861 h 446183"/>
                <a:gd name="connsiteX190" fmla="*/ 285724 w 511887"/>
                <a:gd name="connsiteY190" fmla="*/ 273495 h 446183"/>
                <a:gd name="connsiteX191" fmla="*/ 291785 w 511887"/>
                <a:gd name="connsiteY191" fmla="*/ 270985 h 446183"/>
                <a:gd name="connsiteX192" fmla="*/ 306222 w 511887"/>
                <a:gd name="connsiteY192" fmla="*/ 285421 h 446183"/>
                <a:gd name="connsiteX193" fmla="*/ 302645 w 511887"/>
                <a:gd name="connsiteY193" fmla="*/ 294055 h 446183"/>
                <a:gd name="connsiteX194" fmla="*/ 308708 w 511887"/>
                <a:gd name="connsiteY194" fmla="*/ 291544 h 446183"/>
                <a:gd name="connsiteX195" fmla="*/ 323145 w 511887"/>
                <a:gd name="connsiteY195" fmla="*/ 305981 h 446183"/>
                <a:gd name="connsiteX196" fmla="*/ 319568 w 511887"/>
                <a:gd name="connsiteY196" fmla="*/ 314615 h 446183"/>
                <a:gd name="connsiteX197" fmla="*/ 325630 w 511887"/>
                <a:gd name="connsiteY197" fmla="*/ 312104 h 446183"/>
                <a:gd name="connsiteX198" fmla="*/ 340067 w 511887"/>
                <a:gd name="connsiteY198" fmla="*/ 326541 h 446183"/>
                <a:gd name="connsiteX199" fmla="*/ 336489 w 511887"/>
                <a:gd name="connsiteY199" fmla="*/ 335177 h 446183"/>
                <a:gd name="connsiteX200" fmla="*/ 342551 w 511887"/>
                <a:gd name="connsiteY200" fmla="*/ 332666 h 446183"/>
                <a:gd name="connsiteX201" fmla="*/ 356988 w 511887"/>
                <a:gd name="connsiteY201" fmla="*/ 347103 h 446183"/>
                <a:gd name="connsiteX202" fmla="*/ 353412 w 511887"/>
                <a:gd name="connsiteY202" fmla="*/ 355737 h 446183"/>
                <a:gd name="connsiteX203" fmla="*/ 359474 w 511887"/>
                <a:gd name="connsiteY203" fmla="*/ 353226 h 446183"/>
                <a:gd name="connsiteX204" fmla="*/ 373911 w 511887"/>
                <a:gd name="connsiteY204" fmla="*/ 367662 h 446183"/>
                <a:gd name="connsiteX205" fmla="*/ 370335 w 511887"/>
                <a:gd name="connsiteY205" fmla="*/ 376296 h 446183"/>
                <a:gd name="connsiteX206" fmla="*/ 376396 w 511887"/>
                <a:gd name="connsiteY206" fmla="*/ 373785 h 446183"/>
                <a:gd name="connsiteX207" fmla="*/ 390833 w 511887"/>
                <a:gd name="connsiteY207" fmla="*/ 388222 h 446183"/>
                <a:gd name="connsiteX208" fmla="*/ 387256 w 511887"/>
                <a:gd name="connsiteY208" fmla="*/ 396857 h 446183"/>
                <a:gd name="connsiteX209" fmla="*/ 393317 w 511887"/>
                <a:gd name="connsiteY209" fmla="*/ 394346 h 446183"/>
                <a:gd name="connsiteX210" fmla="*/ 403526 w 511887"/>
                <a:gd name="connsiteY210" fmla="*/ 398575 h 446183"/>
                <a:gd name="connsiteX211" fmla="*/ 407011 w 511887"/>
                <a:gd name="connsiteY211" fmla="*/ 406988 h 446183"/>
                <a:gd name="connsiteX212" fmla="*/ 411911 w 511887"/>
                <a:gd name="connsiteY212" fmla="*/ 404958 h 446183"/>
                <a:gd name="connsiteX213" fmla="*/ 422119 w 511887"/>
                <a:gd name="connsiteY213" fmla="*/ 409186 h 446183"/>
                <a:gd name="connsiteX214" fmla="*/ 425604 w 511887"/>
                <a:gd name="connsiteY214" fmla="*/ 417599 h 446183"/>
                <a:gd name="connsiteX215" fmla="*/ 430505 w 511887"/>
                <a:gd name="connsiteY215" fmla="*/ 415569 h 446183"/>
                <a:gd name="connsiteX216" fmla="*/ 440713 w 511887"/>
                <a:gd name="connsiteY216" fmla="*/ 419797 h 446183"/>
                <a:gd name="connsiteX217" fmla="*/ 441062 w 511887"/>
                <a:gd name="connsiteY217" fmla="*/ 420638 h 446183"/>
                <a:gd name="connsiteX218" fmla="*/ 449098 w 511887"/>
                <a:gd name="connsiteY218" fmla="*/ 417309 h 446183"/>
                <a:gd name="connsiteX219" fmla="*/ 463535 w 511887"/>
                <a:gd name="connsiteY219" fmla="*/ 431746 h 446183"/>
                <a:gd name="connsiteX220" fmla="*/ 449098 w 511887"/>
                <a:gd name="connsiteY220" fmla="*/ 446183 h 446183"/>
                <a:gd name="connsiteX221" fmla="*/ 438890 w 511887"/>
                <a:gd name="connsiteY221" fmla="*/ 441955 h 446183"/>
                <a:gd name="connsiteX222" fmla="*/ 438542 w 511887"/>
                <a:gd name="connsiteY222" fmla="*/ 441114 h 446183"/>
                <a:gd name="connsiteX223" fmla="*/ 430505 w 511887"/>
                <a:gd name="connsiteY223" fmla="*/ 444443 h 446183"/>
                <a:gd name="connsiteX224" fmla="*/ 420297 w 511887"/>
                <a:gd name="connsiteY224" fmla="*/ 440214 h 446183"/>
                <a:gd name="connsiteX225" fmla="*/ 416812 w 511887"/>
                <a:gd name="connsiteY225" fmla="*/ 431801 h 446183"/>
                <a:gd name="connsiteX226" fmla="*/ 411911 w 511887"/>
                <a:gd name="connsiteY226" fmla="*/ 433832 h 446183"/>
                <a:gd name="connsiteX227" fmla="*/ 401702 w 511887"/>
                <a:gd name="connsiteY227" fmla="*/ 429603 h 446183"/>
                <a:gd name="connsiteX228" fmla="*/ 398218 w 511887"/>
                <a:gd name="connsiteY228" fmla="*/ 421190 h 446183"/>
                <a:gd name="connsiteX229" fmla="*/ 393318 w 511887"/>
                <a:gd name="connsiteY229" fmla="*/ 423220 h 446183"/>
                <a:gd name="connsiteX230" fmla="*/ 378880 w 511887"/>
                <a:gd name="connsiteY230" fmla="*/ 408783 h 446183"/>
                <a:gd name="connsiteX231" fmla="*/ 382457 w 511887"/>
                <a:gd name="connsiteY231" fmla="*/ 400149 h 446183"/>
                <a:gd name="connsiteX232" fmla="*/ 376396 w 511887"/>
                <a:gd name="connsiteY232" fmla="*/ 402659 h 446183"/>
                <a:gd name="connsiteX233" fmla="*/ 361959 w 511887"/>
                <a:gd name="connsiteY233" fmla="*/ 388222 h 446183"/>
                <a:gd name="connsiteX234" fmla="*/ 365535 w 511887"/>
                <a:gd name="connsiteY234" fmla="*/ 379589 h 446183"/>
                <a:gd name="connsiteX235" fmla="*/ 359474 w 511887"/>
                <a:gd name="connsiteY235" fmla="*/ 382100 h 446183"/>
                <a:gd name="connsiteX236" fmla="*/ 345037 w 511887"/>
                <a:gd name="connsiteY236" fmla="*/ 367663 h 446183"/>
                <a:gd name="connsiteX237" fmla="*/ 348614 w 511887"/>
                <a:gd name="connsiteY237" fmla="*/ 359029 h 446183"/>
                <a:gd name="connsiteX238" fmla="*/ 342551 w 511887"/>
                <a:gd name="connsiteY238" fmla="*/ 361540 h 446183"/>
                <a:gd name="connsiteX239" fmla="*/ 328114 w 511887"/>
                <a:gd name="connsiteY239" fmla="*/ 347103 h 446183"/>
                <a:gd name="connsiteX240" fmla="*/ 331691 w 511887"/>
                <a:gd name="connsiteY240" fmla="*/ 338467 h 446183"/>
                <a:gd name="connsiteX241" fmla="*/ 325630 w 511887"/>
                <a:gd name="connsiteY241" fmla="*/ 340978 h 446183"/>
                <a:gd name="connsiteX242" fmla="*/ 311193 w 511887"/>
                <a:gd name="connsiteY242" fmla="*/ 326541 h 446183"/>
                <a:gd name="connsiteX243" fmla="*/ 314769 w 511887"/>
                <a:gd name="connsiteY243" fmla="*/ 317907 h 446183"/>
                <a:gd name="connsiteX244" fmla="*/ 308708 w 511887"/>
                <a:gd name="connsiteY244" fmla="*/ 320418 h 446183"/>
                <a:gd name="connsiteX245" fmla="*/ 294271 w 511887"/>
                <a:gd name="connsiteY245" fmla="*/ 305981 h 446183"/>
                <a:gd name="connsiteX246" fmla="*/ 297847 w 511887"/>
                <a:gd name="connsiteY246" fmla="*/ 297347 h 446183"/>
                <a:gd name="connsiteX247" fmla="*/ 291785 w 511887"/>
                <a:gd name="connsiteY247" fmla="*/ 299859 h 446183"/>
                <a:gd name="connsiteX248" fmla="*/ 277348 w 511887"/>
                <a:gd name="connsiteY248" fmla="*/ 285422 h 446183"/>
                <a:gd name="connsiteX249" fmla="*/ 280924 w 511887"/>
                <a:gd name="connsiteY249" fmla="*/ 276787 h 446183"/>
                <a:gd name="connsiteX250" fmla="*/ 274863 w 511887"/>
                <a:gd name="connsiteY250" fmla="*/ 279298 h 446183"/>
                <a:gd name="connsiteX251" fmla="*/ 260426 w 511887"/>
                <a:gd name="connsiteY251" fmla="*/ 264861 h 446183"/>
                <a:gd name="connsiteX252" fmla="*/ 264003 w 511887"/>
                <a:gd name="connsiteY252" fmla="*/ 256226 h 446183"/>
                <a:gd name="connsiteX253" fmla="*/ 257941 w 511887"/>
                <a:gd name="connsiteY253" fmla="*/ 258737 h 446183"/>
                <a:gd name="connsiteX254" fmla="*/ 243504 w 511887"/>
                <a:gd name="connsiteY254" fmla="*/ 244300 h 446183"/>
                <a:gd name="connsiteX255" fmla="*/ 247080 w 511887"/>
                <a:gd name="connsiteY255" fmla="*/ 235666 h 446183"/>
                <a:gd name="connsiteX256" fmla="*/ 241019 w 511887"/>
                <a:gd name="connsiteY256" fmla="*/ 238177 h 446183"/>
                <a:gd name="connsiteX257" fmla="*/ 226582 w 511887"/>
                <a:gd name="connsiteY257" fmla="*/ 223740 h 446183"/>
                <a:gd name="connsiteX258" fmla="*/ 230158 w 511887"/>
                <a:gd name="connsiteY258" fmla="*/ 215107 h 446183"/>
                <a:gd name="connsiteX259" fmla="*/ 224098 w 511887"/>
                <a:gd name="connsiteY259" fmla="*/ 217617 h 446183"/>
                <a:gd name="connsiteX260" fmla="*/ 209661 w 511887"/>
                <a:gd name="connsiteY260" fmla="*/ 203180 h 446183"/>
                <a:gd name="connsiteX261" fmla="*/ 210502 w 511887"/>
                <a:gd name="connsiteY261" fmla="*/ 201149 h 446183"/>
                <a:gd name="connsiteX262" fmla="*/ 200471 w 511887"/>
                <a:gd name="connsiteY262" fmla="*/ 196994 h 446183"/>
                <a:gd name="connsiteX263" fmla="*/ 196243 w 511887"/>
                <a:gd name="connsiteY263" fmla="*/ 186786 h 446183"/>
                <a:gd name="connsiteX264" fmla="*/ 197084 w 511887"/>
                <a:gd name="connsiteY264" fmla="*/ 184755 h 446183"/>
                <a:gd name="connsiteX265" fmla="*/ 187055 w 511887"/>
                <a:gd name="connsiteY265" fmla="*/ 180600 h 446183"/>
                <a:gd name="connsiteX266" fmla="*/ 182826 w 511887"/>
                <a:gd name="connsiteY266" fmla="*/ 170392 h 446183"/>
                <a:gd name="connsiteX267" fmla="*/ 183668 w 511887"/>
                <a:gd name="connsiteY267" fmla="*/ 168361 h 446183"/>
                <a:gd name="connsiteX268" fmla="*/ 173637 w 511887"/>
                <a:gd name="connsiteY268" fmla="*/ 164206 h 446183"/>
                <a:gd name="connsiteX269" fmla="*/ 169408 w 511887"/>
                <a:gd name="connsiteY269" fmla="*/ 153998 h 446183"/>
                <a:gd name="connsiteX270" fmla="*/ 170249 w 511887"/>
                <a:gd name="connsiteY270" fmla="*/ 151967 h 446183"/>
                <a:gd name="connsiteX271" fmla="*/ 160219 w 511887"/>
                <a:gd name="connsiteY271" fmla="*/ 147812 h 446183"/>
                <a:gd name="connsiteX272" fmla="*/ 155991 w 511887"/>
                <a:gd name="connsiteY272" fmla="*/ 137604 h 446183"/>
                <a:gd name="connsiteX273" fmla="*/ 156832 w 511887"/>
                <a:gd name="connsiteY273" fmla="*/ 135573 h 446183"/>
                <a:gd name="connsiteX274" fmla="*/ 146802 w 511887"/>
                <a:gd name="connsiteY274" fmla="*/ 131418 h 446183"/>
                <a:gd name="connsiteX275" fmla="*/ 142573 w 511887"/>
                <a:gd name="connsiteY275" fmla="*/ 121209 h 446183"/>
                <a:gd name="connsiteX276" fmla="*/ 143415 w 511887"/>
                <a:gd name="connsiteY276" fmla="*/ 119179 h 446183"/>
                <a:gd name="connsiteX277" fmla="*/ 133385 w 511887"/>
                <a:gd name="connsiteY277" fmla="*/ 115024 h 446183"/>
                <a:gd name="connsiteX278" fmla="*/ 129156 w 511887"/>
                <a:gd name="connsiteY278" fmla="*/ 104816 h 446183"/>
                <a:gd name="connsiteX279" fmla="*/ 129998 w 511887"/>
                <a:gd name="connsiteY279" fmla="*/ 102785 h 446183"/>
                <a:gd name="connsiteX280" fmla="*/ 119968 w 511887"/>
                <a:gd name="connsiteY280" fmla="*/ 98630 h 446183"/>
                <a:gd name="connsiteX281" fmla="*/ 117884 w 511887"/>
                <a:gd name="connsiteY281" fmla="*/ 93600 h 446183"/>
                <a:gd name="connsiteX282" fmla="*/ 115315 w 511887"/>
                <a:gd name="connsiteY282" fmla="*/ 94664 h 446183"/>
                <a:gd name="connsiteX283" fmla="*/ 105107 w 511887"/>
                <a:gd name="connsiteY283" fmla="*/ 90435 h 446183"/>
                <a:gd name="connsiteX284" fmla="*/ 102067 w 511887"/>
                <a:gd name="connsiteY284" fmla="*/ 83098 h 446183"/>
                <a:gd name="connsiteX285" fmla="*/ 101126 w 511887"/>
                <a:gd name="connsiteY285" fmla="*/ 83488 h 446183"/>
                <a:gd name="connsiteX286" fmla="*/ 90917 w 511887"/>
                <a:gd name="connsiteY286" fmla="*/ 79260 h 446183"/>
                <a:gd name="connsiteX287" fmla="*/ 87356 w 511887"/>
                <a:gd name="connsiteY287" fmla="*/ 70662 h 446183"/>
                <a:gd name="connsiteX288" fmla="*/ 81364 w 511887"/>
                <a:gd name="connsiteY288" fmla="*/ 73144 h 446183"/>
                <a:gd name="connsiteX289" fmla="*/ 71155 w 511887"/>
                <a:gd name="connsiteY289" fmla="*/ 68915 h 446183"/>
                <a:gd name="connsiteX290" fmla="*/ 68504 w 511887"/>
                <a:gd name="connsiteY290" fmla="*/ 62515 h 446183"/>
                <a:gd name="connsiteX291" fmla="*/ 62209 w 511887"/>
                <a:gd name="connsiteY291" fmla="*/ 65123 h 446183"/>
                <a:gd name="connsiteX292" fmla="*/ 52001 w 511887"/>
                <a:gd name="connsiteY292" fmla="*/ 60894 h 446183"/>
                <a:gd name="connsiteX293" fmla="*/ 47891 w 511887"/>
                <a:gd name="connsiteY293" fmla="*/ 50973 h 446183"/>
                <a:gd name="connsiteX294" fmla="*/ 39525 w 511887"/>
                <a:gd name="connsiteY294" fmla="*/ 54439 h 446183"/>
                <a:gd name="connsiteX295" fmla="*/ 25087 w 511887"/>
                <a:gd name="connsiteY295" fmla="*/ 40002 h 446183"/>
                <a:gd name="connsiteX296" fmla="*/ 39524 w 511887"/>
                <a:gd name="connsiteY296" fmla="*/ 25565 h 446183"/>
                <a:gd name="connsiteX297" fmla="*/ 14437 w 511887"/>
                <a:gd name="connsiteY297" fmla="*/ 15338 h 446183"/>
                <a:gd name="connsiteX298" fmla="*/ 28874 w 511887"/>
                <a:gd name="connsiteY298" fmla="*/ 29775 h 446183"/>
                <a:gd name="connsiteX299" fmla="*/ 14437 w 511887"/>
                <a:gd name="connsiteY299" fmla="*/ 44212 h 446183"/>
                <a:gd name="connsiteX300" fmla="*/ 0 w 511887"/>
                <a:gd name="connsiteY300" fmla="*/ 29775 h 446183"/>
                <a:gd name="connsiteX301" fmla="*/ 14437 w 511887"/>
                <a:gd name="connsiteY301" fmla="*/ 15338 h 44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11887" h="446183">
                  <a:moveTo>
                    <a:pt x="448474" y="0"/>
                  </a:moveTo>
                  <a:cubicBezTo>
                    <a:pt x="456447" y="0"/>
                    <a:pt x="462911" y="6464"/>
                    <a:pt x="462911" y="14437"/>
                  </a:cubicBezTo>
                  <a:lnTo>
                    <a:pt x="458744" y="24498"/>
                  </a:lnTo>
                  <a:lnTo>
                    <a:pt x="461514" y="25646"/>
                  </a:lnTo>
                  <a:cubicBezTo>
                    <a:pt x="464127" y="28258"/>
                    <a:pt x="465743" y="31867"/>
                    <a:pt x="465743" y="35854"/>
                  </a:cubicBezTo>
                  <a:lnTo>
                    <a:pt x="461575" y="45915"/>
                  </a:lnTo>
                  <a:lnTo>
                    <a:pt x="464346" y="47062"/>
                  </a:lnTo>
                  <a:cubicBezTo>
                    <a:pt x="466958" y="49675"/>
                    <a:pt x="468574" y="53284"/>
                    <a:pt x="468574" y="57271"/>
                  </a:cubicBezTo>
                  <a:lnTo>
                    <a:pt x="464407" y="67332"/>
                  </a:lnTo>
                  <a:lnTo>
                    <a:pt x="467179" y="68480"/>
                  </a:lnTo>
                  <a:cubicBezTo>
                    <a:pt x="469791" y="71093"/>
                    <a:pt x="471407" y="74702"/>
                    <a:pt x="471407" y="78688"/>
                  </a:cubicBezTo>
                  <a:lnTo>
                    <a:pt x="467240" y="88749"/>
                  </a:lnTo>
                  <a:lnTo>
                    <a:pt x="470010" y="89897"/>
                  </a:lnTo>
                  <a:cubicBezTo>
                    <a:pt x="472623" y="92509"/>
                    <a:pt x="474239" y="96119"/>
                    <a:pt x="474239" y="100105"/>
                  </a:cubicBezTo>
                  <a:lnTo>
                    <a:pt x="472265" y="104869"/>
                  </a:lnTo>
                  <a:lnTo>
                    <a:pt x="472843" y="105108"/>
                  </a:lnTo>
                  <a:cubicBezTo>
                    <a:pt x="475455" y="107721"/>
                    <a:pt x="477071" y="111330"/>
                    <a:pt x="477071" y="115317"/>
                  </a:cubicBezTo>
                  <a:cubicBezTo>
                    <a:pt x="477071" y="119303"/>
                    <a:pt x="475456" y="122912"/>
                    <a:pt x="472843" y="125525"/>
                  </a:cubicBezTo>
                  <a:lnTo>
                    <a:pt x="471248" y="126186"/>
                  </a:lnTo>
                  <a:lnTo>
                    <a:pt x="475744" y="128048"/>
                  </a:lnTo>
                  <a:cubicBezTo>
                    <a:pt x="478356" y="130661"/>
                    <a:pt x="479972" y="134270"/>
                    <a:pt x="479972" y="138256"/>
                  </a:cubicBezTo>
                  <a:cubicBezTo>
                    <a:pt x="479972" y="142243"/>
                    <a:pt x="478356" y="145852"/>
                    <a:pt x="475744" y="148465"/>
                  </a:cubicBezTo>
                  <a:lnTo>
                    <a:pt x="474148" y="149125"/>
                  </a:lnTo>
                  <a:lnTo>
                    <a:pt x="478646" y="150988"/>
                  </a:lnTo>
                  <a:cubicBezTo>
                    <a:pt x="481258" y="153601"/>
                    <a:pt x="482874" y="157210"/>
                    <a:pt x="482874" y="161197"/>
                  </a:cubicBezTo>
                  <a:cubicBezTo>
                    <a:pt x="482874" y="165183"/>
                    <a:pt x="481258" y="168792"/>
                    <a:pt x="478646" y="171405"/>
                  </a:cubicBezTo>
                  <a:lnTo>
                    <a:pt x="477050" y="172066"/>
                  </a:lnTo>
                  <a:lnTo>
                    <a:pt x="481547" y="173929"/>
                  </a:lnTo>
                  <a:cubicBezTo>
                    <a:pt x="484159" y="176541"/>
                    <a:pt x="485775" y="180151"/>
                    <a:pt x="485775" y="184137"/>
                  </a:cubicBezTo>
                  <a:cubicBezTo>
                    <a:pt x="485775" y="188124"/>
                    <a:pt x="484159" y="191733"/>
                    <a:pt x="481547" y="194346"/>
                  </a:cubicBezTo>
                  <a:lnTo>
                    <a:pt x="479950" y="195007"/>
                  </a:lnTo>
                  <a:lnTo>
                    <a:pt x="484448" y="196870"/>
                  </a:lnTo>
                  <a:cubicBezTo>
                    <a:pt x="487061" y="199483"/>
                    <a:pt x="488677" y="203092"/>
                    <a:pt x="488677" y="207079"/>
                  </a:cubicBezTo>
                  <a:cubicBezTo>
                    <a:pt x="488677" y="211065"/>
                    <a:pt x="487061" y="214674"/>
                    <a:pt x="484448" y="217287"/>
                  </a:cubicBezTo>
                  <a:lnTo>
                    <a:pt x="482854" y="217947"/>
                  </a:lnTo>
                  <a:lnTo>
                    <a:pt x="487350" y="219810"/>
                  </a:lnTo>
                  <a:cubicBezTo>
                    <a:pt x="489962" y="222422"/>
                    <a:pt x="491578" y="226031"/>
                    <a:pt x="491578" y="230018"/>
                  </a:cubicBezTo>
                  <a:cubicBezTo>
                    <a:pt x="491578" y="234004"/>
                    <a:pt x="489963" y="237614"/>
                    <a:pt x="487350" y="240226"/>
                  </a:cubicBezTo>
                  <a:lnTo>
                    <a:pt x="485754" y="240888"/>
                  </a:lnTo>
                  <a:lnTo>
                    <a:pt x="490251" y="242750"/>
                  </a:lnTo>
                  <a:cubicBezTo>
                    <a:pt x="492863" y="245363"/>
                    <a:pt x="494479" y="248972"/>
                    <a:pt x="494479" y="252959"/>
                  </a:cubicBezTo>
                  <a:cubicBezTo>
                    <a:pt x="494480" y="256945"/>
                    <a:pt x="492864" y="260554"/>
                    <a:pt x="490251" y="263167"/>
                  </a:cubicBezTo>
                  <a:lnTo>
                    <a:pt x="488654" y="263829"/>
                  </a:lnTo>
                  <a:lnTo>
                    <a:pt x="493152" y="265692"/>
                  </a:lnTo>
                  <a:cubicBezTo>
                    <a:pt x="495765" y="268304"/>
                    <a:pt x="497381" y="271914"/>
                    <a:pt x="497381" y="275900"/>
                  </a:cubicBezTo>
                  <a:cubicBezTo>
                    <a:pt x="497381" y="279887"/>
                    <a:pt x="495765" y="283496"/>
                    <a:pt x="493152" y="286109"/>
                  </a:cubicBezTo>
                  <a:lnTo>
                    <a:pt x="491557" y="286769"/>
                  </a:lnTo>
                  <a:lnTo>
                    <a:pt x="496054" y="288632"/>
                  </a:lnTo>
                  <a:cubicBezTo>
                    <a:pt x="498667" y="291245"/>
                    <a:pt x="500283" y="294854"/>
                    <a:pt x="500283" y="298840"/>
                  </a:cubicBezTo>
                  <a:cubicBezTo>
                    <a:pt x="500283" y="302827"/>
                    <a:pt x="498667" y="306436"/>
                    <a:pt x="496054" y="309049"/>
                  </a:cubicBezTo>
                  <a:lnTo>
                    <a:pt x="494458" y="309710"/>
                  </a:lnTo>
                  <a:lnTo>
                    <a:pt x="498955" y="311573"/>
                  </a:lnTo>
                  <a:cubicBezTo>
                    <a:pt x="501568" y="314185"/>
                    <a:pt x="503184" y="317795"/>
                    <a:pt x="503184" y="321781"/>
                  </a:cubicBezTo>
                  <a:cubicBezTo>
                    <a:pt x="503184" y="325768"/>
                    <a:pt x="501568" y="329377"/>
                    <a:pt x="498955" y="331989"/>
                  </a:cubicBezTo>
                  <a:lnTo>
                    <a:pt x="497359" y="332651"/>
                  </a:lnTo>
                  <a:lnTo>
                    <a:pt x="501856" y="334513"/>
                  </a:lnTo>
                  <a:cubicBezTo>
                    <a:pt x="504469" y="337126"/>
                    <a:pt x="506085" y="340735"/>
                    <a:pt x="506085" y="344722"/>
                  </a:cubicBezTo>
                  <a:cubicBezTo>
                    <a:pt x="506085" y="348708"/>
                    <a:pt x="504469" y="352317"/>
                    <a:pt x="501856" y="354930"/>
                  </a:cubicBezTo>
                  <a:lnTo>
                    <a:pt x="500261" y="355591"/>
                  </a:lnTo>
                  <a:lnTo>
                    <a:pt x="504758" y="357454"/>
                  </a:lnTo>
                  <a:cubicBezTo>
                    <a:pt x="507371" y="360066"/>
                    <a:pt x="508987" y="363675"/>
                    <a:pt x="508987" y="367662"/>
                  </a:cubicBezTo>
                  <a:lnTo>
                    <a:pt x="505624" y="375781"/>
                  </a:lnTo>
                  <a:lnTo>
                    <a:pt x="507659" y="376624"/>
                  </a:lnTo>
                  <a:cubicBezTo>
                    <a:pt x="510271" y="379237"/>
                    <a:pt x="511887" y="382846"/>
                    <a:pt x="511887" y="386832"/>
                  </a:cubicBezTo>
                  <a:cubicBezTo>
                    <a:pt x="511887" y="390819"/>
                    <a:pt x="510272" y="394428"/>
                    <a:pt x="507659" y="397041"/>
                  </a:cubicBezTo>
                  <a:lnTo>
                    <a:pt x="503516" y="398757"/>
                  </a:lnTo>
                  <a:lnTo>
                    <a:pt x="504758" y="399272"/>
                  </a:lnTo>
                  <a:cubicBezTo>
                    <a:pt x="507371" y="401884"/>
                    <a:pt x="508987" y="405494"/>
                    <a:pt x="508987" y="409480"/>
                  </a:cubicBezTo>
                  <a:cubicBezTo>
                    <a:pt x="508987" y="417453"/>
                    <a:pt x="502523" y="423917"/>
                    <a:pt x="494550" y="423917"/>
                  </a:cubicBezTo>
                  <a:lnTo>
                    <a:pt x="490102" y="422075"/>
                  </a:lnTo>
                  <a:lnTo>
                    <a:pt x="490576" y="423220"/>
                  </a:lnTo>
                  <a:cubicBezTo>
                    <a:pt x="490576" y="431193"/>
                    <a:pt x="484112" y="437657"/>
                    <a:pt x="476139" y="437657"/>
                  </a:cubicBezTo>
                  <a:cubicBezTo>
                    <a:pt x="468166" y="437658"/>
                    <a:pt x="461702" y="431194"/>
                    <a:pt x="461702" y="423221"/>
                  </a:cubicBezTo>
                  <a:cubicBezTo>
                    <a:pt x="461702" y="415248"/>
                    <a:pt x="468166" y="408784"/>
                    <a:pt x="476139" y="408783"/>
                  </a:cubicBezTo>
                  <a:lnTo>
                    <a:pt x="480588" y="410626"/>
                  </a:lnTo>
                  <a:lnTo>
                    <a:pt x="480113" y="409480"/>
                  </a:lnTo>
                  <a:cubicBezTo>
                    <a:pt x="480113" y="405494"/>
                    <a:pt x="481729" y="401885"/>
                    <a:pt x="484342" y="399272"/>
                  </a:cubicBezTo>
                  <a:lnTo>
                    <a:pt x="488485" y="397556"/>
                  </a:lnTo>
                  <a:lnTo>
                    <a:pt x="487242" y="397041"/>
                  </a:lnTo>
                  <a:cubicBezTo>
                    <a:pt x="484629" y="394428"/>
                    <a:pt x="483014" y="390819"/>
                    <a:pt x="483013" y="386832"/>
                  </a:cubicBezTo>
                  <a:lnTo>
                    <a:pt x="486377" y="378713"/>
                  </a:lnTo>
                  <a:lnTo>
                    <a:pt x="484341" y="377870"/>
                  </a:lnTo>
                  <a:cubicBezTo>
                    <a:pt x="481729" y="375258"/>
                    <a:pt x="480113" y="371649"/>
                    <a:pt x="480113" y="367662"/>
                  </a:cubicBezTo>
                  <a:cubicBezTo>
                    <a:pt x="480113" y="363676"/>
                    <a:pt x="481729" y="360066"/>
                    <a:pt x="484341" y="357454"/>
                  </a:cubicBezTo>
                  <a:lnTo>
                    <a:pt x="485937" y="356793"/>
                  </a:lnTo>
                  <a:lnTo>
                    <a:pt x="481439" y="354930"/>
                  </a:lnTo>
                  <a:cubicBezTo>
                    <a:pt x="478827" y="352318"/>
                    <a:pt x="477211" y="348708"/>
                    <a:pt x="477211" y="344722"/>
                  </a:cubicBezTo>
                  <a:cubicBezTo>
                    <a:pt x="477211" y="340735"/>
                    <a:pt x="478827" y="337126"/>
                    <a:pt x="481439" y="334513"/>
                  </a:cubicBezTo>
                  <a:lnTo>
                    <a:pt x="483035" y="333852"/>
                  </a:lnTo>
                  <a:lnTo>
                    <a:pt x="478538" y="331989"/>
                  </a:lnTo>
                  <a:cubicBezTo>
                    <a:pt x="475926" y="329377"/>
                    <a:pt x="474310" y="325768"/>
                    <a:pt x="474310" y="321781"/>
                  </a:cubicBezTo>
                  <a:cubicBezTo>
                    <a:pt x="474310" y="317795"/>
                    <a:pt x="475926" y="314186"/>
                    <a:pt x="478538" y="311573"/>
                  </a:cubicBezTo>
                  <a:lnTo>
                    <a:pt x="480134" y="310912"/>
                  </a:lnTo>
                  <a:lnTo>
                    <a:pt x="475637" y="309049"/>
                  </a:lnTo>
                  <a:cubicBezTo>
                    <a:pt x="473025" y="306436"/>
                    <a:pt x="471409" y="302827"/>
                    <a:pt x="471409" y="298841"/>
                  </a:cubicBezTo>
                  <a:cubicBezTo>
                    <a:pt x="471409" y="294854"/>
                    <a:pt x="473025" y="291245"/>
                    <a:pt x="475637" y="288632"/>
                  </a:cubicBezTo>
                  <a:lnTo>
                    <a:pt x="477233" y="287971"/>
                  </a:lnTo>
                  <a:lnTo>
                    <a:pt x="472735" y="286109"/>
                  </a:lnTo>
                  <a:cubicBezTo>
                    <a:pt x="470123" y="283496"/>
                    <a:pt x="468507" y="279887"/>
                    <a:pt x="468507" y="275900"/>
                  </a:cubicBezTo>
                  <a:cubicBezTo>
                    <a:pt x="468507" y="271914"/>
                    <a:pt x="470123" y="268305"/>
                    <a:pt x="472735" y="265692"/>
                  </a:cubicBezTo>
                  <a:lnTo>
                    <a:pt x="474332" y="265030"/>
                  </a:lnTo>
                  <a:lnTo>
                    <a:pt x="469834" y="263167"/>
                  </a:lnTo>
                  <a:cubicBezTo>
                    <a:pt x="467222" y="260555"/>
                    <a:pt x="465606" y="256945"/>
                    <a:pt x="465606" y="252959"/>
                  </a:cubicBezTo>
                  <a:cubicBezTo>
                    <a:pt x="465605" y="248972"/>
                    <a:pt x="467221" y="245363"/>
                    <a:pt x="469834" y="242750"/>
                  </a:cubicBezTo>
                  <a:lnTo>
                    <a:pt x="471430" y="242089"/>
                  </a:lnTo>
                  <a:lnTo>
                    <a:pt x="466933" y="240226"/>
                  </a:lnTo>
                  <a:cubicBezTo>
                    <a:pt x="464321" y="237614"/>
                    <a:pt x="462704" y="234005"/>
                    <a:pt x="462704" y="230018"/>
                  </a:cubicBezTo>
                  <a:cubicBezTo>
                    <a:pt x="462704" y="226032"/>
                    <a:pt x="464320" y="222422"/>
                    <a:pt x="466933" y="219810"/>
                  </a:cubicBezTo>
                  <a:lnTo>
                    <a:pt x="468527" y="219149"/>
                  </a:lnTo>
                  <a:lnTo>
                    <a:pt x="464031" y="217287"/>
                  </a:lnTo>
                  <a:cubicBezTo>
                    <a:pt x="461419" y="214675"/>
                    <a:pt x="459803" y="211065"/>
                    <a:pt x="459803" y="207079"/>
                  </a:cubicBezTo>
                  <a:cubicBezTo>
                    <a:pt x="459803" y="203092"/>
                    <a:pt x="461419" y="199483"/>
                    <a:pt x="464031" y="196870"/>
                  </a:cubicBezTo>
                  <a:lnTo>
                    <a:pt x="465628" y="196209"/>
                  </a:lnTo>
                  <a:lnTo>
                    <a:pt x="461130" y="194345"/>
                  </a:lnTo>
                  <a:cubicBezTo>
                    <a:pt x="458517" y="191733"/>
                    <a:pt x="456901" y="188124"/>
                    <a:pt x="456901" y="184137"/>
                  </a:cubicBezTo>
                  <a:cubicBezTo>
                    <a:pt x="456901" y="180151"/>
                    <a:pt x="458517" y="176542"/>
                    <a:pt x="461130" y="173929"/>
                  </a:cubicBezTo>
                  <a:lnTo>
                    <a:pt x="462726" y="173268"/>
                  </a:lnTo>
                  <a:lnTo>
                    <a:pt x="458229" y="171405"/>
                  </a:lnTo>
                  <a:cubicBezTo>
                    <a:pt x="455616" y="168792"/>
                    <a:pt x="454000" y="165183"/>
                    <a:pt x="454000" y="161197"/>
                  </a:cubicBezTo>
                  <a:cubicBezTo>
                    <a:pt x="454000" y="157210"/>
                    <a:pt x="455616" y="153601"/>
                    <a:pt x="458229" y="150988"/>
                  </a:cubicBezTo>
                  <a:lnTo>
                    <a:pt x="459824" y="150327"/>
                  </a:lnTo>
                  <a:lnTo>
                    <a:pt x="455327" y="148465"/>
                  </a:lnTo>
                  <a:cubicBezTo>
                    <a:pt x="452714" y="145852"/>
                    <a:pt x="451098" y="142243"/>
                    <a:pt x="451098" y="138256"/>
                  </a:cubicBezTo>
                  <a:cubicBezTo>
                    <a:pt x="451098" y="134270"/>
                    <a:pt x="452714" y="130661"/>
                    <a:pt x="455327" y="128048"/>
                  </a:cubicBezTo>
                  <a:lnTo>
                    <a:pt x="456922" y="127387"/>
                  </a:lnTo>
                  <a:lnTo>
                    <a:pt x="452426" y="125525"/>
                  </a:lnTo>
                  <a:cubicBezTo>
                    <a:pt x="449814" y="122913"/>
                    <a:pt x="448198" y="119303"/>
                    <a:pt x="448197" y="115317"/>
                  </a:cubicBezTo>
                  <a:lnTo>
                    <a:pt x="450171" y="110553"/>
                  </a:lnTo>
                  <a:lnTo>
                    <a:pt x="449593" y="110313"/>
                  </a:lnTo>
                  <a:cubicBezTo>
                    <a:pt x="446981" y="107701"/>
                    <a:pt x="445365" y="104092"/>
                    <a:pt x="445365" y="100105"/>
                  </a:cubicBezTo>
                  <a:lnTo>
                    <a:pt x="449532" y="90044"/>
                  </a:lnTo>
                  <a:lnTo>
                    <a:pt x="446762" y="88897"/>
                  </a:lnTo>
                  <a:cubicBezTo>
                    <a:pt x="444149" y="86284"/>
                    <a:pt x="442533" y="82675"/>
                    <a:pt x="442533" y="78688"/>
                  </a:cubicBezTo>
                  <a:lnTo>
                    <a:pt x="446701" y="68627"/>
                  </a:lnTo>
                  <a:lnTo>
                    <a:pt x="443929" y="67479"/>
                  </a:lnTo>
                  <a:cubicBezTo>
                    <a:pt x="441317" y="64867"/>
                    <a:pt x="439700" y="61257"/>
                    <a:pt x="439700" y="57271"/>
                  </a:cubicBezTo>
                  <a:lnTo>
                    <a:pt x="443868" y="47210"/>
                  </a:lnTo>
                  <a:lnTo>
                    <a:pt x="441098" y="46062"/>
                  </a:lnTo>
                  <a:cubicBezTo>
                    <a:pt x="438485" y="43450"/>
                    <a:pt x="436869" y="39841"/>
                    <a:pt x="436869" y="35854"/>
                  </a:cubicBezTo>
                  <a:lnTo>
                    <a:pt x="441037" y="25793"/>
                  </a:lnTo>
                  <a:lnTo>
                    <a:pt x="438266" y="24646"/>
                  </a:lnTo>
                  <a:cubicBezTo>
                    <a:pt x="435653" y="22033"/>
                    <a:pt x="434037" y="18424"/>
                    <a:pt x="434037" y="14437"/>
                  </a:cubicBezTo>
                  <a:cubicBezTo>
                    <a:pt x="434037" y="6464"/>
                    <a:pt x="440501" y="0"/>
                    <a:pt x="448474" y="0"/>
                  </a:cubicBezTo>
                  <a:close/>
                  <a:moveTo>
                    <a:pt x="39524" y="25565"/>
                  </a:moveTo>
                  <a:cubicBezTo>
                    <a:pt x="43511" y="25565"/>
                    <a:pt x="47120" y="27181"/>
                    <a:pt x="49733" y="29794"/>
                  </a:cubicBezTo>
                  <a:lnTo>
                    <a:pt x="53842" y="39714"/>
                  </a:lnTo>
                  <a:lnTo>
                    <a:pt x="62209" y="36249"/>
                  </a:lnTo>
                  <a:cubicBezTo>
                    <a:pt x="66195" y="36249"/>
                    <a:pt x="69805" y="37864"/>
                    <a:pt x="72417" y="40477"/>
                  </a:cubicBezTo>
                  <a:lnTo>
                    <a:pt x="75069" y="46877"/>
                  </a:lnTo>
                  <a:lnTo>
                    <a:pt x="81364" y="44270"/>
                  </a:lnTo>
                  <a:cubicBezTo>
                    <a:pt x="85350" y="44270"/>
                    <a:pt x="88960" y="45886"/>
                    <a:pt x="91572" y="48498"/>
                  </a:cubicBezTo>
                  <a:lnTo>
                    <a:pt x="95134" y="57096"/>
                  </a:lnTo>
                  <a:lnTo>
                    <a:pt x="101126" y="54614"/>
                  </a:lnTo>
                  <a:cubicBezTo>
                    <a:pt x="105112" y="54614"/>
                    <a:pt x="108722" y="56230"/>
                    <a:pt x="111334" y="58843"/>
                  </a:cubicBezTo>
                  <a:lnTo>
                    <a:pt x="114374" y="66180"/>
                  </a:lnTo>
                  <a:lnTo>
                    <a:pt x="115315" y="65790"/>
                  </a:lnTo>
                  <a:cubicBezTo>
                    <a:pt x="119302" y="65790"/>
                    <a:pt x="122911" y="67406"/>
                    <a:pt x="125524" y="70019"/>
                  </a:cubicBezTo>
                  <a:lnTo>
                    <a:pt x="127607" y="75049"/>
                  </a:lnTo>
                  <a:lnTo>
                    <a:pt x="130176" y="73984"/>
                  </a:lnTo>
                  <a:cubicBezTo>
                    <a:pt x="138149" y="73984"/>
                    <a:pt x="144613" y="80448"/>
                    <a:pt x="144613" y="88421"/>
                  </a:cubicBezTo>
                  <a:lnTo>
                    <a:pt x="143771" y="90453"/>
                  </a:lnTo>
                  <a:lnTo>
                    <a:pt x="153802" y="94608"/>
                  </a:lnTo>
                  <a:cubicBezTo>
                    <a:pt x="156414" y="97220"/>
                    <a:pt x="158030" y="100829"/>
                    <a:pt x="158030" y="104816"/>
                  </a:cubicBezTo>
                  <a:lnTo>
                    <a:pt x="157189" y="106846"/>
                  </a:lnTo>
                  <a:lnTo>
                    <a:pt x="167219" y="111001"/>
                  </a:lnTo>
                  <a:cubicBezTo>
                    <a:pt x="169831" y="113614"/>
                    <a:pt x="171447" y="117223"/>
                    <a:pt x="171447" y="121209"/>
                  </a:cubicBezTo>
                  <a:lnTo>
                    <a:pt x="170606" y="123241"/>
                  </a:lnTo>
                  <a:lnTo>
                    <a:pt x="180636" y="127396"/>
                  </a:lnTo>
                  <a:cubicBezTo>
                    <a:pt x="183249" y="130008"/>
                    <a:pt x="184865" y="133617"/>
                    <a:pt x="184865" y="137604"/>
                  </a:cubicBezTo>
                  <a:lnTo>
                    <a:pt x="184024" y="139635"/>
                  </a:lnTo>
                  <a:lnTo>
                    <a:pt x="194053" y="143789"/>
                  </a:lnTo>
                  <a:cubicBezTo>
                    <a:pt x="196666" y="146402"/>
                    <a:pt x="198282" y="150011"/>
                    <a:pt x="198282" y="153997"/>
                  </a:cubicBezTo>
                  <a:lnTo>
                    <a:pt x="197441" y="156028"/>
                  </a:lnTo>
                  <a:lnTo>
                    <a:pt x="207472" y="160184"/>
                  </a:lnTo>
                  <a:cubicBezTo>
                    <a:pt x="210084" y="162796"/>
                    <a:pt x="211700" y="166405"/>
                    <a:pt x="211700" y="170392"/>
                  </a:cubicBezTo>
                  <a:lnTo>
                    <a:pt x="210859" y="172423"/>
                  </a:lnTo>
                  <a:lnTo>
                    <a:pt x="220888" y="176577"/>
                  </a:lnTo>
                  <a:cubicBezTo>
                    <a:pt x="223501" y="179190"/>
                    <a:pt x="225117" y="182799"/>
                    <a:pt x="225117" y="186786"/>
                  </a:cubicBezTo>
                  <a:lnTo>
                    <a:pt x="224275" y="188816"/>
                  </a:lnTo>
                  <a:lnTo>
                    <a:pt x="234306" y="192972"/>
                  </a:lnTo>
                  <a:cubicBezTo>
                    <a:pt x="236919" y="195584"/>
                    <a:pt x="238535" y="199193"/>
                    <a:pt x="238535" y="203180"/>
                  </a:cubicBezTo>
                  <a:lnTo>
                    <a:pt x="234959" y="211813"/>
                  </a:lnTo>
                  <a:lnTo>
                    <a:pt x="241019" y="209303"/>
                  </a:lnTo>
                  <a:cubicBezTo>
                    <a:pt x="248992" y="209303"/>
                    <a:pt x="255456" y="215767"/>
                    <a:pt x="255456" y="223740"/>
                  </a:cubicBezTo>
                  <a:lnTo>
                    <a:pt x="251880" y="232374"/>
                  </a:lnTo>
                  <a:lnTo>
                    <a:pt x="257941" y="229863"/>
                  </a:lnTo>
                  <a:cubicBezTo>
                    <a:pt x="265914" y="229863"/>
                    <a:pt x="272378" y="236327"/>
                    <a:pt x="272378" y="244300"/>
                  </a:cubicBezTo>
                  <a:lnTo>
                    <a:pt x="268801" y="252935"/>
                  </a:lnTo>
                  <a:lnTo>
                    <a:pt x="274863" y="250424"/>
                  </a:lnTo>
                  <a:cubicBezTo>
                    <a:pt x="282836" y="250424"/>
                    <a:pt x="289300" y="256888"/>
                    <a:pt x="289300" y="264861"/>
                  </a:cubicBezTo>
                  <a:lnTo>
                    <a:pt x="285724" y="273495"/>
                  </a:lnTo>
                  <a:lnTo>
                    <a:pt x="291785" y="270985"/>
                  </a:lnTo>
                  <a:cubicBezTo>
                    <a:pt x="299758" y="270985"/>
                    <a:pt x="306222" y="277449"/>
                    <a:pt x="306222" y="285421"/>
                  </a:cubicBezTo>
                  <a:lnTo>
                    <a:pt x="302645" y="294055"/>
                  </a:lnTo>
                  <a:lnTo>
                    <a:pt x="308708" y="291544"/>
                  </a:lnTo>
                  <a:cubicBezTo>
                    <a:pt x="316681" y="291544"/>
                    <a:pt x="323145" y="298008"/>
                    <a:pt x="323145" y="305981"/>
                  </a:cubicBezTo>
                  <a:lnTo>
                    <a:pt x="319568" y="314615"/>
                  </a:lnTo>
                  <a:lnTo>
                    <a:pt x="325630" y="312104"/>
                  </a:lnTo>
                  <a:cubicBezTo>
                    <a:pt x="333603" y="312104"/>
                    <a:pt x="340067" y="318568"/>
                    <a:pt x="340067" y="326541"/>
                  </a:cubicBezTo>
                  <a:lnTo>
                    <a:pt x="336489" y="335177"/>
                  </a:lnTo>
                  <a:lnTo>
                    <a:pt x="342551" y="332666"/>
                  </a:lnTo>
                  <a:cubicBezTo>
                    <a:pt x="350524" y="332666"/>
                    <a:pt x="356988" y="339130"/>
                    <a:pt x="356988" y="347103"/>
                  </a:cubicBezTo>
                  <a:lnTo>
                    <a:pt x="353412" y="355737"/>
                  </a:lnTo>
                  <a:lnTo>
                    <a:pt x="359474" y="353226"/>
                  </a:lnTo>
                  <a:cubicBezTo>
                    <a:pt x="367447" y="353226"/>
                    <a:pt x="373911" y="359690"/>
                    <a:pt x="373911" y="367662"/>
                  </a:cubicBezTo>
                  <a:lnTo>
                    <a:pt x="370335" y="376296"/>
                  </a:lnTo>
                  <a:lnTo>
                    <a:pt x="376396" y="373785"/>
                  </a:lnTo>
                  <a:cubicBezTo>
                    <a:pt x="384369" y="373785"/>
                    <a:pt x="390833" y="380249"/>
                    <a:pt x="390833" y="388222"/>
                  </a:cubicBezTo>
                  <a:lnTo>
                    <a:pt x="387256" y="396857"/>
                  </a:lnTo>
                  <a:lnTo>
                    <a:pt x="393317" y="394346"/>
                  </a:lnTo>
                  <a:cubicBezTo>
                    <a:pt x="397304" y="394346"/>
                    <a:pt x="400913" y="395962"/>
                    <a:pt x="403526" y="398575"/>
                  </a:cubicBezTo>
                  <a:lnTo>
                    <a:pt x="407011" y="406988"/>
                  </a:lnTo>
                  <a:lnTo>
                    <a:pt x="411911" y="404958"/>
                  </a:lnTo>
                  <a:cubicBezTo>
                    <a:pt x="415897" y="404958"/>
                    <a:pt x="419506" y="406574"/>
                    <a:pt x="422119" y="409186"/>
                  </a:cubicBezTo>
                  <a:lnTo>
                    <a:pt x="425604" y="417599"/>
                  </a:lnTo>
                  <a:lnTo>
                    <a:pt x="430505" y="415569"/>
                  </a:lnTo>
                  <a:cubicBezTo>
                    <a:pt x="434491" y="415569"/>
                    <a:pt x="438101" y="417185"/>
                    <a:pt x="440713" y="419797"/>
                  </a:cubicBezTo>
                  <a:lnTo>
                    <a:pt x="441062" y="420638"/>
                  </a:lnTo>
                  <a:lnTo>
                    <a:pt x="449098" y="417309"/>
                  </a:lnTo>
                  <a:cubicBezTo>
                    <a:pt x="457071" y="417309"/>
                    <a:pt x="463535" y="423773"/>
                    <a:pt x="463535" y="431746"/>
                  </a:cubicBezTo>
                  <a:cubicBezTo>
                    <a:pt x="463535" y="439719"/>
                    <a:pt x="457071" y="446183"/>
                    <a:pt x="449098" y="446183"/>
                  </a:cubicBezTo>
                  <a:cubicBezTo>
                    <a:pt x="445112" y="446183"/>
                    <a:pt x="441503" y="444567"/>
                    <a:pt x="438890" y="441955"/>
                  </a:cubicBezTo>
                  <a:lnTo>
                    <a:pt x="438542" y="441114"/>
                  </a:lnTo>
                  <a:lnTo>
                    <a:pt x="430505" y="444443"/>
                  </a:lnTo>
                  <a:cubicBezTo>
                    <a:pt x="426519" y="444443"/>
                    <a:pt x="422909" y="442827"/>
                    <a:pt x="420297" y="440214"/>
                  </a:cubicBezTo>
                  <a:lnTo>
                    <a:pt x="416812" y="431801"/>
                  </a:lnTo>
                  <a:lnTo>
                    <a:pt x="411911" y="433832"/>
                  </a:lnTo>
                  <a:cubicBezTo>
                    <a:pt x="407924" y="433832"/>
                    <a:pt x="404315" y="432216"/>
                    <a:pt x="401702" y="429603"/>
                  </a:cubicBezTo>
                  <a:lnTo>
                    <a:pt x="398218" y="421190"/>
                  </a:lnTo>
                  <a:lnTo>
                    <a:pt x="393318" y="423220"/>
                  </a:lnTo>
                  <a:cubicBezTo>
                    <a:pt x="385345" y="423220"/>
                    <a:pt x="378881" y="416756"/>
                    <a:pt x="378880" y="408783"/>
                  </a:cubicBezTo>
                  <a:lnTo>
                    <a:pt x="382457" y="400149"/>
                  </a:lnTo>
                  <a:lnTo>
                    <a:pt x="376396" y="402659"/>
                  </a:lnTo>
                  <a:cubicBezTo>
                    <a:pt x="368423" y="402659"/>
                    <a:pt x="361959" y="396195"/>
                    <a:pt x="361959" y="388222"/>
                  </a:cubicBezTo>
                  <a:lnTo>
                    <a:pt x="365535" y="379589"/>
                  </a:lnTo>
                  <a:lnTo>
                    <a:pt x="359474" y="382100"/>
                  </a:lnTo>
                  <a:cubicBezTo>
                    <a:pt x="351501" y="382100"/>
                    <a:pt x="345037" y="375636"/>
                    <a:pt x="345037" y="367663"/>
                  </a:cubicBezTo>
                  <a:lnTo>
                    <a:pt x="348614" y="359029"/>
                  </a:lnTo>
                  <a:lnTo>
                    <a:pt x="342551" y="361540"/>
                  </a:lnTo>
                  <a:cubicBezTo>
                    <a:pt x="334578" y="361540"/>
                    <a:pt x="328114" y="355076"/>
                    <a:pt x="328114" y="347103"/>
                  </a:cubicBezTo>
                  <a:lnTo>
                    <a:pt x="331691" y="338467"/>
                  </a:lnTo>
                  <a:lnTo>
                    <a:pt x="325630" y="340978"/>
                  </a:lnTo>
                  <a:cubicBezTo>
                    <a:pt x="317657" y="340978"/>
                    <a:pt x="311193" y="334514"/>
                    <a:pt x="311193" y="326541"/>
                  </a:cubicBezTo>
                  <a:lnTo>
                    <a:pt x="314769" y="317907"/>
                  </a:lnTo>
                  <a:lnTo>
                    <a:pt x="308708" y="320418"/>
                  </a:lnTo>
                  <a:cubicBezTo>
                    <a:pt x="300735" y="320418"/>
                    <a:pt x="294271" y="313954"/>
                    <a:pt x="294271" y="305981"/>
                  </a:cubicBezTo>
                  <a:lnTo>
                    <a:pt x="297847" y="297347"/>
                  </a:lnTo>
                  <a:lnTo>
                    <a:pt x="291785" y="299859"/>
                  </a:lnTo>
                  <a:cubicBezTo>
                    <a:pt x="283812" y="299859"/>
                    <a:pt x="277348" y="293395"/>
                    <a:pt x="277348" y="285422"/>
                  </a:cubicBezTo>
                  <a:lnTo>
                    <a:pt x="280924" y="276787"/>
                  </a:lnTo>
                  <a:lnTo>
                    <a:pt x="274863" y="279298"/>
                  </a:lnTo>
                  <a:cubicBezTo>
                    <a:pt x="266890" y="279298"/>
                    <a:pt x="260426" y="272834"/>
                    <a:pt x="260426" y="264861"/>
                  </a:cubicBezTo>
                  <a:lnTo>
                    <a:pt x="264003" y="256226"/>
                  </a:lnTo>
                  <a:lnTo>
                    <a:pt x="257941" y="258737"/>
                  </a:lnTo>
                  <a:cubicBezTo>
                    <a:pt x="249968" y="258737"/>
                    <a:pt x="243504" y="252273"/>
                    <a:pt x="243504" y="244300"/>
                  </a:cubicBezTo>
                  <a:lnTo>
                    <a:pt x="247080" y="235666"/>
                  </a:lnTo>
                  <a:lnTo>
                    <a:pt x="241019" y="238177"/>
                  </a:lnTo>
                  <a:cubicBezTo>
                    <a:pt x="233046" y="238177"/>
                    <a:pt x="226582" y="231713"/>
                    <a:pt x="226582" y="223740"/>
                  </a:cubicBezTo>
                  <a:lnTo>
                    <a:pt x="230158" y="215107"/>
                  </a:lnTo>
                  <a:lnTo>
                    <a:pt x="224098" y="217617"/>
                  </a:lnTo>
                  <a:cubicBezTo>
                    <a:pt x="216125" y="217617"/>
                    <a:pt x="209661" y="211153"/>
                    <a:pt x="209661" y="203180"/>
                  </a:cubicBezTo>
                  <a:lnTo>
                    <a:pt x="210502" y="201149"/>
                  </a:lnTo>
                  <a:lnTo>
                    <a:pt x="200471" y="196994"/>
                  </a:lnTo>
                  <a:cubicBezTo>
                    <a:pt x="197859" y="194382"/>
                    <a:pt x="196243" y="190772"/>
                    <a:pt x="196243" y="186786"/>
                  </a:cubicBezTo>
                  <a:lnTo>
                    <a:pt x="197084" y="184755"/>
                  </a:lnTo>
                  <a:lnTo>
                    <a:pt x="187055" y="180600"/>
                  </a:lnTo>
                  <a:cubicBezTo>
                    <a:pt x="184442" y="177988"/>
                    <a:pt x="182826" y="174378"/>
                    <a:pt x="182826" y="170392"/>
                  </a:cubicBezTo>
                  <a:lnTo>
                    <a:pt x="183668" y="168361"/>
                  </a:lnTo>
                  <a:lnTo>
                    <a:pt x="173637" y="164206"/>
                  </a:lnTo>
                  <a:cubicBezTo>
                    <a:pt x="171024" y="161593"/>
                    <a:pt x="169408" y="157984"/>
                    <a:pt x="169408" y="153998"/>
                  </a:cubicBezTo>
                  <a:lnTo>
                    <a:pt x="170249" y="151967"/>
                  </a:lnTo>
                  <a:lnTo>
                    <a:pt x="160219" y="147812"/>
                  </a:lnTo>
                  <a:cubicBezTo>
                    <a:pt x="157607" y="145200"/>
                    <a:pt x="155991" y="141591"/>
                    <a:pt x="155991" y="137604"/>
                  </a:cubicBezTo>
                  <a:lnTo>
                    <a:pt x="156832" y="135573"/>
                  </a:lnTo>
                  <a:lnTo>
                    <a:pt x="146802" y="131418"/>
                  </a:lnTo>
                  <a:cubicBezTo>
                    <a:pt x="144190" y="128805"/>
                    <a:pt x="142574" y="125196"/>
                    <a:pt x="142573" y="121209"/>
                  </a:cubicBezTo>
                  <a:lnTo>
                    <a:pt x="143415" y="119179"/>
                  </a:lnTo>
                  <a:lnTo>
                    <a:pt x="133385" y="115024"/>
                  </a:lnTo>
                  <a:cubicBezTo>
                    <a:pt x="130772" y="112412"/>
                    <a:pt x="129156" y="108802"/>
                    <a:pt x="129156" y="104816"/>
                  </a:cubicBezTo>
                  <a:lnTo>
                    <a:pt x="129998" y="102785"/>
                  </a:lnTo>
                  <a:lnTo>
                    <a:pt x="119968" y="98630"/>
                  </a:lnTo>
                  <a:lnTo>
                    <a:pt x="117884" y="93600"/>
                  </a:lnTo>
                  <a:lnTo>
                    <a:pt x="115315" y="94664"/>
                  </a:lnTo>
                  <a:cubicBezTo>
                    <a:pt x="111329" y="94664"/>
                    <a:pt x="107720" y="93048"/>
                    <a:pt x="105107" y="90435"/>
                  </a:cubicBezTo>
                  <a:lnTo>
                    <a:pt x="102067" y="83098"/>
                  </a:lnTo>
                  <a:lnTo>
                    <a:pt x="101126" y="83488"/>
                  </a:lnTo>
                  <a:cubicBezTo>
                    <a:pt x="97139" y="83488"/>
                    <a:pt x="93530" y="81872"/>
                    <a:pt x="90917" y="79260"/>
                  </a:cubicBezTo>
                  <a:lnTo>
                    <a:pt x="87356" y="70662"/>
                  </a:lnTo>
                  <a:lnTo>
                    <a:pt x="81364" y="73144"/>
                  </a:lnTo>
                  <a:cubicBezTo>
                    <a:pt x="77377" y="73144"/>
                    <a:pt x="73768" y="71528"/>
                    <a:pt x="71155" y="68915"/>
                  </a:cubicBezTo>
                  <a:lnTo>
                    <a:pt x="68504" y="62515"/>
                  </a:lnTo>
                  <a:lnTo>
                    <a:pt x="62209" y="65123"/>
                  </a:lnTo>
                  <a:cubicBezTo>
                    <a:pt x="58223" y="65123"/>
                    <a:pt x="54613" y="63507"/>
                    <a:pt x="52001" y="60894"/>
                  </a:cubicBezTo>
                  <a:lnTo>
                    <a:pt x="47891" y="50973"/>
                  </a:lnTo>
                  <a:lnTo>
                    <a:pt x="39525" y="54439"/>
                  </a:lnTo>
                  <a:cubicBezTo>
                    <a:pt x="31551" y="54439"/>
                    <a:pt x="25088" y="47975"/>
                    <a:pt x="25087" y="40002"/>
                  </a:cubicBezTo>
                  <a:cubicBezTo>
                    <a:pt x="25087" y="32029"/>
                    <a:pt x="31551" y="25565"/>
                    <a:pt x="39524" y="25565"/>
                  </a:cubicBezTo>
                  <a:close/>
                  <a:moveTo>
                    <a:pt x="14437" y="15338"/>
                  </a:moveTo>
                  <a:cubicBezTo>
                    <a:pt x="22410" y="15338"/>
                    <a:pt x="28874" y="21802"/>
                    <a:pt x="28874" y="29775"/>
                  </a:cubicBezTo>
                  <a:cubicBezTo>
                    <a:pt x="28874" y="37748"/>
                    <a:pt x="22410" y="44212"/>
                    <a:pt x="14437" y="44212"/>
                  </a:cubicBezTo>
                  <a:cubicBezTo>
                    <a:pt x="6464" y="44212"/>
                    <a:pt x="0" y="37748"/>
                    <a:pt x="0" y="29775"/>
                  </a:cubicBezTo>
                  <a:cubicBezTo>
                    <a:pt x="0" y="21802"/>
                    <a:pt x="6464" y="15338"/>
                    <a:pt x="14437" y="153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Rounded Corners 12">
            <a:extLst>
              <a:ext uri="{FF2B5EF4-FFF2-40B4-BE49-F238E27FC236}">
                <a16:creationId xmlns:a16="http://schemas.microsoft.com/office/drawing/2014/main" id="{0EA6C7AC-18B4-4581-83A0-AE7FCC454B2D}"/>
              </a:ext>
            </a:extLst>
          </p:cNvPr>
          <p:cNvSpPr/>
          <p:nvPr/>
        </p:nvSpPr>
        <p:spPr>
          <a:xfrm>
            <a:off x="5143504" y="785794"/>
            <a:ext cx="2357454" cy="1758742"/>
          </a:xfrm>
          <a:prstGeom prst="roundRect">
            <a:avLst/>
          </a:prstGeom>
          <a:solidFill>
            <a:srgbClr val="000099"/>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34" name="Rectangle: Rounded Corners 11">
            <a:extLst>
              <a:ext uri="{FF2B5EF4-FFF2-40B4-BE49-F238E27FC236}">
                <a16:creationId xmlns:a16="http://schemas.microsoft.com/office/drawing/2014/main" id="{E0D12FD3-727F-4E70-B950-724D3F74687C}"/>
              </a:ext>
            </a:extLst>
          </p:cNvPr>
          <p:cNvSpPr/>
          <p:nvPr/>
        </p:nvSpPr>
        <p:spPr>
          <a:xfrm>
            <a:off x="2710366" y="785793"/>
            <a:ext cx="2068102" cy="2071703"/>
          </a:xfrm>
          <a:prstGeom prst="roundRect">
            <a:avLst/>
          </a:prstGeom>
          <a:solidFill>
            <a:srgbClr val="FF000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35" name="Rectangle: Rounded Corners 13">
            <a:extLst>
              <a:ext uri="{FF2B5EF4-FFF2-40B4-BE49-F238E27FC236}">
                <a16:creationId xmlns:a16="http://schemas.microsoft.com/office/drawing/2014/main" id="{F18BB6CD-A688-4C2F-BCF0-68C1828E7C8F}"/>
              </a:ext>
            </a:extLst>
          </p:cNvPr>
          <p:cNvSpPr/>
          <p:nvPr/>
        </p:nvSpPr>
        <p:spPr>
          <a:xfrm>
            <a:off x="2786050" y="3357562"/>
            <a:ext cx="2314974" cy="2214578"/>
          </a:xfrm>
          <a:prstGeom prst="roundRect">
            <a:avLst/>
          </a:prstGeom>
          <a:solidFill>
            <a:srgbClr val="66003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37" name="Oval 9">
            <a:extLst>
              <a:ext uri="{FF2B5EF4-FFF2-40B4-BE49-F238E27FC236}">
                <a16:creationId xmlns:a16="http://schemas.microsoft.com/office/drawing/2014/main" id="{CE86932E-EA8F-4DAD-BA63-21F276430748}"/>
              </a:ext>
            </a:extLst>
          </p:cNvPr>
          <p:cNvSpPr/>
          <p:nvPr/>
        </p:nvSpPr>
        <p:spPr>
          <a:xfrm>
            <a:off x="7729854" y="857232"/>
            <a:ext cx="1199863" cy="1277710"/>
          </a:xfrm>
          <a:prstGeom prst="ellipse">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38" name="Oval 9">
            <a:extLst>
              <a:ext uri="{FF2B5EF4-FFF2-40B4-BE49-F238E27FC236}">
                <a16:creationId xmlns:a16="http://schemas.microsoft.com/office/drawing/2014/main" id="{CE86932E-EA8F-4DAD-BA63-21F276430748}"/>
              </a:ext>
            </a:extLst>
          </p:cNvPr>
          <p:cNvSpPr/>
          <p:nvPr/>
        </p:nvSpPr>
        <p:spPr>
          <a:xfrm>
            <a:off x="1324615" y="4572008"/>
            <a:ext cx="1256685" cy="1305264"/>
          </a:xfrm>
          <a:prstGeom prst="ellipse">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39" name="Oval 9">
            <a:extLst>
              <a:ext uri="{FF2B5EF4-FFF2-40B4-BE49-F238E27FC236}">
                <a16:creationId xmlns:a16="http://schemas.microsoft.com/office/drawing/2014/main" id="{CE86932E-EA8F-4DAD-BA63-21F276430748}"/>
              </a:ext>
            </a:extLst>
          </p:cNvPr>
          <p:cNvSpPr/>
          <p:nvPr/>
        </p:nvSpPr>
        <p:spPr>
          <a:xfrm>
            <a:off x="6876256" y="5214950"/>
            <a:ext cx="1267643" cy="1277710"/>
          </a:xfrm>
          <a:prstGeom prst="ellipse">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40" name="Rectangle: Rounded Corners 13">
            <a:extLst>
              <a:ext uri="{FF2B5EF4-FFF2-40B4-BE49-F238E27FC236}">
                <a16:creationId xmlns:a16="http://schemas.microsoft.com/office/drawing/2014/main" id="{F18BB6CD-A688-4C2F-BCF0-68C1828E7C8F}"/>
              </a:ext>
            </a:extLst>
          </p:cNvPr>
          <p:cNvSpPr/>
          <p:nvPr/>
        </p:nvSpPr>
        <p:spPr>
          <a:xfrm>
            <a:off x="5572131" y="2857496"/>
            <a:ext cx="2571767" cy="2294190"/>
          </a:xfrm>
          <a:prstGeom prst="roundRect">
            <a:avLst/>
          </a:prstGeom>
          <a:solidFill>
            <a:srgbClr val="00800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41" name="TextBox 18">
            <a:extLst>
              <a:ext uri="{FF2B5EF4-FFF2-40B4-BE49-F238E27FC236}">
                <a16:creationId xmlns:a16="http://schemas.microsoft.com/office/drawing/2014/main" id="{8792AA8E-4F0C-4A24-B69D-3ABB0EAE6721}"/>
              </a:ext>
            </a:extLst>
          </p:cNvPr>
          <p:cNvSpPr txBox="1"/>
          <p:nvPr/>
        </p:nvSpPr>
        <p:spPr>
          <a:xfrm>
            <a:off x="1579172" y="4947797"/>
            <a:ext cx="733318" cy="584775"/>
          </a:xfrm>
          <a:prstGeom prst="rect">
            <a:avLst/>
          </a:prstGeom>
          <a:noFill/>
        </p:spPr>
        <p:txBody>
          <a:bodyPr wrap="square" rtlCol="0" anchor="ctr">
            <a:spAutoFit/>
          </a:bodyPr>
          <a:lstStyle/>
          <a:p>
            <a:pPr algn="ctr"/>
            <a:r>
              <a:rPr lang="sk-SK" altLang="ko-KR" sz="16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Mt</a:t>
            </a:r>
            <a:r>
              <a:rPr lang="sk-SK" altLang="ko-KR" sz="1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7, 24-27</a:t>
            </a:r>
            <a:endParaRPr lang="ko-KR" altLang="en-US" sz="16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2" name="TextBox 18">
            <a:extLst>
              <a:ext uri="{FF2B5EF4-FFF2-40B4-BE49-F238E27FC236}">
                <a16:creationId xmlns:a16="http://schemas.microsoft.com/office/drawing/2014/main" id="{8792AA8E-4F0C-4A24-B69D-3ABB0EAE6721}"/>
              </a:ext>
            </a:extLst>
          </p:cNvPr>
          <p:cNvSpPr txBox="1"/>
          <p:nvPr/>
        </p:nvSpPr>
        <p:spPr>
          <a:xfrm>
            <a:off x="7932297" y="1332057"/>
            <a:ext cx="888175" cy="584775"/>
          </a:xfrm>
          <a:prstGeom prst="rect">
            <a:avLst/>
          </a:prstGeom>
          <a:noFill/>
        </p:spPr>
        <p:txBody>
          <a:bodyPr wrap="square" rtlCol="0" anchor="ctr">
            <a:spAutoFit/>
          </a:bodyPr>
          <a:lstStyle/>
          <a:p>
            <a:pPr algn="ctr"/>
            <a:r>
              <a:rPr lang="sk-SK" altLang="ko-KR" sz="16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Jn</a:t>
            </a:r>
            <a:r>
              <a:rPr lang="sk-SK" altLang="ko-KR" sz="1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6, 1-15</a:t>
            </a:r>
            <a:endParaRPr lang="ko-KR" altLang="en-US" sz="16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3" name="TextBox 18">
            <a:extLst>
              <a:ext uri="{FF2B5EF4-FFF2-40B4-BE49-F238E27FC236}">
                <a16:creationId xmlns:a16="http://schemas.microsoft.com/office/drawing/2014/main" id="{8792AA8E-4F0C-4A24-B69D-3ABB0EAE6721}"/>
              </a:ext>
            </a:extLst>
          </p:cNvPr>
          <p:cNvSpPr txBox="1"/>
          <p:nvPr/>
        </p:nvSpPr>
        <p:spPr>
          <a:xfrm>
            <a:off x="7079621" y="5557331"/>
            <a:ext cx="928694" cy="584775"/>
          </a:xfrm>
          <a:prstGeom prst="rect">
            <a:avLst/>
          </a:prstGeom>
          <a:noFill/>
        </p:spPr>
        <p:txBody>
          <a:bodyPr wrap="square" rtlCol="0" anchor="ctr">
            <a:spAutoFit/>
          </a:bodyPr>
          <a:lstStyle/>
          <a:p>
            <a:pPr algn="ctr"/>
            <a:r>
              <a:rPr lang="sk-SK" altLang="ko-KR" sz="16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Mk</a:t>
            </a:r>
            <a:r>
              <a:rPr lang="sk-SK" altLang="ko-KR" sz="1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4, </a:t>
            </a:r>
          </a:p>
          <a:p>
            <a:pPr algn="ctr"/>
            <a:r>
              <a:rPr lang="sk-SK" altLang="ko-KR" sz="1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1-9</a:t>
            </a:r>
            <a:endParaRPr lang="ko-KR" altLang="en-US" sz="16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8434" name="AutoShape 2" descr="Ježišove podobenstvá o Božej láske a hodnotách O stratenej ovci O stratenej  drachme O milosrdnom Samaritánovi O neodbyt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8436" name="Picture 4" descr="A porta estreia e a casa sobre a rocha - JESUS TE AMA!"/>
          <p:cNvPicPr>
            <a:picLocks noChangeAspect="1" noChangeArrowheads="1"/>
          </p:cNvPicPr>
          <p:nvPr/>
        </p:nvPicPr>
        <p:blipFill>
          <a:blip r:embed="rId2"/>
          <a:srcRect/>
          <a:stretch>
            <a:fillRect/>
          </a:stretch>
        </p:blipFill>
        <p:spPr bwMode="auto">
          <a:xfrm>
            <a:off x="6110398" y="2955537"/>
            <a:ext cx="1488228" cy="1720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 name="TextBox 18">
            <a:extLst>
              <a:ext uri="{FF2B5EF4-FFF2-40B4-BE49-F238E27FC236}">
                <a16:creationId xmlns:a16="http://schemas.microsoft.com/office/drawing/2014/main" id="{8792AA8E-4F0C-4A24-B69D-3ABB0EAE6721}"/>
              </a:ext>
            </a:extLst>
          </p:cNvPr>
          <p:cNvSpPr txBox="1"/>
          <p:nvPr/>
        </p:nvSpPr>
        <p:spPr>
          <a:xfrm>
            <a:off x="6000760" y="4643446"/>
            <a:ext cx="1883608" cy="523220"/>
          </a:xfrm>
          <a:prstGeom prst="rect">
            <a:avLst/>
          </a:prstGeom>
          <a:noFill/>
        </p:spPr>
        <p:txBody>
          <a:bodyPr wrap="square" rtlCol="0" anchor="ctr">
            <a:spAutoFit/>
          </a:bodyPr>
          <a:lstStyle/>
          <a:p>
            <a:pPr algn="ctr"/>
            <a:r>
              <a:rPr lang="sk-SK" altLang="ko-KR" sz="1400" b="1" dirty="0" smtClean="0">
                <a:solidFill>
                  <a:schemeClr val="bg1"/>
                </a:solidFill>
                <a:latin typeface="Arial" pitchFamily="34" charset="0"/>
                <a:cs typeface="Arial" pitchFamily="34" charset="0"/>
              </a:rPr>
              <a:t>Obrázok 4: </a:t>
            </a:r>
          </a:p>
          <a:p>
            <a:pPr algn="ctr"/>
            <a:r>
              <a:rPr lang="sk-SK" altLang="ko-KR" sz="1400" b="1" dirty="0" smtClean="0">
                <a:solidFill>
                  <a:schemeClr val="bg1"/>
                </a:solidFill>
                <a:latin typeface="Arial" pitchFamily="34" charset="0"/>
                <a:cs typeface="Arial" pitchFamily="34" charset="0"/>
              </a:rPr>
              <a:t>O dvoch staviteľoch</a:t>
            </a:r>
            <a:endParaRPr lang="ko-KR" altLang="en-US" sz="1400" b="1" dirty="0">
              <a:solidFill>
                <a:schemeClr val="bg1"/>
              </a:solidFill>
              <a:latin typeface="Arial" pitchFamily="34" charset="0"/>
              <a:cs typeface="Arial" pitchFamily="34" charset="0"/>
            </a:endParaRPr>
          </a:p>
        </p:txBody>
      </p:sp>
      <p:pic>
        <p:nvPicPr>
          <p:cNvPr id="18438" name="Picture 6" descr="sikoledujem"/>
          <p:cNvPicPr>
            <a:picLocks noChangeAspect="1" noChangeArrowheads="1"/>
          </p:cNvPicPr>
          <p:nvPr/>
        </p:nvPicPr>
        <p:blipFill>
          <a:blip r:embed="rId3"/>
          <a:srcRect/>
          <a:stretch>
            <a:fillRect/>
          </a:stretch>
        </p:blipFill>
        <p:spPr bwMode="auto">
          <a:xfrm>
            <a:off x="2817705" y="908720"/>
            <a:ext cx="1897171" cy="1360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8" name="TextBox 18">
            <a:extLst>
              <a:ext uri="{FF2B5EF4-FFF2-40B4-BE49-F238E27FC236}">
                <a16:creationId xmlns:a16="http://schemas.microsoft.com/office/drawing/2014/main" id="{8792AA8E-4F0C-4A24-B69D-3ABB0EAE6721}"/>
              </a:ext>
            </a:extLst>
          </p:cNvPr>
          <p:cNvSpPr txBox="1"/>
          <p:nvPr/>
        </p:nvSpPr>
        <p:spPr>
          <a:xfrm>
            <a:off x="2909350" y="2334276"/>
            <a:ext cx="1785950" cy="523220"/>
          </a:xfrm>
          <a:prstGeom prst="rect">
            <a:avLst/>
          </a:prstGeom>
          <a:noFill/>
        </p:spPr>
        <p:txBody>
          <a:bodyPr wrap="square" rtlCol="0" anchor="ctr">
            <a:spAutoFit/>
          </a:bodyPr>
          <a:lstStyle/>
          <a:p>
            <a:pPr algn="ctr"/>
            <a:r>
              <a:rPr lang="sk-SK" altLang="ko-KR" sz="1400" b="1" dirty="0" smtClean="0">
                <a:solidFill>
                  <a:schemeClr val="bg1"/>
                </a:solidFill>
                <a:latin typeface="Arial" pitchFamily="34" charset="0"/>
                <a:cs typeface="Arial" pitchFamily="34" charset="0"/>
              </a:rPr>
              <a:t>Obrázok 1: </a:t>
            </a:r>
          </a:p>
          <a:p>
            <a:pPr algn="ctr"/>
            <a:r>
              <a:rPr lang="sk-SK" altLang="ko-KR" sz="1400" b="1" dirty="0" smtClean="0">
                <a:solidFill>
                  <a:schemeClr val="bg1"/>
                </a:solidFill>
                <a:latin typeface="Arial" pitchFamily="34" charset="0"/>
                <a:cs typeface="Arial" pitchFamily="34" charset="0"/>
              </a:rPr>
              <a:t>O rozsievačovi</a:t>
            </a:r>
            <a:endParaRPr lang="ko-KR" altLang="en-US" sz="1400" b="1" dirty="0">
              <a:solidFill>
                <a:schemeClr val="bg1"/>
              </a:solidFill>
              <a:latin typeface="Arial" pitchFamily="34" charset="0"/>
              <a:cs typeface="Arial" pitchFamily="34" charset="0"/>
            </a:endParaRPr>
          </a:p>
        </p:txBody>
      </p:sp>
      <p:sp>
        <p:nvSpPr>
          <p:cNvPr id="18440" name="AutoShape 8"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8442" name="AutoShape 10"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8444" name="AutoShape 12"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8446" name="AutoShape 14"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8448" name="Picture 16" descr="Good Shepherdd Lost Sheep Parable Coloring Pages Bible Sheet Page Fabulous  – Approachingtheelephant"/>
          <p:cNvPicPr>
            <a:picLocks noChangeAspect="1" noChangeArrowheads="1"/>
          </p:cNvPicPr>
          <p:nvPr/>
        </p:nvPicPr>
        <p:blipFill>
          <a:blip r:embed="rId4" cstate="print"/>
          <a:srcRect/>
          <a:stretch>
            <a:fillRect/>
          </a:stretch>
        </p:blipFill>
        <p:spPr bwMode="auto">
          <a:xfrm>
            <a:off x="2896011" y="3459301"/>
            <a:ext cx="2057858" cy="1327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4" name="TextBox 18">
            <a:extLst>
              <a:ext uri="{FF2B5EF4-FFF2-40B4-BE49-F238E27FC236}">
                <a16:creationId xmlns:a16="http://schemas.microsoft.com/office/drawing/2014/main" id="{8792AA8E-4F0C-4A24-B69D-3ABB0EAE6721}"/>
              </a:ext>
            </a:extLst>
          </p:cNvPr>
          <p:cNvSpPr txBox="1"/>
          <p:nvPr/>
        </p:nvSpPr>
        <p:spPr>
          <a:xfrm>
            <a:off x="3000364" y="4857760"/>
            <a:ext cx="1785950" cy="523220"/>
          </a:xfrm>
          <a:prstGeom prst="rect">
            <a:avLst/>
          </a:prstGeom>
          <a:noFill/>
        </p:spPr>
        <p:txBody>
          <a:bodyPr wrap="square" rtlCol="0" anchor="ctr">
            <a:spAutoFit/>
          </a:bodyPr>
          <a:lstStyle/>
          <a:p>
            <a:pPr algn="ctr"/>
            <a:r>
              <a:rPr lang="sk-SK" altLang="ko-KR" sz="1400" b="1" dirty="0" smtClean="0">
                <a:solidFill>
                  <a:schemeClr val="bg1"/>
                </a:solidFill>
                <a:latin typeface="Arial" pitchFamily="34" charset="0"/>
                <a:cs typeface="Arial" pitchFamily="34" charset="0"/>
              </a:rPr>
              <a:t>Obrázok 3: </a:t>
            </a:r>
          </a:p>
          <a:p>
            <a:pPr algn="ctr"/>
            <a:r>
              <a:rPr lang="sk-SK" altLang="ko-KR" sz="1400" b="1" dirty="0" smtClean="0">
                <a:solidFill>
                  <a:schemeClr val="bg1"/>
                </a:solidFill>
                <a:latin typeface="Arial" pitchFamily="34" charset="0"/>
                <a:cs typeface="Arial" pitchFamily="34" charset="0"/>
              </a:rPr>
              <a:t>O  </a:t>
            </a:r>
            <a:r>
              <a:rPr lang="sk-SK" altLang="ko-KR" sz="1400" b="1" smtClean="0">
                <a:solidFill>
                  <a:schemeClr val="bg1"/>
                </a:solidFill>
                <a:latin typeface="Arial" pitchFamily="34" charset="0"/>
                <a:cs typeface="Arial" pitchFamily="34" charset="0"/>
              </a:rPr>
              <a:t>stratenej </a:t>
            </a:r>
            <a:r>
              <a:rPr lang="sk-SK" altLang="ko-KR" sz="1400" b="1" smtClean="0">
                <a:solidFill>
                  <a:schemeClr val="bg1"/>
                </a:solidFill>
                <a:latin typeface="Arial" pitchFamily="34" charset="0"/>
                <a:cs typeface="Arial" pitchFamily="34" charset="0"/>
              </a:rPr>
              <a:t>ovci</a:t>
            </a:r>
            <a:endParaRPr lang="ko-KR" altLang="en-US" sz="1400" b="1" dirty="0">
              <a:solidFill>
                <a:schemeClr val="bg1"/>
              </a:solidFill>
              <a:latin typeface="Arial" pitchFamily="34" charset="0"/>
              <a:cs typeface="Arial" pitchFamily="34" charset="0"/>
            </a:endParaRPr>
          </a:p>
        </p:txBody>
      </p:sp>
      <p:sp>
        <p:nvSpPr>
          <p:cNvPr id="55" name="TextBox 18">
            <a:extLst>
              <a:ext uri="{FF2B5EF4-FFF2-40B4-BE49-F238E27FC236}">
                <a16:creationId xmlns:a16="http://schemas.microsoft.com/office/drawing/2014/main" id="{8792AA8E-4F0C-4A24-B69D-3ABB0EAE6721}"/>
              </a:ext>
            </a:extLst>
          </p:cNvPr>
          <p:cNvSpPr txBox="1"/>
          <p:nvPr/>
        </p:nvSpPr>
        <p:spPr>
          <a:xfrm>
            <a:off x="5076311" y="2057043"/>
            <a:ext cx="2467657" cy="523220"/>
          </a:xfrm>
          <a:prstGeom prst="rect">
            <a:avLst/>
          </a:prstGeom>
          <a:noFill/>
        </p:spPr>
        <p:txBody>
          <a:bodyPr wrap="square" rtlCol="0" anchor="ctr">
            <a:spAutoFit/>
          </a:bodyPr>
          <a:lstStyle/>
          <a:p>
            <a:pPr algn="ctr"/>
            <a:r>
              <a:rPr lang="sk-SK" altLang="ko-KR"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Obrázok 2: rozmnožovanie chleba a rýb</a:t>
            </a:r>
            <a:endParaRPr lang="ko-KR" altLang="en-US" sz="1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8450" name="Picture 18" descr="Jesus clipart bread, Jesus bread Transparent FREE for download on  WebStockReview 2020"/>
          <p:cNvPicPr>
            <a:picLocks noChangeAspect="1" noChangeArrowheads="1"/>
          </p:cNvPicPr>
          <p:nvPr/>
        </p:nvPicPr>
        <p:blipFill>
          <a:blip r:embed="rId5"/>
          <a:srcRect/>
          <a:stretch>
            <a:fillRect/>
          </a:stretch>
        </p:blipFill>
        <p:spPr bwMode="auto">
          <a:xfrm>
            <a:off x="5441346" y="857232"/>
            <a:ext cx="1761769" cy="121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4648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5">
            <a:extLst>
              <a:ext uri="{FF2B5EF4-FFF2-40B4-BE49-F238E27FC236}">
                <a16:creationId xmlns:a16="http://schemas.microsoft.com/office/drawing/2014/main" id="{68E287B1-AD13-431D-8A54-DED3CFC2D6B2}"/>
              </a:ext>
            </a:extLst>
          </p:cNvPr>
          <p:cNvSpPr/>
          <p:nvPr/>
        </p:nvSpPr>
        <p:spPr>
          <a:xfrm>
            <a:off x="3471" y="1276312"/>
            <a:ext cx="3668017" cy="5328278"/>
          </a:xfrm>
          <a:custGeom>
            <a:avLst/>
            <a:gdLst/>
            <a:ahLst/>
            <a:cxnLst/>
            <a:rect l="l" t="t" r="r" b="b"/>
            <a:pathLst>
              <a:path w="3294587" h="5795631">
                <a:moveTo>
                  <a:pt x="0" y="0"/>
                </a:moveTo>
                <a:lnTo>
                  <a:pt x="3294587" y="2889259"/>
                </a:lnTo>
                <a:lnTo>
                  <a:pt x="0" y="5795631"/>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prstClr val="white"/>
              </a:solidFill>
            </a:endParaRPr>
          </a:p>
        </p:txBody>
      </p:sp>
      <p:sp>
        <p:nvSpPr>
          <p:cNvPr id="3" name="Text Placeholder 2">
            <a:extLst>
              <a:ext uri="{FF2B5EF4-FFF2-40B4-BE49-F238E27FC236}">
                <a16:creationId xmlns:a16="http://schemas.microsoft.com/office/drawing/2014/main" id="{B034A8ED-2203-43F7-9815-361E190ACCD1}"/>
              </a:ext>
            </a:extLst>
          </p:cNvPr>
          <p:cNvSpPr>
            <a:spLocks noGrp="1"/>
          </p:cNvSpPr>
          <p:nvPr>
            <p:ph type="body" sz="quarter" idx="10"/>
          </p:nvPr>
        </p:nvSpPr>
        <p:spPr>
          <a:xfrm>
            <a:off x="714348" y="0"/>
            <a:ext cx="8679898" cy="724247"/>
          </a:xfrm>
        </p:spPr>
        <p:txBody>
          <a:bodyPr>
            <a:normAutofit fontScale="62500" lnSpcReduction="20000"/>
          </a:bodyPr>
          <a:lstStyle/>
          <a:p>
            <a:r>
              <a:rPr lang="sk-SK" altLang="ko-KR" b="1" dirty="0" smtClean="0">
                <a:solidFill>
                  <a:srgbClr val="C00000"/>
                </a:solidFill>
              </a:rPr>
              <a:t>Vyhľadaj evanjelium a priraď obrázok k nemu</a:t>
            </a:r>
            <a:endParaRPr lang="ko-KR" altLang="en-US" b="1" dirty="0">
              <a:solidFill>
                <a:srgbClr val="C00000"/>
              </a:solidFill>
            </a:endParaRPr>
          </a:p>
        </p:txBody>
      </p:sp>
      <p:sp>
        <p:nvSpPr>
          <p:cNvPr id="10" name="Oval 9">
            <a:extLst>
              <a:ext uri="{FF2B5EF4-FFF2-40B4-BE49-F238E27FC236}">
                <a16:creationId xmlns:a16="http://schemas.microsoft.com/office/drawing/2014/main" id="{CE86932E-EA8F-4DAD-BA63-21F276430748}"/>
              </a:ext>
            </a:extLst>
          </p:cNvPr>
          <p:cNvSpPr/>
          <p:nvPr/>
        </p:nvSpPr>
        <p:spPr>
          <a:xfrm>
            <a:off x="323528" y="493515"/>
            <a:ext cx="1215189" cy="1277710"/>
          </a:xfrm>
          <a:prstGeom prst="ellipse">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Arial" pitchFamily="34" charset="0"/>
              <a:cs typeface="Arial" pitchFamily="34" charset="0"/>
            </a:endParaRPr>
          </a:p>
        </p:txBody>
      </p:sp>
      <p:sp>
        <p:nvSpPr>
          <p:cNvPr id="21" name="Round Same Side Corner Rectangle 11">
            <a:extLst>
              <a:ext uri="{FF2B5EF4-FFF2-40B4-BE49-F238E27FC236}">
                <a16:creationId xmlns:a16="http://schemas.microsoft.com/office/drawing/2014/main" id="{12855C5B-E09C-46D3-A1B4-F87DD3D8DEE9}"/>
              </a:ext>
            </a:extLst>
          </p:cNvPr>
          <p:cNvSpPr>
            <a:spLocks noChangeAspect="1"/>
          </p:cNvSpPr>
          <p:nvPr/>
        </p:nvSpPr>
        <p:spPr>
          <a:xfrm rot="9900000">
            <a:off x="5032691" y="3254218"/>
            <a:ext cx="297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2" name="Block Arc 10">
            <a:extLst>
              <a:ext uri="{FF2B5EF4-FFF2-40B4-BE49-F238E27FC236}">
                <a16:creationId xmlns:a16="http://schemas.microsoft.com/office/drawing/2014/main" id="{6C536209-E189-4CFA-89E3-5E9E1A72DD96}"/>
              </a:ext>
            </a:extLst>
          </p:cNvPr>
          <p:cNvSpPr/>
          <p:nvPr/>
        </p:nvSpPr>
        <p:spPr>
          <a:xfrm>
            <a:off x="4566793" y="2132587"/>
            <a:ext cx="323632"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sp>
        <p:nvSpPr>
          <p:cNvPr id="23" name="Round Same Side Corner Rectangle 36">
            <a:extLst>
              <a:ext uri="{FF2B5EF4-FFF2-40B4-BE49-F238E27FC236}">
                <a16:creationId xmlns:a16="http://schemas.microsoft.com/office/drawing/2014/main" id="{390E5DE0-5F4E-45C2-B995-65A8C08F73C5}"/>
              </a:ext>
            </a:extLst>
          </p:cNvPr>
          <p:cNvSpPr>
            <a:spLocks noChangeAspect="1"/>
          </p:cNvSpPr>
          <p:nvPr/>
        </p:nvSpPr>
        <p:spPr>
          <a:xfrm>
            <a:off x="4586830" y="5462227"/>
            <a:ext cx="297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4" name="Oval 21">
            <a:extLst>
              <a:ext uri="{FF2B5EF4-FFF2-40B4-BE49-F238E27FC236}">
                <a16:creationId xmlns:a16="http://schemas.microsoft.com/office/drawing/2014/main" id="{50BF7174-BAFB-4581-B5B8-E4405A3EC6E5}"/>
              </a:ext>
            </a:extLst>
          </p:cNvPr>
          <p:cNvSpPr>
            <a:spLocks noChangeAspect="1"/>
          </p:cNvSpPr>
          <p:nvPr/>
        </p:nvSpPr>
        <p:spPr>
          <a:xfrm>
            <a:off x="5031146" y="4303848"/>
            <a:ext cx="286429"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grpSp>
        <p:nvGrpSpPr>
          <p:cNvPr id="5" name="Group 1">
            <a:extLst>
              <a:ext uri="{FF2B5EF4-FFF2-40B4-BE49-F238E27FC236}">
                <a16:creationId xmlns:a16="http://schemas.microsoft.com/office/drawing/2014/main" id="{596D9402-0037-414A-8005-835F1646A32F}"/>
              </a:ext>
            </a:extLst>
          </p:cNvPr>
          <p:cNvGrpSpPr/>
          <p:nvPr/>
        </p:nvGrpSpPr>
        <p:grpSpPr>
          <a:xfrm>
            <a:off x="142843" y="1719625"/>
            <a:ext cx="1181773" cy="4805719"/>
            <a:chOff x="1706695" y="1521538"/>
            <a:chExt cx="1452264" cy="4823205"/>
          </a:xfrm>
        </p:grpSpPr>
        <p:grpSp>
          <p:nvGrpSpPr>
            <p:cNvPr id="20" name="Group 95">
              <a:extLst>
                <a:ext uri="{FF2B5EF4-FFF2-40B4-BE49-F238E27FC236}">
                  <a16:creationId xmlns:a16="http://schemas.microsoft.com/office/drawing/2014/main" id="{EAE9D50B-4E27-40D4-BEC2-5C77AE44223A}"/>
                </a:ext>
              </a:extLst>
            </p:cNvPr>
            <p:cNvGrpSpPr/>
            <p:nvPr/>
          </p:nvGrpSpPr>
          <p:grpSpPr>
            <a:xfrm>
              <a:off x="1706695" y="1521538"/>
              <a:ext cx="1452264" cy="4823205"/>
              <a:chOff x="1706695" y="1521538"/>
              <a:chExt cx="1452264" cy="4823205"/>
            </a:xfrm>
          </p:grpSpPr>
          <p:sp>
            <p:nvSpPr>
              <p:cNvPr id="91" name="Freeform: Shape 90">
                <a:extLst>
                  <a:ext uri="{FF2B5EF4-FFF2-40B4-BE49-F238E27FC236}">
                    <a16:creationId xmlns:a16="http://schemas.microsoft.com/office/drawing/2014/main" id="{919B49FF-0689-4252-9100-ECBF30402ED5}"/>
                  </a:ext>
                </a:extLst>
              </p:cNvPr>
              <p:cNvSpPr/>
              <p:nvPr/>
            </p:nvSpPr>
            <p:spPr>
              <a:xfrm>
                <a:off x="1706695" y="1521538"/>
                <a:ext cx="1452264" cy="4823205"/>
              </a:xfrm>
              <a:custGeom>
                <a:avLst/>
                <a:gdLst>
                  <a:gd name="connsiteX0" fmla="*/ 801243 w 1452264"/>
                  <a:gd name="connsiteY0" fmla="*/ 1319324 h 4823205"/>
                  <a:gd name="connsiteX1" fmla="*/ 841217 w 1452264"/>
                  <a:gd name="connsiteY1" fmla="*/ 1434564 h 4823205"/>
                  <a:gd name="connsiteX2" fmla="*/ 848989 w 1452264"/>
                  <a:gd name="connsiteY2" fmla="*/ 1345515 h 4823205"/>
                  <a:gd name="connsiteX3" fmla="*/ 429892 w 1452264"/>
                  <a:gd name="connsiteY3" fmla="*/ 560222 h 4823205"/>
                  <a:gd name="connsiteX4" fmla="*/ 432699 w 1452264"/>
                  <a:gd name="connsiteY4" fmla="*/ 562690 h 4823205"/>
                  <a:gd name="connsiteX5" fmla="*/ 534661 w 1452264"/>
                  <a:gd name="connsiteY5" fmla="*/ 671365 h 4823205"/>
                  <a:gd name="connsiteX6" fmla="*/ 629248 w 1452264"/>
                  <a:gd name="connsiteY6" fmla="*/ 718627 h 4823205"/>
                  <a:gd name="connsiteX7" fmla="*/ 661932 w 1452264"/>
                  <a:gd name="connsiteY7" fmla="*/ 780988 h 4823205"/>
                  <a:gd name="connsiteX8" fmla="*/ 725278 w 1452264"/>
                  <a:gd name="connsiteY8" fmla="*/ 780988 h 4823205"/>
                  <a:gd name="connsiteX9" fmla="*/ 724404 w 1452264"/>
                  <a:gd name="connsiteY9" fmla="*/ 718517 h 4823205"/>
                  <a:gd name="connsiteX10" fmla="*/ 747999 w 1452264"/>
                  <a:gd name="connsiteY10" fmla="*/ 681078 h 4823205"/>
                  <a:gd name="connsiteX11" fmla="*/ 753555 w 1452264"/>
                  <a:gd name="connsiteY11" fmla="*/ 623540 h 4823205"/>
                  <a:gd name="connsiteX12" fmla="*/ 788278 w 1452264"/>
                  <a:gd name="connsiteY12" fmla="*/ 700476 h 4823205"/>
                  <a:gd name="connsiteX13" fmla="*/ 1057385 w 1452264"/>
                  <a:gd name="connsiteY13" fmla="*/ 779463 h 4823205"/>
                  <a:gd name="connsiteX14" fmla="*/ 1140456 w 1452264"/>
                  <a:gd name="connsiteY14" fmla="*/ 815650 h 4823205"/>
                  <a:gd name="connsiteX15" fmla="*/ 1184548 w 1452264"/>
                  <a:gd name="connsiteY15" fmla="*/ 952388 h 4823205"/>
                  <a:gd name="connsiteX16" fmla="*/ 1214714 w 1452264"/>
                  <a:gd name="connsiteY16" fmla="*/ 989885 h 4823205"/>
                  <a:gd name="connsiteX17" fmla="*/ 1213534 w 1452264"/>
                  <a:gd name="connsiteY17" fmla="*/ 1046479 h 4823205"/>
                  <a:gd name="connsiteX18" fmla="*/ 1232827 w 1452264"/>
                  <a:gd name="connsiteY18" fmla="*/ 1068938 h 4823205"/>
                  <a:gd name="connsiteX19" fmla="*/ 1228039 w 1452264"/>
                  <a:gd name="connsiteY19" fmla="*/ 1092881 h 4823205"/>
                  <a:gd name="connsiteX20" fmla="*/ 1255752 w 1452264"/>
                  <a:gd name="connsiteY20" fmla="*/ 1107329 h 4823205"/>
                  <a:gd name="connsiteX21" fmla="*/ 1253415 w 1452264"/>
                  <a:gd name="connsiteY21" fmla="*/ 1153993 h 4823205"/>
                  <a:gd name="connsiteX22" fmla="*/ 1374725 w 1452264"/>
                  <a:gd name="connsiteY22" fmla="*/ 1335473 h 4823205"/>
                  <a:gd name="connsiteX23" fmla="*/ 1426173 w 1452264"/>
                  <a:gd name="connsiteY23" fmla="*/ 1365811 h 4823205"/>
                  <a:gd name="connsiteX24" fmla="*/ 1451897 w 1452264"/>
                  <a:gd name="connsiteY24" fmla="*/ 1515078 h 4823205"/>
                  <a:gd name="connsiteX25" fmla="*/ 1298780 w 1452264"/>
                  <a:gd name="connsiteY25" fmla="*/ 1661637 h 4823205"/>
                  <a:gd name="connsiteX26" fmla="*/ 1155447 w 1452264"/>
                  <a:gd name="connsiteY26" fmla="*/ 1663492 h 4823205"/>
                  <a:gd name="connsiteX27" fmla="*/ 1118480 w 1452264"/>
                  <a:gd name="connsiteY27" fmla="*/ 1640728 h 4823205"/>
                  <a:gd name="connsiteX28" fmla="*/ 1111335 w 1452264"/>
                  <a:gd name="connsiteY28" fmla="*/ 1695576 h 4823205"/>
                  <a:gd name="connsiteX29" fmla="*/ 1122090 w 1452264"/>
                  <a:gd name="connsiteY29" fmla="*/ 1824178 h 4823205"/>
                  <a:gd name="connsiteX30" fmla="*/ 1352018 w 1452264"/>
                  <a:gd name="connsiteY30" fmla="*/ 2541990 h 4823205"/>
                  <a:gd name="connsiteX31" fmla="*/ 1320699 w 1452264"/>
                  <a:gd name="connsiteY31" fmla="*/ 2577701 h 4823205"/>
                  <a:gd name="connsiteX32" fmla="*/ 1311995 w 1452264"/>
                  <a:gd name="connsiteY32" fmla="*/ 2579205 h 4823205"/>
                  <a:gd name="connsiteX33" fmla="*/ 1311995 w 1452264"/>
                  <a:gd name="connsiteY33" fmla="*/ 4058767 h 4823205"/>
                  <a:gd name="connsiteX34" fmla="*/ 1116989 w 1452264"/>
                  <a:gd name="connsiteY34" fmla="*/ 4253773 h 4823205"/>
                  <a:gd name="connsiteX35" fmla="*/ 1101160 w 1452264"/>
                  <a:gd name="connsiteY35" fmla="*/ 4253773 h 4823205"/>
                  <a:gd name="connsiteX36" fmla="*/ 1100136 w 1452264"/>
                  <a:gd name="connsiteY36" fmla="*/ 4270222 h 4823205"/>
                  <a:gd name="connsiteX37" fmla="*/ 1089308 w 1452264"/>
                  <a:gd name="connsiteY37" fmla="*/ 4302884 h 4823205"/>
                  <a:gd name="connsiteX38" fmla="*/ 1115642 w 1452264"/>
                  <a:gd name="connsiteY38" fmla="*/ 4368867 h 4823205"/>
                  <a:gd name="connsiteX39" fmla="*/ 1101724 w 1452264"/>
                  <a:gd name="connsiteY39" fmla="*/ 4455758 h 4823205"/>
                  <a:gd name="connsiteX40" fmla="*/ 1424694 w 1452264"/>
                  <a:gd name="connsiteY40" fmla="*/ 4699909 h 4823205"/>
                  <a:gd name="connsiteX41" fmla="*/ 1436128 w 1452264"/>
                  <a:gd name="connsiteY41" fmla="*/ 4801438 h 4823205"/>
                  <a:gd name="connsiteX42" fmla="*/ 1150447 w 1452264"/>
                  <a:gd name="connsiteY42" fmla="*/ 4794769 h 4823205"/>
                  <a:gd name="connsiteX43" fmla="*/ 852688 w 1452264"/>
                  <a:gd name="connsiteY43" fmla="*/ 4682606 h 4823205"/>
                  <a:gd name="connsiteX44" fmla="*/ 846159 w 1452264"/>
                  <a:gd name="connsiteY44" fmla="*/ 4554122 h 4823205"/>
                  <a:gd name="connsiteX45" fmla="*/ 834045 w 1452264"/>
                  <a:gd name="connsiteY45" fmla="*/ 4496590 h 4823205"/>
                  <a:gd name="connsiteX46" fmla="*/ 855617 w 1452264"/>
                  <a:gd name="connsiteY46" fmla="*/ 4358249 h 4823205"/>
                  <a:gd name="connsiteX47" fmla="*/ 828484 w 1452264"/>
                  <a:gd name="connsiteY47" fmla="*/ 4288694 h 4823205"/>
                  <a:gd name="connsiteX48" fmla="*/ 821430 w 1452264"/>
                  <a:gd name="connsiteY48" fmla="*/ 4253773 h 4823205"/>
                  <a:gd name="connsiteX49" fmla="*/ 473682 w 1452264"/>
                  <a:gd name="connsiteY49" fmla="*/ 4253773 h 4823205"/>
                  <a:gd name="connsiteX50" fmla="*/ 475170 w 1452264"/>
                  <a:gd name="connsiteY50" fmla="*/ 4264707 h 4823205"/>
                  <a:gd name="connsiteX51" fmla="*/ 479133 w 1452264"/>
                  <a:gd name="connsiteY51" fmla="*/ 4388672 h 4823205"/>
                  <a:gd name="connsiteX52" fmla="*/ 450044 w 1452264"/>
                  <a:gd name="connsiteY52" fmla="*/ 4573437 h 4823205"/>
                  <a:gd name="connsiteX53" fmla="*/ 622022 w 1452264"/>
                  <a:gd name="connsiteY53" fmla="*/ 4745669 h 4823205"/>
                  <a:gd name="connsiteX54" fmla="*/ 417599 w 1452264"/>
                  <a:gd name="connsiteY54" fmla="*/ 4817381 h 4823205"/>
                  <a:gd name="connsiteX55" fmla="*/ 215772 w 1452264"/>
                  <a:gd name="connsiteY55" fmla="*/ 4675439 h 4823205"/>
                  <a:gd name="connsiteX56" fmla="*/ 257311 w 1452264"/>
                  <a:gd name="connsiteY56" fmla="*/ 4553722 h 4823205"/>
                  <a:gd name="connsiteX57" fmla="*/ 209430 w 1452264"/>
                  <a:gd name="connsiteY57" fmla="*/ 4405033 h 4823205"/>
                  <a:gd name="connsiteX58" fmla="*/ 221594 w 1452264"/>
                  <a:gd name="connsiteY58" fmla="*/ 4253770 h 4823205"/>
                  <a:gd name="connsiteX59" fmla="*/ 227107 w 1452264"/>
                  <a:gd name="connsiteY59" fmla="*/ 4215541 h 4823205"/>
                  <a:gd name="connsiteX60" fmla="*/ 199099 w 1452264"/>
                  <a:gd name="connsiteY60" fmla="*/ 4196657 h 4823205"/>
                  <a:gd name="connsiteX61" fmla="*/ 141983 w 1452264"/>
                  <a:gd name="connsiteY61" fmla="*/ 4058767 h 4823205"/>
                  <a:gd name="connsiteX62" fmla="*/ 141983 w 1452264"/>
                  <a:gd name="connsiteY62" fmla="*/ 2558422 h 4823205"/>
                  <a:gd name="connsiteX63" fmla="*/ 138440 w 1452264"/>
                  <a:gd name="connsiteY63" fmla="*/ 2545626 h 4823205"/>
                  <a:gd name="connsiteX64" fmla="*/ 209958 w 1452264"/>
                  <a:gd name="connsiteY64" fmla="*/ 1909483 h 4823205"/>
                  <a:gd name="connsiteX65" fmla="*/ 218313 w 1452264"/>
                  <a:gd name="connsiteY65" fmla="*/ 1851243 h 4823205"/>
                  <a:gd name="connsiteX66" fmla="*/ 218313 w 1452264"/>
                  <a:gd name="connsiteY66" fmla="*/ 1835088 h 4823205"/>
                  <a:gd name="connsiteX67" fmla="*/ 195640 w 1452264"/>
                  <a:gd name="connsiteY67" fmla="*/ 1802722 h 4823205"/>
                  <a:gd name="connsiteX68" fmla="*/ 218313 w 1452264"/>
                  <a:gd name="connsiteY68" fmla="*/ 1695787 h 4823205"/>
                  <a:gd name="connsiteX69" fmla="*/ 162481 w 1452264"/>
                  <a:gd name="connsiteY69" fmla="*/ 1585902 h 4823205"/>
                  <a:gd name="connsiteX70" fmla="*/ 134537 w 1452264"/>
                  <a:gd name="connsiteY70" fmla="*/ 1514532 h 4823205"/>
                  <a:gd name="connsiteX71" fmla="*/ 142193 w 1452264"/>
                  <a:gd name="connsiteY71" fmla="*/ 1441045 h 4823205"/>
                  <a:gd name="connsiteX72" fmla="*/ 117580 w 1452264"/>
                  <a:gd name="connsiteY72" fmla="*/ 1424719 h 4823205"/>
                  <a:gd name="connsiteX73" fmla="*/ 94262 w 1452264"/>
                  <a:gd name="connsiteY73" fmla="*/ 1317009 h 4823205"/>
                  <a:gd name="connsiteX74" fmla="*/ 24747 w 1452264"/>
                  <a:gd name="connsiteY74" fmla="*/ 1153622 h 4823205"/>
                  <a:gd name="connsiteX75" fmla="*/ 4228 w 1452264"/>
                  <a:gd name="connsiteY75" fmla="*/ 993508 h 4823205"/>
                  <a:gd name="connsiteX76" fmla="*/ 37077 w 1452264"/>
                  <a:gd name="connsiteY76" fmla="*/ 792428 h 4823205"/>
                  <a:gd name="connsiteX77" fmla="*/ 295196 w 1452264"/>
                  <a:gd name="connsiteY77" fmla="*/ 679240 h 4823205"/>
                  <a:gd name="connsiteX78" fmla="*/ 429892 w 1452264"/>
                  <a:gd name="connsiteY78" fmla="*/ 560222 h 4823205"/>
                  <a:gd name="connsiteX79" fmla="*/ 586627 w 1452264"/>
                  <a:gd name="connsiteY79" fmla="*/ 0 h 4823205"/>
                  <a:gd name="connsiteX80" fmla="*/ 842017 w 1452264"/>
                  <a:gd name="connsiteY80" fmla="*/ 252852 h 4823205"/>
                  <a:gd name="connsiteX81" fmla="*/ 854462 w 1452264"/>
                  <a:gd name="connsiteY81" fmla="*/ 375490 h 4823205"/>
                  <a:gd name="connsiteX82" fmla="*/ 818444 w 1452264"/>
                  <a:gd name="connsiteY82" fmla="*/ 404104 h 4823205"/>
                  <a:gd name="connsiteX83" fmla="*/ 756701 w 1452264"/>
                  <a:gd name="connsiteY83" fmla="*/ 561140 h 4823205"/>
                  <a:gd name="connsiteX84" fmla="*/ 749460 w 1452264"/>
                  <a:gd name="connsiteY84" fmla="*/ 608589 h 4823205"/>
                  <a:gd name="connsiteX85" fmla="*/ 733130 w 1452264"/>
                  <a:gd name="connsiteY85" fmla="*/ 660187 h 4823205"/>
                  <a:gd name="connsiteX86" fmla="*/ 705714 w 1452264"/>
                  <a:gd name="connsiteY86" fmla="*/ 687345 h 4823205"/>
                  <a:gd name="connsiteX87" fmla="*/ 673967 w 1452264"/>
                  <a:gd name="connsiteY87" fmla="*/ 687345 h 4823205"/>
                  <a:gd name="connsiteX88" fmla="*/ 641591 w 1452264"/>
                  <a:gd name="connsiteY88" fmla="*/ 671076 h 4823205"/>
                  <a:gd name="connsiteX89" fmla="*/ 514845 w 1452264"/>
                  <a:gd name="connsiteY89" fmla="*/ 616468 h 4823205"/>
                  <a:gd name="connsiteX90" fmla="*/ 448661 w 1452264"/>
                  <a:gd name="connsiteY90" fmla="*/ 543657 h 4823205"/>
                  <a:gd name="connsiteX91" fmla="*/ 403644 w 1452264"/>
                  <a:gd name="connsiteY91" fmla="*/ 422306 h 4823205"/>
                  <a:gd name="connsiteX92" fmla="*/ 376278 w 1452264"/>
                  <a:gd name="connsiteY92" fmla="*/ 441448 h 4823205"/>
                  <a:gd name="connsiteX93" fmla="*/ 324182 w 1452264"/>
                  <a:gd name="connsiteY93" fmla="*/ 316277 h 4823205"/>
                  <a:gd name="connsiteX94" fmla="*/ 356291 w 1452264"/>
                  <a:gd name="connsiteY94" fmla="*/ 286332 h 4823205"/>
                  <a:gd name="connsiteX95" fmla="*/ 586627 w 1452264"/>
                  <a:gd name="connsiteY95"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52018 w 1452264"/>
                  <a:gd name="connsiteY31" fmla="*/ 2541990 h 4823205"/>
                  <a:gd name="connsiteX32" fmla="*/ 1311995 w 1452264"/>
                  <a:gd name="connsiteY32" fmla="*/ 2579205 h 4823205"/>
                  <a:gd name="connsiteX33" fmla="*/ 1311995 w 1452264"/>
                  <a:gd name="connsiteY33" fmla="*/ 4058767 h 4823205"/>
                  <a:gd name="connsiteX34" fmla="*/ 1116989 w 1452264"/>
                  <a:gd name="connsiteY34" fmla="*/ 4253773 h 4823205"/>
                  <a:gd name="connsiteX35" fmla="*/ 1101160 w 1452264"/>
                  <a:gd name="connsiteY35" fmla="*/ 4253773 h 4823205"/>
                  <a:gd name="connsiteX36" fmla="*/ 1100136 w 1452264"/>
                  <a:gd name="connsiteY36" fmla="*/ 4270222 h 4823205"/>
                  <a:gd name="connsiteX37" fmla="*/ 1089308 w 1452264"/>
                  <a:gd name="connsiteY37" fmla="*/ 4302884 h 4823205"/>
                  <a:gd name="connsiteX38" fmla="*/ 1115642 w 1452264"/>
                  <a:gd name="connsiteY38" fmla="*/ 4368867 h 4823205"/>
                  <a:gd name="connsiteX39" fmla="*/ 1101724 w 1452264"/>
                  <a:gd name="connsiteY39" fmla="*/ 4455758 h 4823205"/>
                  <a:gd name="connsiteX40" fmla="*/ 1424694 w 1452264"/>
                  <a:gd name="connsiteY40" fmla="*/ 4699909 h 4823205"/>
                  <a:gd name="connsiteX41" fmla="*/ 1436128 w 1452264"/>
                  <a:gd name="connsiteY41" fmla="*/ 4801438 h 4823205"/>
                  <a:gd name="connsiteX42" fmla="*/ 1150447 w 1452264"/>
                  <a:gd name="connsiteY42" fmla="*/ 4794769 h 4823205"/>
                  <a:gd name="connsiteX43" fmla="*/ 852688 w 1452264"/>
                  <a:gd name="connsiteY43" fmla="*/ 4682606 h 4823205"/>
                  <a:gd name="connsiteX44" fmla="*/ 846159 w 1452264"/>
                  <a:gd name="connsiteY44" fmla="*/ 4554122 h 4823205"/>
                  <a:gd name="connsiteX45" fmla="*/ 834045 w 1452264"/>
                  <a:gd name="connsiteY45" fmla="*/ 4496590 h 4823205"/>
                  <a:gd name="connsiteX46" fmla="*/ 855617 w 1452264"/>
                  <a:gd name="connsiteY46" fmla="*/ 4358249 h 4823205"/>
                  <a:gd name="connsiteX47" fmla="*/ 828484 w 1452264"/>
                  <a:gd name="connsiteY47" fmla="*/ 4288694 h 4823205"/>
                  <a:gd name="connsiteX48" fmla="*/ 821430 w 1452264"/>
                  <a:gd name="connsiteY48" fmla="*/ 4253773 h 4823205"/>
                  <a:gd name="connsiteX49" fmla="*/ 473682 w 1452264"/>
                  <a:gd name="connsiteY49" fmla="*/ 4253773 h 4823205"/>
                  <a:gd name="connsiteX50" fmla="*/ 475170 w 1452264"/>
                  <a:gd name="connsiteY50" fmla="*/ 4264707 h 4823205"/>
                  <a:gd name="connsiteX51" fmla="*/ 479133 w 1452264"/>
                  <a:gd name="connsiteY51" fmla="*/ 4388672 h 4823205"/>
                  <a:gd name="connsiteX52" fmla="*/ 450044 w 1452264"/>
                  <a:gd name="connsiteY52" fmla="*/ 4573437 h 4823205"/>
                  <a:gd name="connsiteX53" fmla="*/ 622022 w 1452264"/>
                  <a:gd name="connsiteY53" fmla="*/ 4745669 h 4823205"/>
                  <a:gd name="connsiteX54" fmla="*/ 417599 w 1452264"/>
                  <a:gd name="connsiteY54" fmla="*/ 4817381 h 4823205"/>
                  <a:gd name="connsiteX55" fmla="*/ 215772 w 1452264"/>
                  <a:gd name="connsiteY55" fmla="*/ 4675439 h 4823205"/>
                  <a:gd name="connsiteX56" fmla="*/ 257311 w 1452264"/>
                  <a:gd name="connsiteY56" fmla="*/ 4553722 h 4823205"/>
                  <a:gd name="connsiteX57" fmla="*/ 209430 w 1452264"/>
                  <a:gd name="connsiteY57" fmla="*/ 4405033 h 4823205"/>
                  <a:gd name="connsiteX58" fmla="*/ 221594 w 1452264"/>
                  <a:gd name="connsiteY58" fmla="*/ 4253770 h 4823205"/>
                  <a:gd name="connsiteX59" fmla="*/ 227107 w 1452264"/>
                  <a:gd name="connsiteY59" fmla="*/ 4215541 h 4823205"/>
                  <a:gd name="connsiteX60" fmla="*/ 199099 w 1452264"/>
                  <a:gd name="connsiteY60" fmla="*/ 4196657 h 4823205"/>
                  <a:gd name="connsiteX61" fmla="*/ 141983 w 1452264"/>
                  <a:gd name="connsiteY61" fmla="*/ 4058767 h 4823205"/>
                  <a:gd name="connsiteX62" fmla="*/ 141983 w 1452264"/>
                  <a:gd name="connsiteY62" fmla="*/ 2558422 h 4823205"/>
                  <a:gd name="connsiteX63" fmla="*/ 138440 w 1452264"/>
                  <a:gd name="connsiteY63" fmla="*/ 2545626 h 4823205"/>
                  <a:gd name="connsiteX64" fmla="*/ 209958 w 1452264"/>
                  <a:gd name="connsiteY64" fmla="*/ 1909483 h 4823205"/>
                  <a:gd name="connsiteX65" fmla="*/ 218313 w 1452264"/>
                  <a:gd name="connsiteY65" fmla="*/ 1851243 h 4823205"/>
                  <a:gd name="connsiteX66" fmla="*/ 218313 w 1452264"/>
                  <a:gd name="connsiteY66" fmla="*/ 1835088 h 4823205"/>
                  <a:gd name="connsiteX67" fmla="*/ 195640 w 1452264"/>
                  <a:gd name="connsiteY67" fmla="*/ 1802722 h 4823205"/>
                  <a:gd name="connsiteX68" fmla="*/ 218313 w 1452264"/>
                  <a:gd name="connsiteY68" fmla="*/ 1695787 h 4823205"/>
                  <a:gd name="connsiteX69" fmla="*/ 162481 w 1452264"/>
                  <a:gd name="connsiteY69" fmla="*/ 1585902 h 4823205"/>
                  <a:gd name="connsiteX70" fmla="*/ 134537 w 1452264"/>
                  <a:gd name="connsiteY70" fmla="*/ 1514532 h 4823205"/>
                  <a:gd name="connsiteX71" fmla="*/ 142193 w 1452264"/>
                  <a:gd name="connsiteY71" fmla="*/ 1441045 h 4823205"/>
                  <a:gd name="connsiteX72" fmla="*/ 117580 w 1452264"/>
                  <a:gd name="connsiteY72" fmla="*/ 1424719 h 4823205"/>
                  <a:gd name="connsiteX73" fmla="*/ 94262 w 1452264"/>
                  <a:gd name="connsiteY73" fmla="*/ 1317009 h 4823205"/>
                  <a:gd name="connsiteX74" fmla="*/ 24747 w 1452264"/>
                  <a:gd name="connsiteY74" fmla="*/ 1153622 h 4823205"/>
                  <a:gd name="connsiteX75" fmla="*/ 4228 w 1452264"/>
                  <a:gd name="connsiteY75" fmla="*/ 993508 h 4823205"/>
                  <a:gd name="connsiteX76" fmla="*/ 37077 w 1452264"/>
                  <a:gd name="connsiteY76" fmla="*/ 792428 h 4823205"/>
                  <a:gd name="connsiteX77" fmla="*/ 295196 w 1452264"/>
                  <a:gd name="connsiteY77" fmla="*/ 679240 h 4823205"/>
                  <a:gd name="connsiteX78" fmla="*/ 429892 w 1452264"/>
                  <a:gd name="connsiteY78" fmla="*/ 560222 h 4823205"/>
                  <a:gd name="connsiteX79" fmla="*/ 586627 w 1452264"/>
                  <a:gd name="connsiteY79" fmla="*/ 0 h 4823205"/>
                  <a:gd name="connsiteX80" fmla="*/ 842017 w 1452264"/>
                  <a:gd name="connsiteY80" fmla="*/ 252852 h 4823205"/>
                  <a:gd name="connsiteX81" fmla="*/ 854462 w 1452264"/>
                  <a:gd name="connsiteY81" fmla="*/ 375490 h 4823205"/>
                  <a:gd name="connsiteX82" fmla="*/ 818444 w 1452264"/>
                  <a:gd name="connsiteY82" fmla="*/ 404104 h 4823205"/>
                  <a:gd name="connsiteX83" fmla="*/ 756701 w 1452264"/>
                  <a:gd name="connsiteY83" fmla="*/ 561140 h 4823205"/>
                  <a:gd name="connsiteX84" fmla="*/ 749460 w 1452264"/>
                  <a:gd name="connsiteY84" fmla="*/ 608589 h 4823205"/>
                  <a:gd name="connsiteX85" fmla="*/ 733130 w 1452264"/>
                  <a:gd name="connsiteY85" fmla="*/ 660187 h 4823205"/>
                  <a:gd name="connsiteX86" fmla="*/ 705714 w 1452264"/>
                  <a:gd name="connsiteY86" fmla="*/ 687345 h 4823205"/>
                  <a:gd name="connsiteX87" fmla="*/ 673967 w 1452264"/>
                  <a:gd name="connsiteY87" fmla="*/ 687345 h 4823205"/>
                  <a:gd name="connsiteX88" fmla="*/ 641591 w 1452264"/>
                  <a:gd name="connsiteY88" fmla="*/ 671076 h 4823205"/>
                  <a:gd name="connsiteX89" fmla="*/ 514845 w 1452264"/>
                  <a:gd name="connsiteY89" fmla="*/ 616468 h 4823205"/>
                  <a:gd name="connsiteX90" fmla="*/ 448661 w 1452264"/>
                  <a:gd name="connsiteY90" fmla="*/ 543657 h 4823205"/>
                  <a:gd name="connsiteX91" fmla="*/ 403644 w 1452264"/>
                  <a:gd name="connsiteY91" fmla="*/ 422306 h 4823205"/>
                  <a:gd name="connsiteX92" fmla="*/ 376278 w 1452264"/>
                  <a:gd name="connsiteY92" fmla="*/ 441448 h 4823205"/>
                  <a:gd name="connsiteX93" fmla="*/ 324182 w 1452264"/>
                  <a:gd name="connsiteY93" fmla="*/ 316277 h 4823205"/>
                  <a:gd name="connsiteX94" fmla="*/ 356291 w 1452264"/>
                  <a:gd name="connsiteY94" fmla="*/ 286332 h 4823205"/>
                  <a:gd name="connsiteX95" fmla="*/ 586627 w 1452264"/>
                  <a:gd name="connsiteY95"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52018 w 1452264"/>
                  <a:gd name="connsiteY31" fmla="*/ 2541990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05041 w 1452264"/>
                  <a:gd name="connsiteY32" fmla="*/ 4117873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05041 w 1452264"/>
                  <a:gd name="connsiteY32" fmla="*/ 4117873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38440 w 1452264"/>
                  <a:gd name="connsiteY61" fmla="*/ 2545626 h 4823205"/>
                  <a:gd name="connsiteX62" fmla="*/ 209958 w 1452264"/>
                  <a:gd name="connsiteY62" fmla="*/ 1909483 h 4823205"/>
                  <a:gd name="connsiteX63" fmla="*/ 218313 w 1452264"/>
                  <a:gd name="connsiteY63" fmla="*/ 1851243 h 4823205"/>
                  <a:gd name="connsiteX64" fmla="*/ 218313 w 1452264"/>
                  <a:gd name="connsiteY64" fmla="*/ 1835088 h 4823205"/>
                  <a:gd name="connsiteX65" fmla="*/ 195640 w 1452264"/>
                  <a:gd name="connsiteY65" fmla="*/ 1802722 h 4823205"/>
                  <a:gd name="connsiteX66" fmla="*/ 218313 w 1452264"/>
                  <a:gd name="connsiteY66" fmla="*/ 1695787 h 4823205"/>
                  <a:gd name="connsiteX67" fmla="*/ 162481 w 1452264"/>
                  <a:gd name="connsiteY67" fmla="*/ 1585902 h 4823205"/>
                  <a:gd name="connsiteX68" fmla="*/ 134537 w 1452264"/>
                  <a:gd name="connsiteY68" fmla="*/ 1514532 h 4823205"/>
                  <a:gd name="connsiteX69" fmla="*/ 142193 w 1452264"/>
                  <a:gd name="connsiteY69" fmla="*/ 1441045 h 4823205"/>
                  <a:gd name="connsiteX70" fmla="*/ 117580 w 1452264"/>
                  <a:gd name="connsiteY70" fmla="*/ 1424719 h 4823205"/>
                  <a:gd name="connsiteX71" fmla="*/ 94262 w 1452264"/>
                  <a:gd name="connsiteY71" fmla="*/ 1317009 h 4823205"/>
                  <a:gd name="connsiteX72" fmla="*/ 24747 w 1452264"/>
                  <a:gd name="connsiteY72" fmla="*/ 1153622 h 4823205"/>
                  <a:gd name="connsiteX73" fmla="*/ 4228 w 1452264"/>
                  <a:gd name="connsiteY73" fmla="*/ 993508 h 4823205"/>
                  <a:gd name="connsiteX74" fmla="*/ 37077 w 1452264"/>
                  <a:gd name="connsiteY74" fmla="*/ 792428 h 4823205"/>
                  <a:gd name="connsiteX75" fmla="*/ 295196 w 1452264"/>
                  <a:gd name="connsiteY75" fmla="*/ 679240 h 4823205"/>
                  <a:gd name="connsiteX76" fmla="*/ 429892 w 1452264"/>
                  <a:gd name="connsiteY76" fmla="*/ 560222 h 4823205"/>
                  <a:gd name="connsiteX77" fmla="*/ 586627 w 1452264"/>
                  <a:gd name="connsiteY77" fmla="*/ 0 h 4823205"/>
                  <a:gd name="connsiteX78" fmla="*/ 842017 w 1452264"/>
                  <a:gd name="connsiteY78" fmla="*/ 252852 h 4823205"/>
                  <a:gd name="connsiteX79" fmla="*/ 854462 w 1452264"/>
                  <a:gd name="connsiteY79" fmla="*/ 375490 h 4823205"/>
                  <a:gd name="connsiteX80" fmla="*/ 818444 w 1452264"/>
                  <a:gd name="connsiteY80" fmla="*/ 404104 h 4823205"/>
                  <a:gd name="connsiteX81" fmla="*/ 756701 w 1452264"/>
                  <a:gd name="connsiteY81" fmla="*/ 561140 h 4823205"/>
                  <a:gd name="connsiteX82" fmla="*/ 749460 w 1452264"/>
                  <a:gd name="connsiteY82" fmla="*/ 608589 h 4823205"/>
                  <a:gd name="connsiteX83" fmla="*/ 733130 w 1452264"/>
                  <a:gd name="connsiteY83" fmla="*/ 660187 h 4823205"/>
                  <a:gd name="connsiteX84" fmla="*/ 705714 w 1452264"/>
                  <a:gd name="connsiteY84" fmla="*/ 687345 h 4823205"/>
                  <a:gd name="connsiteX85" fmla="*/ 673967 w 1452264"/>
                  <a:gd name="connsiteY85" fmla="*/ 687345 h 4823205"/>
                  <a:gd name="connsiteX86" fmla="*/ 641591 w 1452264"/>
                  <a:gd name="connsiteY86" fmla="*/ 671076 h 4823205"/>
                  <a:gd name="connsiteX87" fmla="*/ 514845 w 1452264"/>
                  <a:gd name="connsiteY87" fmla="*/ 616468 h 4823205"/>
                  <a:gd name="connsiteX88" fmla="*/ 448661 w 1452264"/>
                  <a:gd name="connsiteY88" fmla="*/ 543657 h 4823205"/>
                  <a:gd name="connsiteX89" fmla="*/ 403644 w 1452264"/>
                  <a:gd name="connsiteY89" fmla="*/ 422306 h 4823205"/>
                  <a:gd name="connsiteX90" fmla="*/ 376278 w 1452264"/>
                  <a:gd name="connsiteY90" fmla="*/ 441448 h 4823205"/>
                  <a:gd name="connsiteX91" fmla="*/ 324182 w 1452264"/>
                  <a:gd name="connsiteY91" fmla="*/ 316277 h 4823205"/>
                  <a:gd name="connsiteX92" fmla="*/ 356291 w 1452264"/>
                  <a:gd name="connsiteY92" fmla="*/ 286332 h 4823205"/>
                  <a:gd name="connsiteX93" fmla="*/ 586627 w 1452264"/>
                  <a:gd name="connsiteY93"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38440 w 1452264"/>
                  <a:gd name="connsiteY61" fmla="*/ 2545626 h 4823205"/>
                  <a:gd name="connsiteX62" fmla="*/ 209958 w 1452264"/>
                  <a:gd name="connsiteY62" fmla="*/ 1909483 h 4823205"/>
                  <a:gd name="connsiteX63" fmla="*/ 218313 w 1452264"/>
                  <a:gd name="connsiteY63" fmla="*/ 1851243 h 4823205"/>
                  <a:gd name="connsiteX64" fmla="*/ 218313 w 1452264"/>
                  <a:gd name="connsiteY64" fmla="*/ 1835088 h 4823205"/>
                  <a:gd name="connsiteX65" fmla="*/ 195640 w 1452264"/>
                  <a:gd name="connsiteY65" fmla="*/ 1802722 h 4823205"/>
                  <a:gd name="connsiteX66" fmla="*/ 218313 w 1452264"/>
                  <a:gd name="connsiteY66" fmla="*/ 1695787 h 4823205"/>
                  <a:gd name="connsiteX67" fmla="*/ 162481 w 1452264"/>
                  <a:gd name="connsiteY67" fmla="*/ 1585902 h 4823205"/>
                  <a:gd name="connsiteX68" fmla="*/ 134537 w 1452264"/>
                  <a:gd name="connsiteY68" fmla="*/ 1514532 h 4823205"/>
                  <a:gd name="connsiteX69" fmla="*/ 142193 w 1452264"/>
                  <a:gd name="connsiteY69" fmla="*/ 1441045 h 4823205"/>
                  <a:gd name="connsiteX70" fmla="*/ 117580 w 1452264"/>
                  <a:gd name="connsiteY70" fmla="*/ 1424719 h 4823205"/>
                  <a:gd name="connsiteX71" fmla="*/ 94262 w 1452264"/>
                  <a:gd name="connsiteY71" fmla="*/ 1317009 h 4823205"/>
                  <a:gd name="connsiteX72" fmla="*/ 24747 w 1452264"/>
                  <a:gd name="connsiteY72" fmla="*/ 1153622 h 4823205"/>
                  <a:gd name="connsiteX73" fmla="*/ 4228 w 1452264"/>
                  <a:gd name="connsiteY73" fmla="*/ 993508 h 4823205"/>
                  <a:gd name="connsiteX74" fmla="*/ 37077 w 1452264"/>
                  <a:gd name="connsiteY74" fmla="*/ 792428 h 4823205"/>
                  <a:gd name="connsiteX75" fmla="*/ 295196 w 1452264"/>
                  <a:gd name="connsiteY75" fmla="*/ 679240 h 4823205"/>
                  <a:gd name="connsiteX76" fmla="*/ 429892 w 1452264"/>
                  <a:gd name="connsiteY76" fmla="*/ 560222 h 4823205"/>
                  <a:gd name="connsiteX77" fmla="*/ 586627 w 1452264"/>
                  <a:gd name="connsiteY77" fmla="*/ 0 h 4823205"/>
                  <a:gd name="connsiteX78" fmla="*/ 842017 w 1452264"/>
                  <a:gd name="connsiteY78" fmla="*/ 252852 h 4823205"/>
                  <a:gd name="connsiteX79" fmla="*/ 854462 w 1452264"/>
                  <a:gd name="connsiteY79" fmla="*/ 375490 h 4823205"/>
                  <a:gd name="connsiteX80" fmla="*/ 818444 w 1452264"/>
                  <a:gd name="connsiteY80" fmla="*/ 404104 h 4823205"/>
                  <a:gd name="connsiteX81" fmla="*/ 756701 w 1452264"/>
                  <a:gd name="connsiteY81" fmla="*/ 561140 h 4823205"/>
                  <a:gd name="connsiteX82" fmla="*/ 749460 w 1452264"/>
                  <a:gd name="connsiteY82" fmla="*/ 608589 h 4823205"/>
                  <a:gd name="connsiteX83" fmla="*/ 733130 w 1452264"/>
                  <a:gd name="connsiteY83" fmla="*/ 660187 h 4823205"/>
                  <a:gd name="connsiteX84" fmla="*/ 705714 w 1452264"/>
                  <a:gd name="connsiteY84" fmla="*/ 687345 h 4823205"/>
                  <a:gd name="connsiteX85" fmla="*/ 673967 w 1452264"/>
                  <a:gd name="connsiteY85" fmla="*/ 687345 h 4823205"/>
                  <a:gd name="connsiteX86" fmla="*/ 641591 w 1452264"/>
                  <a:gd name="connsiteY86" fmla="*/ 671076 h 4823205"/>
                  <a:gd name="connsiteX87" fmla="*/ 514845 w 1452264"/>
                  <a:gd name="connsiteY87" fmla="*/ 616468 h 4823205"/>
                  <a:gd name="connsiteX88" fmla="*/ 448661 w 1452264"/>
                  <a:gd name="connsiteY88" fmla="*/ 543657 h 4823205"/>
                  <a:gd name="connsiteX89" fmla="*/ 403644 w 1452264"/>
                  <a:gd name="connsiteY89" fmla="*/ 422306 h 4823205"/>
                  <a:gd name="connsiteX90" fmla="*/ 376278 w 1452264"/>
                  <a:gd name="connsiteY90" fmla="*/ 441448 h 4823205"/>
                  <a:gd name="connsiteX91" fmla="*/ 324182 w 1452264"/>
                  <a:gd name="connsiteY91" fmla="*/ 316277 h 4823205"/>
                  <a:gd name="connsiteX92" fmla="*/ 356291 w 1452264"/>
                  <a:gd name="connsiteY92" fmla="*/ 286332 h 4823205"/>
                  <a:gd name="connsiteX93" fmla="*/ 586627 w 1452264"/>
                  <a:gd name="connsiteY93"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9133 w 1452264"/>
                  <a:gd name="connsiteY49" fmla="*/ 4388672 h 4823205"/>
                  <a:gd name="connsiteX50" fmla="*/ 450044 w 1452264"/>
                  <a:gd name="connsiteY50" fmla="*/ 4573437 h 4823205"/>
                  <a:gd name="connsiteX51" fmla="*/ 622022 w 1452264"/>
                  <a:gd name="connsiteY51" fmla="*/ 4745669 h 4823205"/>
                  <a:gd name="connsiteX52" fmla="*/ 417599 w 1452264"/>
                  <a:gd name="connsiteY52" fmla="*/ 4817381 h 4823205"/>
                  <a:gd name="connsiteX53" fmla="*/ 215772 w 1452264"/>
                  <a:gd name="connsiteY53" fmla="*/ 4675439 h 4823205"/>
                  <a:gd name="connsiteX54" fmla="*/ 257311 w 1452264"/>
                  <a:gd name="connsiteY54" fmla="*/ 4553722 h 4823205"/>
                  <a:gd name="connsiteX55" fmla="*/ 209430 w 1452264"/>
                  <a:gd name="connsiteY55" fmla="*/ 4405033 h 4823205"/>
                  <a:gd name="connsiteX56" fmla="*/ 221594 w 1452264"/>
                  <a:gd name="connsiteY56" fmla="*/ 4253770 h 4823205"/>
                  <a:gd name="connsiteX57" fmla="*/ 227107 w 1452264"/>
                  <a:gd name="connsiteY57" fmla="*/ 4215541 h 4823205"/>
                  <a:gd name="connsiteX58" fmla="*/ 199099 w 1452264"/>
                  <a:gd name="connsiteY58" fmla="*/ 4196657 h 4823205"/>
                  <a:gd name="connsiteX59" fmla="*/ 110692 w 1452264"/>
                  <a:gd name="connsiteY59" fmla="*/ 4079628 h 4823205"/>
                  <a:gd name="connsiteX60" fmla="*/ 138440 w 1452264"/>
                  <a:gd name="connsiteY60" fmla="*/ 2545626 h 4823205"/>
                  <a:gd name="connsiteX61" fmla="*/ 209958 w 1452264"/>
                  <a:gd name="connsiteY61" fmla="*/ 1909483 h 4823205"/>
                  <a:gd name="connsiteX62" fmla="*/ 218313 w 1452264"/>
                  <a:gd name="connsiteY62" fmla="*/ 1851243 h 4823205"/>
                  <a:gd name="connsiteX63" fmla="*/ 218313 w 1452264"/>
                  <a:gd name="connsiteY63" fmla="*/ 1835088 h 4823205"/>
                  <a:gd name="connsiteX64" fmla="*/ 195640 w 1452264"/>
                  <a:gd name="connsiteY64" fmla="*/ 1802722 h 4823205"/>
                  <a:gd name="connsiteX65" fmla="*/ 218313 w 1452264"/>
                  <a:gd name="connsiteY65" fmla="*/ 1695787 h 4823205"/>
                  <a:gd name="connsiteX66" fmla="*/ 162481 w 1452264"/>
                  <a:gd name="connsiteY66" fmla="*/ 1585902 h 4823205"/>
                  <a:gd name="connsiteX67" fmla="*/ 134537 w 1452264"/>
                  <a:gd name="connsiteY67" fmla="*/ 1514532 h 4823205"/>
                  <a:gd name="connsiteX68" fmla="*/ 142193 w 1452264"/>
                  <a:gd name="connsiteY68" fmla="*/ 1441045 h 4823205"/>
                  <a:gd name="connsiteX69" fmla="*/ 117580 w 1452264"/>
                  <a:gd name="connsiteY69" fmla="*/ 1424719 h 4823205"/>
                  <a:gd name="connsiteX70" fmla="*/ 94262 w 1452264"/>
                  <a:gd name="connsiteY70" fmla="*/ 1317009 h 4823205"/>
                  <a:gd name="connsiteX71" fmla="*/ 24747 w 1452264"/>
                  <a:gd name="connsiteY71" fmla="*/ 1153622 h 4823205"/>
                  <a:gd name="connsiteX72" fmla="*/ 4228 w 1452264"/>
                  <a:gd name="connsiteY72" fmla="*/ 993508 h 4823205"/>
                  <a:gd name="connsiteX73" fmla="*/ 37077 w 1452264"/>
                  <a:gd name="connsiteY73" fmla="*/ 792428 h 4823205"/>
                  <a:gd name="connsiteX74" fmla="*/ 295196 w 1452264"/>
                  <a:gd name="connsiteY74" fmla="*/ 679240 h 4823205"/>
                  <a:gd name="connsiteX75" fmla="*/ 429892 w 1452264"/>
                  <a:gd name="connsiteY75" fmla="*/ 560222 h 4823205"/>
                  <a:gd name="connsiteX76" fmla="*/ 586627 w 1452264"/>
                  <a:gd name="connsiteY76" fmla="*/ 0 h 4823205"/>
                  <a:gd name="connsiteX77" fmla="*/ 842017 w 1452264"/>
                  <a:gd name="connsiteY77" fmla="*/ 252852 h 4823205"/>
                  <a:gd name="connsiteX78" fmla="*/ 854462 w 1452264"/>
                  <a:gd name="connsiteY78" fmla="*/ 375490 h 4823205"/>
                  <a:gd name="connsiteX79" fmla="*/ 818444 w 1452264"/>
                  <a:gd name="connsiteY79" fmla="*/ 404104 h 4823205"/>
                  <a:gd name="connsiteX80" fmla="*/ 756701 w 1452264"/>
                  <a:gd name="connsiteY80" fmla="*/ 561140 h 4823205"/>
                  <a:gd name="connsiteX81" fmla="*/ 749460 w 1452264"/>
                  <a:gd name="connsiteY81" fmla="*/ 608589 h 4823205"/>
                  <a:gd name="connsiteX82" fmla="*/ 733130 w 1452264"/>
                  <a:gd name="connsiteY82" fmla="*/ 660187 h 4823205"/>
                  <a:gd name="connsiteX83" fmla="*/ 705714 w 1452264"/>
                  <a:gd name="connsiteY83" fmla="*/ 687345 h 4823205"/>
                  <a:gd name="connsiteX84" fmla="*/ 673967 w 1452264"/>
                  <a:gd name="connsiteY84" fmla="*/ 687345 h 4823205"/>
                  <a:gd name="connsiteX85" fmla="*/ 641591 w 1452264"/>
                  <a:gd name="connsiteY85" fmla="*/ 671076 h 4823205"/>
                  <a:gd name="connsiteX86" fmla="*/ 514845 w 1452264"/>
                  <a:gd name="connsiteY86" fmla="*/ 616468 h 4823205"/>
                  <a:gd name="connsiteX87" fmla="*/ 448661 w 1452264"/>
                  <a:gd name="connsiteY87" fmla="*/ 543657 h 4823205"/>
                  <a:gd name="connsiteX88" fmla="*/ 403644 w 1452264"/>
                  <a:gd name="connsiteY88" fmla="*/ 422306 h 4823205"/>
                  <a:gd name="connsiteX89" fmla="*/ 376278 w 1452264"/>
                  <a:gd name="connsiteY89" fmla="*/ 441448 h 4823205"/>
                  <a:gd name="connsiteX90" fmla="*/ 324182 w 1452264"/>
                  <a:gd name="connsiteY90" fmla="*/ 316277 h 4823205"/>
                  <a:gd name="connsiteX91" fmla="*/ 356291 w 1452264"/>
                  <a:gd name="connsiteY91" fmla="*/ 286332 h 4823205"/>
                  <a:gd name="connsiteX92" fmla="*/ 586627 w 1452264"/>
                  <a:gd name="connsiteY92"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501496 w 1452264"/>
                  <a:gd name="connsiteY48" fmla="*/ 4253773 h 4823205"/>
                  <a:gd name="connsiteX49" fmla="*/ 479133 w 1452264"/>
                  <a:gd name="connsiteY49" fmla="*/ 4388672 h 4823205"/>
                  <a:gd name="connsiteX50" fmla="*/ 450044 w 1452264"/>
                  <a:gd name="connsiteY50" fmla="*/ 4573437 h 4823205"/>
                  <a:gd name="connsiteX51" fmla="*/ 622022 w 1452264"/>
                  <a:gd name="connsiteY51" fmla="*/ 4745669 h 4823205"/>
                  <a:gd name="connsiteX52" fmla="*/ 417599 w 1452264"/>
                  <a:gd name="connsiteY52" fmla="*/ 4817381 h 4823205"/>
                  <a:gd name="connsiteX53" fmla="*/ 215772 w 1452264"/>
                  <a:gd name="connsiteY53" fmla="*/ 4675439 h 4823205"/>
                  <a:gd name="connsiteX54" fmla="*/ 257311 w 1452264"/>
                  <a:gd name="connsiteY54" fmla="*/ 4553722 h 4823205"/>
                  <a:gd name="connsiteX55" fmla="*/ 209430 w 1452264"/>
                  <a:gd name="connsiteY55" fmla="*/ 4405033 h 4823205"/>
                  <a:gd name="connsiteX56" fmla="*/ 221594 w 1452264"/>
                  <a:gd name="connsiteY56" fmla="*/ 4253770 h 4823205"/>
                  <a:gd name="connsiteX57" fmla="*/ 227107 w 1452264"/>
                  <a:gd name="connsiteY57" fmla="*/ 4215541 h 4823205"/>
                  <a:gd name="connsiteX58" fmla="*/ 199099 w 1452264"/>
                  <a:gd name="connsiteY58" fmla="*/ 4196657 h 4823205"/>
                  <a:gd name="connsiteX59" fmla="*/ 110692 w 1452264"/>
                  <a:gd name="connsiteY59" fmla="*/ 4079628 h 4823205"/>
                  <a:gd name="connsiteX60" fmla="*/ 138440 w 1452264"/>
                  <a:gd name="connsiteY60" fmla="*/ 2545626 h 4823205"/>
                  <a:gd name="connsiteX61" fmla="*/ 209958 w 1452264"/>
                  <a:gd name="connsiteY61" fmla="*/ 1909483 h 4823205"/>
                  <a:gd name="connsiteX62" fmla="*/ 218313 w 1452264"/>
                  <a:gd name="connsiteY62" fmla="*/ 1851243 h 4823205"/>
                  <a:gd name="connsiteX63" fmla="*/ 218313 w 1452264"/>
                  <a:gd name="connsiteY63" fmla="*/ 1835088 h 4823205"/>
                  <a:gd name="connsiteX64" fmla="*/ 195640 w 1452264"/>
                  <a:gd name="connsiteY64" fmla="*/ 1802722 h 4823205"/>
                  <a:gd name="connsiteX65" fmla="*/ 218313 w 1452264"/>
                  <a:gd name="connsiteY65" fmla="*/ 1695787 h 4823205"/>
                  <a:gd name="connsiteX66" fmla="*/ 162481 w 1452264"/>
                  <a:gd name="connsiteY66" fmla="*/ 1585902 h 4823205"/>
                  <a:gd name="connsiteX67" fmla="*/ 134537 w 1452264"/>
                  <a:gd name="connsiteY67" fmla="*/ 1514532 h 4823205"/>
                  <a:gd name="connsiteX68" fmla="*/ 142193 w 1452264"/>
                  <a:gd name="connsiteY68" fmla="*/ 1441045 h 4823205"/>
                  <a:gd name="connsiteX69" fmla="*/ 117580 w 1452264"/>
                  <a:gd name="connsiteY69" fmla="*/ 1424719 h 4823205"/>
                  <a:gd name="connsiteX70" fmla="*/ 94262 w 1452264"/>
                  <a:gd name="connsiteY70" fmla="*/ 1317009 h 4823205"/>
                  <a:gd name="connsiteX71" fmla="*/ 24747 w 1452264"/>
                  <a:gd name="connsiteY71" fmla="*/ 1153622 h 4823205"/>
                  <a:gd name="connsiteX72" fmla="*/ 4228 w 1452264"/>
                  <a:gd name="connsiteY72" fmla="*/ 993508 h 4823205"/>
                  <a:gd name="connsiteX73" fmla="*/ 37077 w 1452264"/>
                  <a:gd name="connsiteY73" fmla="*/ 792428 h 4823205"/>
                  <a:gd name="connsiteX74" fmla="*/ 295196 w 1452264"/>
                  <a:gd name="connsiteY74" fmla="*/ 679240 h 4823205"/>
                  <a:gd name="connsiteX75" fmla="*/ 429892 w 1452264"/>
                  <a:gd name="connsiteY75" fmla="*/ 560222 h 4823205"/>
                  <a:gd name="connsiteX76" fmla="*/ 586627 w 1452264"/>
                  <a:gd name="connsiteY76" fmla="*/ 0 h 4823205"/>
                  <a:gd name="connsiteX77" fmla="*/ 842017 w 1452264"/>
                  <a:gd name="connsiteY77" fmla="*/ 252852 h 4823205"/>
                  <a:gd name="connsiteX78" fmla="*/ 854462 w 1452264"/>
                  <a:gd name="connsiteY78" fmla="*/ 375490 h 4823205"/>
                  <a:gd name="connsiteX79" fmla="*/ 818444 w 1452264"/>
                  <a:gd name="connsiteY79" fmla="*/ 404104 h 4823205"/>
                  <a:gd name="connsiteX80" fmla="*/ 756701 w 1452264"/>
                  <a:gd name="connsiteY80" fmla="*/ 561140 h 4823205"/>
                  <a:gd name="connsiteX81" fmla="*/ 749460 w 1452264"/>
                  <a:gd name="connsiteY81" fmla="*/ 608589 h 4823205"/>
                  <a:gd name="connsiteX82" fmla="*/ 733130 w 1452264"/>
                  <a:gd name="connsiteY82" fmla="*/ 660187 h 4823205"/>
                  <a:gd name="connsiteX83" fmla="*/ 705714 w 1452264"/>
                  <a:gd name="connsiteY83" fmla="*/ 687345 h 4823205"/>
                  <a:gd name="connsiteX84" fmla="*/ 673967 w 1452264"/>
                  <a:gd name="connsiteY84" fmla="*/ 687345 h 4823205"/>
                  <a:gd name="connsiteX85" fmla="*/ 641591 w 1452264"/>
                  <a:gd name="connsiteY85" fmla="*/ 671076 h 4823205"/>
                  <a:gd name="connsiteX86" fmla="*/ 514845 w 1452264"/>
                  <a:gd name="connsiteY86" fmla="*/ 616468 h 4823205"/>
                  <a:gd name="connsiteX87" fmla="*/ 448661 w 1452264"/>
                  <a:gd name="connsiteY87" fmla="*/ 543657 h 4823205"/>
                  <a:gd name="connsiteX88" fmla="*/ 403644 w 1452264"/>
                  <a:gd name="connsiteY88" fmla="*/ 422306 h 4823205"/>
                  <a:gd name="connsiteX89" fmla="*/ 376278 w 1452264"/>
                  <a:gd name="connsiteY89" fmla="*/ 441448 h 4823205"/>
                  <a:gd name="connsiteX90" fmla="*/ 324182 w 1452264"/>
                  <a:gd name="connsiteY90" fmla="*/ 316277 h 4823205"/>
                  <a:gd name="connsiteX91" fmla="*/ 356291 w 1452264"/>
                  <a:gd name="connsiteY91" fmla="*/ 286332 h 4823205"/>
                  <a:gd name="connsiteX92" fmla="*/ 586627 w 1452264"/>
                  <a:gd name="connsiteY92" fmla="*/ 0 h 48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452264" h="4823205">
                    <a:moveTo>
                      <a:pt x="801243" y="1319324"/>
                    </a:moveTo>
                    <a:cubicBezTo>
                      <a:pt x="856763" y="1378690"/>
                      <a:pt x="851210" y="1393008"/>
                      <a:pt x="841217" y="1434564"/>
                    </a:cubicBezTo>
                    <a:cubicBezTo>
                      <a:pt x="871197" y="1429326"/>
                      <a:pt x="882301" y="1369611"/>
                      <a:pt x="848989" y="1345515"/>
                    </a:cubicBezTo>
                    <a:lnTo>
                      <a:pt x="801243" y="1319324"/>
                    </a:lnTo>
                    <a:close/>
                    <a:moveTo>
                      <a:pt x="429892" y="560222"/>
                    </a:moveTo>
                    <a:cubicBezTo>
                      <a:pt x="430958" y="560539"/>
                      <a:pt x="431894" y="561343"/>
                      <a:pt x="432699" y="562690"/>
                    </a:cubicBezTo>
                    <a:cubicBezTo>
                      <a:pt x="427201" y="578230"/>
                      <a:pt x="488110" y="614706"/>
                      <a:pt x="534661" y="671365"/>
                    </a:cubicBezTo>
                    <a:lnTo>
                      <a:pt x="629248" y="718627"/>
                    </a:lnTo>
                    <a:cubicBezTo>
                      <a:pt x="656886" y="730930"/>
                      <a:pt x="641024" y="781465"/>
                      <a:pt x="661932" y="780988"/>
                    </a:cubicBezTo>
                    <a:cubicBezTo>
                      <a:pt x="668756" y="783578"/>
                      <a:pt x="717620" y="787268"/>
                      <a:pt x="725278" y="780988"/>
                    </a:cubicBezTo>
                    <a:cubicBezTo>
                      <a:pt x="732936" y="774708"/>
                      <a:pt x="705928" y="725988"/>
                      <a:pt x="724404" y="718517"/>
                    </a:cubicBezTo>
                    <a:cubicBezTo>
                      <a:pt x="724925" y="702365"/>
                      <a:pt x="747478" y="697230"/>
                      <a:pt x="747999" y="681078"/>
                    </a:cubicBezTo>
                    <a:lnTo>
                      <a:pt x="753555" y="623540"/>
                    </a:lnTo>
                    <a:cubicBezTo>
                      <a:pt x="768831" y="670487"/>
                      <a:pt x="775223" y="693339"/>
                      <a:pt x="788278" y="700476"/>
                    </a:cubicBezTo>
                    <a:cubicBezTo>
                      <a:pt x="880942" y="738678"/>
                      <a:pt x="963611" y="747547"/>
                      <a:pt x="1057385" y="779463"/>
                    </a:cubicBezTo>
                    <a:cubicBezTo>
                      <a:pt x="1085076" y="791526"/>
                      <a:pt x="1121649" y="788921"/>
                      <a:pt x="1140456" y="815650"/>
                    </a:cubicBezTo>
                    <a:cubicBezTo>
                      <a:pt x="1171809" y="846214"/>
                      <a:pt x="1174292" y="921825"/>
                      <a:pt x="1184548" y="952388"/>
                    </a:cubicBezTo>
                    <a:cubicBezTo>
                      <a:pt x="1202376" y="978507"/>
                      <a:pt x="1204658" y="977386"/>
                      <a:pt x="1214714" y="989885"/>
                    </a:cubicBezTo>
                    <a:cubicBezTo>
                      <a:pt x="1214321" y="1008750"/>
                      <a:pt x="1213927" y="1027615"/>
                      <a:pt x="1213534" y="1046479"/>
                    </a:cubicBezTo>
                    <a:cubicBezTo>
                      <a:pt x="1226257" y="1065838"/>
                      <a:pt x="1216772" y="1054817"/>
                      <a:pt x="1232827" y="1068938"/>
                    </a:cubicBezTo>
                    <a:lnTo>
                      <a:pt x="1228039" y="1092881"/>
                    </a:lnTo>
                    <a:cubicBezTo>
                      <a:pt x="1238757" y="1098745"/>
                      <a:pt x="1242812" y="1093085"/>
                      <a:pt x="1255752" y="1107329"/>
                    </a:cubicBezTo>
                    <a:cubicBezTo>
                      <a:pt x="1264966" y="1121836"/>
                      <a:pt x="1254194" y="1138438"/>
                      <a:pt x="1253415" y="1153993"/>
                    </a:cubicBezTo>
                    <a:cubicBezTo>
                      <a:pt x="1286450" y="1168391"/>
                      <a:pt x="1341691" y="1266599"/>
                      <a:pt x="1374725" y="1335473"/>
                    </a:cubicBezTo>
                    <a:lnTo>
                      <a:pt x="1426173" y="1365811"/>
                    </a:lnTo>
                    <a:cubicBezTo>
                      <a:pt x="1443631" y="1417662"/>
                      <a:pt x="1454427" y="1440179"/>
                      <a:pt x="1451897" y="1515078"/>
                    </a:cubicBezTo>
                    <a:cubicBezTo>
                      <a:pt x="1418625" y="1590471"/>
                      <a:pt x="1413111" y="1637578"/>
                      <a:pt x="1298780" y="1661637"/>
                    </a:cubicBezTo>
                    <a:lnTo>
                      <a:pt x="1155447" y="1663492"/>
                    </a:lnTo>
                    <a:cubicBezTo>
                      <a:pt x="1130540" y="1658697"/>
                      <a:pt x="1138945" y="1659141"/>
                      <a:pt x="1118480" y="1640728"/>
                    </a:cubicBezTo>
                    <a:lnTo>
                      <a:pt x="1111335" y="1695576"/>
                    </a:lnTo>
                    <a:lnTo>
                      <a:pt x="1122090" y="1824178"/>
                    </a:lnTo>
                    <a:cubicBezTo>
                      <a:pt x="1151227" y="1955834"/>
                      <a:pt x="1259250" y="2223344"/>
                      <a:pt x="1279005" y="2545467"/>
                    </a:cubicBezTo>
                    <a:cubicBezTo>
                      <a:pt x="1286318" y="2945712"/>
                      <a:pt x="1340735" y="3846483"/>
                      <a:pt x="1315471" y="4246515"/>
                    </a:cubicBezTo>
                    <a:cubicBezTo>
                      <a:pt x="1238982" y="4256865"/>
                      <a:pt x="1224688" y="4253773"/>
                      <a:pt x="1116989" y="4253773"/>
                    </a:cubicBezTo>
                    <a:lnTo>
                      <a:pt x="1101160" y="4253773"/>
                    </a:lnTo>
                    <a:cubicBezTo>
                      <a:pt x="1100819" y="4259256"/>
                      <a:pt x="1100477" y="4264739"/>
                      <a:pt x="1100136" y="4270222"/>
                    </a:cubicBezTo>
                    <a:cubicBezTo>
                      <a:pt x="1098029" y="4280929"/>
                      <a:pt x="1094449" y="4291726"/>
                      <a:pt x="1089308" y="4302884"/>
                    </a:cubicBezTo>
                    <a:cubicBezTo>
                      <a:pt x="1074036" y="4334613"/>
                      <a:pt x="1079950" y="4352639"/>
                      <a:pt x="1115642" y="4368867"/>
                    </a:cubicBezTo>
                    <a:cubicBezTo>
                      <a:pt x="1132216" y="4381989"/>
                      <a:pt x="1149939" y="4389626"/>
                      <a:pt x="1101724" y="4455758"/>
                    </a:cubicBezTo>
                    <a:cubicBezTo>
                      <a:pt x="1070888" y="4499077"/>
                      <a:pt x="1259381" y="4597118"/>
                      <a:pt x="1424694" y="4699909"/>
                    </a:cubicBezTo>
                    <a:cubicBezTo>
                      <a:pt x="1453514" y="4721957"/>
                      <a:pt x="1463573" y="4778900"/>
                      <a:pt x="1436128" y="4801438"/>
                    </a:cubicBezTo>
                    <a:cubicBezTo>
                      <a:pt x="1392166" y="4817799"/>
                      <a:pt x="1261693" y="4807244"/>
                      <a:pt x="1150447" y="4794769"/>
                    </a:cubicBezTo>
                    <a:cubicBezTo>
                      <a:pt x="1031969" y="4776606"/>
                      <a:pt x="969242" y="4731529"/>
                      <a:pt x="852688" y="4682606"/>
                    </a:cubicBezTo>
                    <a:cubicBezTo>
                      <a:pt x="816549" y="4663187"/>
                      <a:pt x="843850" y="4589902"/>
                      <a:pt x="846159" y="4554122"/>
                    </a:cubicBezTo>
                    <a:cubicBezTo>
                      <a:pt x="852347" y="4534945"/>
                      <a:pt x="821723" y="4513722"/>
                      <a:pt x="834045" y="4496590"/>
                    </a:cubicBezTo>
                    <a:cubicBezTo>
                      <a:pt x="873399" y="4445092"/>
                      <a:pt x="796916" y="4399153"/>
                      <a:pt x="855617" y="4358249"/>
                    </a:cubicBezTo>
                    <a:cubicBezTo>
                      <a:pt x="869550" y="4344509"/>
                      <a:pt x="843448" y="4327258"/>
                      <a:pt x="828484" y="4288694"/>
                    </a:cubicBezTo>
                    <a:lnTo>
                      <a:pt x="821430" y="4253773"/>
                    </a:lnTo>
                    <a:lnTo>
                      <a:pt x="501496" y="4253773"/>
                    </a:lnTo>
                    <a:lnTo>
                      <a:pt x="479133" y="4388672"/>
                    </a:lnTo>
                    <a:cubicBezTo>
                      <a:pt x="445931" y="4455864"/>
                      <a:pt x="440585" y="4528127"/>
                      <a:pt x="450044" y="4573437"/>
                    </a:cubicBezTo>
                    <a:cubicBezTo>
                      <a:pt x="519614" y="4657325"/>
                      <a:pt x="531144" y="4669226"/>
                      <a:pt x="622022" y="4745669"/>
                    </a:cubicBezTo>
                    <a:cubicBezTo>
                      <a:pt x="692881" y="4800059"/>
                      <a:pt x="608108" y="4838334"/>
                      <a:pt x="417599" y="4817381"/>
                    </a:cubicBezTo>
                    <a:cubicBezTo>
                      <a:pt x="325738" y="4785490"/>
                      <a:pt x="237973" y="4758010"/>
                      <a:pt x="215772" y="4675439"/>
                    </a:cubicBezTo>
                    <a:cubicBezTo>
                      <a:pt x="209507" y="4642010"/>
                      <a:pt x="268401" y="4585350"/>
                      <a:pt x="257311" y="4553722"/>
                    </a:cubicBezTo>
                    <a:cubicBezTo>
                      <a:pt x="233755" y="4499946"/>
                      <a:pt x="233476" y="4469033"/>
                      <a:pt x="209430" y="4405033"/>
                    </a:cubicBezTo>
                    <a:cubicBezTo>
                      <a:pt x="202014" y="4371541"/>
                      <a:pt x="211909" y="4312453"/>
                      <a:pt x="221594" y="4253770"/>
                    </a:cubicBezTo>
                    <a:lnTo>
                      <a:pt x="227107" y="4215541"/>
                    </a:lnTo>
                    <a:lnTo>
                      <a:pt x="199099" y="4196657"/>
                    </a:lnTo>
                    <a:cubicBezTo>
                      <a:pt x="97750" y="4196136"/>
                      <a:pt x="110692" y="4133478"/>
                      <a:pt x="110692" y="4079628"/>
                    </a:cubicBezTo>
                    <a:lnTo>
                      <a:pt x="138440" y="2545626"/>
                    </a:lnTo>
                    <a:cubicBezTo>
                      <a:pt x="145572" y="2427170"/>
                      <a:pt x="183529" y="2101610"/>
                      <a:pt x="209958" y="1909483"/>
                    </a:cubicBezTo>
                    <a:lnTo>
                      <a:pt x="218313" y="1851243"/>
                    </a:lnTo>
                    <a:lnTo>
                      <a:pt x="218313" y="1835088"/>
                    </a:lnTo>
                    <a:lnTo>
                      <a:pt x="195640" y="1802722"/>
                    </a:lnTo>
                    <a:lnTo>
                      <a:pt x="218313" y="1695787"/>
                    </a:lnTo>
                    <a:lnTo>
                      <a:pt x="162481" y="1585902"/>
                    </a:lnTo>
                    <a:cubicBezTo>
                      <a:pt x="153166" y="1558620"/>
                      <a:pt x="150514" y="1550195"/>
                      <a:pt x="134537" y="1514532"/>
                    </a:cubicBezTo>
                    <a:cubicBezTo>
                      <a:pt x="136349" y="1480957"/>
                      <a:pt x="131498" y="1481953"/>
                      <a:pt x="142193" y="1441045"/>
                    </a:cubicBezTo>
                    <a:lnTo>
                      <a:pt x="117580" y="1424719"/>
                    </a:lnTo>
                    <a:cubicBezTo>
                      <a:pt x="110918" y="1391260"/>
                      <a:pt x="119801" y="1378754"/>
                      <a:pt x="94262" y="1317009"/>
                    </a:cubicBezTo>
                    <a:cubicBezTo>
                      <a:pt x="73311" y="1273372"/>
                      <a:pt x="46808" y="1233926"/>
                      <a:pt x="24747" y="1153622"/>
                    </a:cubicBezTo>
                    <a:cubicBezTo>
                      <a:pt x="8284" y="1091171"/>
                      <a:pt x="24022" y="1063293"/>
                      <a:pt x="4228" y="993508"/>
                    </a:cubicBezTo>
                    <a:cubicBezTo>
                      <a:pt x="4073" y="902386"/>
                      <a:pt x="-17178" y="899265"/>
                      <a:pt x="37077" y="792428"/>
                    </a:cubicBezTo>
                    <a:cubicBezTo>
                      <a:pt x="87585" y="745269"/>
                      <a:pt x="199163" y="705445"/>
                      <a:pt x="295196" y="679240"/>
                    </a:cubicBezTo>
                    <a:cubicBezTo>
                      <a:pt x="368702" y="660169"/>
                      <a:pt x="413905" y="555467"/>
                      <a:pt x="429892" y="560222"/>
                    </a:cubicBezTo>
                    <a:close/>
                    <a:moveTo>
                      <a:pt x="586627" y="0"/>
                    </a:moveTo>
                    <a:cubicBezTo>
                      <a:pt x="818698" y="3616"/>
                      <a:pt x="822029" y="152853"/>
                      <a:pt x="842017" y="252852"/>
                    </a:cubicBezTo>
                    <a:cubicBezTo>
                      <a:pt x="892432" y="230873"/>
                      <a:pt x="858456" y="352420"/>
                      <a:pt x="854462" y="375490"/>
                    </a:cubicBezTo>
                    <a:cubicBezTo>
                      <a:pt x="842456" y="418553"/>
                      <a:pt x="832671" y="410281"/>
                      <a:pt x="818444" y="404104"/>
                    </a:cubicBezTo>
                    <a:cubicBezTo>
                      <a:pt x="815629" y="478449"/>
                      <a:pt x="795048" y="515081"/>
                      <a:pt x="756701" y="561140"/>
                    </a:cubicBezTo>
                    <a:cubicBezTo>
                      <a:pt x="750957" y="579051"/>
                      <a:pt x="751874" y="592772"/>
                      <a:pt x="749460" y="608589"/>
                    </a:cubicBezTo>
                    <a:cubicBezTo>
                      <a:pt x="749512" y="629259"/>
                      <a:pt x="742932" y="646079"/>
                      <a:pt x="733130" y="660187"/>
                    </a:cubicBezTo>
                    <a:lnTo>
                      <a:pt x="705714" y="687345"/>
                    </a:lnTo>
                    <a:lnTo>
                      <a:pt x="673967" y="687345"/>
                    </a:lnTo>
                    <a:lnTo>
                      <a:pt x="641591" y="671076"/>
                    </a:lnTo>
                    <a:cubicBezTo>
                      <a:pt x="604894" y="672778"/>
                      <a:pt x="587074" y="691243"/>
                      <a:pt x="514845" y="616468"/>
                    </a:cubicBezTo>
                    <a:cubicBezTo>
                      <a:pt x="490193" y="592198"/>
                      <a:pt x="468872" y="575261"/>
                      <a:pt x="448661" y="543657"/>
                    </a:cubicBezTo>
                    <a:cubicBezTo>
                      <a:pt x="422552" y="507398"/>
                      <a:pt x="418650" y="462757"/>
                      <a:pt x="403644" y="422306"/>
                    </a:cubicBezTo>
                    <a:cubicBezTo>
                      <a:pt x="394522" y="428687"/>
                      <a:pt x="387620" y="439258"/>
                      <a:pt x="376278" y="441448"/>
                    </a:cubicBezTo>
                    <a:cubicBezTo>
                      <a:pt x="358172" y="443724"/>
                      <a:pt x="327852" y="369524"/>
                      <a:pt x="324182" y="316277"/>
                    </a:cubicBezTo>
                    <a:cubicBezTo>
                      <a:pt x="323040" y="277660"/>
                      <a:pt x="338556" y="286187"/>
                      <a:pt x="356291" y="286332"/>
                    </a:cubicBezTo>
                    <a:cubicBezTo>
                      <a:pt x="324621" y="126983"/>
                      <a:pt x="407322" y="7443"/>
                      <a:pt x="586627"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1">
                  <a:solidFill>
                    <a:prstClr val="white"/>
                  </a:solidFill>
                </a:endParaRPr>
              </a:p>
            </p:txBody>
          </p:sp>
          <p:grpSp>
            <p:nvGrpSpPr>
              <p:cNvPr id="26" name="Group 91">
                <a:extLst>
                  <a:ext uri="{FF2B5EF4-FFF2-40B4-BE49-F238E27FC236}">
                    <a16:creationId xmlns:a16="http://schemas.microsoft.com/office/drawing/2014/main" id="{CD740D3D-456D-4FA9-B6F4-CEED2D7731A9}"/>
                  </a:ext>
                </a:extLst>
              </p:cNvPr>
              <p:cNvGrpSpPr/>
              <p:nvPr/>
            </p:nvGrpSpPr>
            <p:grpSpPr>
              <a:xfrm rot="21290877" flipH="1">
                <a:off x="2473085" y="2414764"/>
                <a:ext cx="415327" cy="644386"/>
                <a:chOff x="8581302" y="2038601"/>
                <a:chExt cx="2210098" cy="3429001"/>
              </a:xfrm>
            </p:grpSpPr>
            <p:sp>
              <p:nvSpPr>
                <p:cNvPr id="93" name="Freeform: Shape 92">
                  <a:extLst>
                    <a:ext uri="{FF2B5EF4-FFF2-40B4-BE49-F238E27FC236}">
                      <a16:creationId xmlns:a16="http://schemas.microsoft.com/office/drawing/2014/main" id="{68D64CDF-DE74-4E2D-A9A4-A9FC1CE80D29}"/>
                    </a:ext>
                  </a:extLst>
                </p:cNvPr>
                <p:cNvSpPr/>
                <p:nvPr/>
              </p:nvSpPr>
              <p:spPr>
                <a:xfrm>
                  <a:off x="8643533" y="2093970"/>
                  <a:ext cx="1632520" cy="2725401"/>
                </a:xfrm>
                <a:custGeom>
                  <a:avLst/>
                  <a:gdLst>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41201 w 1632518"/>
                    <a:gd name="connsiteY4" fmla="*/ 470231 h 2770714"/>
                    <a:gd name="connsiteX5" fmla="*/ 71592 w 1632518"/>
                    <a:gd name="connsiteY5" fmla="*/ 637177 h 2770714"/>
                    <a:gd name="connsiteX6" fmla="*/ 70464 w 1632518"/>
                    <a:gd name="connsiteY6" fmla="*/ 644185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0464 w 1632518"/>
                    <a:gd name="connsiteY6" fmla="*/ 644185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9037 w 1632518"/>
                    <a:gd name="connsiteY6" fmla="*/ 629897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8873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64612 w 1632518"/>
                    <a:gd name="connsiteY0" fmla="*/ 339552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64612 w 1632518"/>
                    <a:gd name="connsiteY15" fmla="*/ 339552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64612 w 1632518"/>
                    <a:gd name="connsiteY0" fmla="*/ 339552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64612 w 1632518"/>
                    <a:gd name="connsiteY15" fmla="*/ 339552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71423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632518" h="2770714">
                      <a:moveTo>
                        <a:pt x="64612" y="339552"/>
                      </a:moveTo>
                      <a:cubicBezTo>
                        <a:pt x="73393" y="338265"/>
                        <a:pt x="71763" y="378123"/>
                        <a:pt x="71831" y="395820"/>
                      </a:cubicBezTo>
                      <a:cubicBezTo>
                        <a:pt x="71900" y="413518"/>
                        <a:pt x="57656" y="431003"/>
                        <a:pt x="65023" y="445737"/>
                      </a:cubicBezTo>
                      <a:lnTo>
                        <a:pt x="74747" y="464124"/>
                      </a:lnTo>
                      <a:lnTo>
                        <a:pt x="49773" y="470231"/>
                      </a:lnTo>
                      <a:lnTo>
                        <a:pt x="77307" y="631462"/>
                      </a:lnTo>
                      <a:cubicBezTo>
                        <a:pt x="76931" y="637608"/>
                        <a:pt x="76556" y="643754"/>
                        <a:pt x="76180" y="649900"/>
                      </a:cubicBezTo>
                      <a:cubicBezTo>
                        <a:pt x="72664" y="659318"/>
                        <a:pt x="61339" y="662226"/>
                        <a:pt x="52967" y="670095"/>
                      </a:cubicBezTo>
                      <a:cubicBezTo>
                        <a:pt x="47275" y="675118"/>
                        <a:pt x="44596" y="683490"/>
                        <a:pt x="40912" y="690522"/>
                      </a:cubicBezTo>
                      <a:cubicBezTo>
                        <a:pt x="38903" y="694540"/>
                        <a:pt x="38233" y="699563"/>
                        <a:pt x="35555" y="702577"/>
                      </a:cubicBezTo>
                      <a:cubicBezTo>
                        <a:pt x="31201" y="706930"/>
                        <a:pt x="25174" y="710279"/>
                        <a:pt x="19816" y="713962"/>
                      </a:cubicBezTo>
                      <a:cubicBezTo>
                        <a:pt x="16467" y="708605"/>
                        <a:pt x="11110" y="703582"/>
                        <a:pt x="10105" y="697889"/>
                      </a:cubicBezTo>
                      <a:cubicBezTo>
                        <a:pt x="7091" y="681146"/>
                        <a:pt x="4747" y="664403"/>
                        <a:pt x="3743" y="647660"/>
                      </a:cubicBezTo>
                      <a:cubicBezTo>
                        <a:pt x="-611" y="579347"/>
                        <a:pt x="-3290" y="511370"/>
                        <a:pt x="8096" y="443393"/>
                      </a:cubicBezTo>
                      <a:cubicBezTo>
                        <a:pt x="10440" y="429998"/>
                        <a:pt x="13788" y="416269"/>
                        <a:pt x="19146" y="403544"/>
                      </a:cubicBezTo>
                      <a:cubicBezTo>
                        <a:pt x="22328" y="395508"/>
                        <a:pt x="55831" y="340839"/>
                        <a:pt x="64612" y="339552"/>
                      </a:cubicBezTo>
                      <a:close/>
                      <a:moveTo>
                        <a:pt x="142784" y="431"/>
                      </a:moveTo>
                      <a:cubicBezTo>
                        <a:pt x="151292" y="1541"/>
                        <a:pt x="160208" y="4806"/>
                        <a:pt x="169165" y="10415"/>
                      </a:cubicBezTo>
                      <a:cubicBezTo>
                        <a:pt x="191266" y="24144"/>
                        <a:pt x="211693" y="43566"/>
                        <a:pt x="228101" y="63993"/>
                      </a:cubicBezTo>
                      <a:cubicBezTo>
                        <a:pt x="257234" y="100493"/>
                        <a:pt x="285028" y="138667"/>
                        <a:pt x="310142" y="178181"/>
                      </a:cubicBezTo>
                      <a:cubicBezTo>
                        <a:pt x="364725" y="263571"/>
                        <a:pt x="430693" y="338246"/>
                        <a:pt x="504698" y="406893"/>
                      </a:cubicBezTo>
                      <a:cubicBezTo>
                        <a:pt x="558276" y="456787"/>
                        <a:pt x="611519" y="507352"/>
                        <a:pt x="656056" y="565953"/>
                      </a:cubicBezTo>
                      <a:cubicBezTo>
                        <a:pt x="709634" y="636274"/>
                        <a:pt x="748479" y="714967"/>
                        <a:pt x="787323" y="793660"/>
                      </a:cubicBezTo>
                      <a:cubicBezTo>
                        <a:pt x="818130" y="855945"/>
                        <a:pt x="847598" y="918899"/>
                        <a:pt x="879411" y="980514"/>
                      </a:cubicBezTo>
                      <a:cubicBezTo>
                        <a:pt x="899168" y="1019023"/>
                        <a:pt x="923613" y="1055524"/>
                        <a:pt x="956764" y="1083987"/>
                      </a:cubicBezTo>
                      <a:cubicBezTo>
                        <a:pt x="973507" y="1098721"/>
                        <a:pt x="994604" y="1108432"/>
                        <a:pt x="1014026" y="1119817"/>
                      </a:cubicBezTo>
                      <a:cubicBezTo>
                        <a:pt x="1017709" y="1121826"/>
                        <a:pt x="1023067" y="1120487"/>
                        <a:pt x="1027755" y="1120822"/>
                      </a:cubicBezTo>
                      <a:cubicBezTo>
                        <a:pt x="1026751" y="1115799"/>
                        <a:pt x="1027420" y="1110106"/>
                        <a:pt x="1024741" y="1106088"/>
                      </a:cubicBezTo>
                      <a:cubicBezTo>
                        <a:pt x="1016035" y="1092693"/>
                        <a:pt x="1006324" y="1079634"/>
                        <a:pt x="996613" y="1067244"/>
                      </a:cubicBezTo>
                      <a:cubicBezTo>
                        <a:pt x="937677" y="991900"/>
                        <a:pt x="894145" y="907848"/>
                        <a:pt x="857644" y="819779"/>
                      </a:cubicBezTo>
                      <a:cubicBezTo>
                        <a:pt x="825162" y="741421"/>
                        <a:pt x="791342" y="663398"/>
                        <a:pt x="737763" y="596760"/>
                      </a:cubicBezTo>
                      <a:cubicBezTo>
                        <a:pt x="694900" y="543517"/>
                        <a:pt x="648354" y="493622"/>
                        <a:pt x="602813" y="443058"/>
                      </a:cubicBezTo>
                      <a:cubicBezTo>
                        <a:pt x="537515" y="371062"/>
                        <a:pt x="470207" y="300406"/>
                        <a:pt x="405913" y="227406"/>
                      </a:cubicBezTo>
                      <a:cubicBezTo>
                        <a:pt x="380799" y="198943"/>
                        <a:pt x="360372" y="165791"/>
                        <a:pt x="340280" y="133310"/>
                      </a:cubicBezTo>
                      <a:cubicBezTo>
                        <a:pt x="325211" y="108865"/>
                        <a:pt x="328895" y="101163"/>
                        <a:pt x="353340" y="85424"/>
                      </a:cubicBezTo>
                      <a:cubicBezTo>
                        <a:pt x="356019" y="83750"/>
                        <a:pt x="358698" y="82075"/>
                        <a:pt x="361377" y="80736"/>
                      </a:cubicBezTo>
                      <a:cubicBezTo>
                        <a:pt x="381468" y="69016"/>
                        <a:pt x="399886" y="67007"/>
                        <a:pt x="419308" y="85089"/>
                      </a:cubicBezTo>
                      <a:cubicBezTo>
                        <a:pt x="467528" y="129626"/>
                        <a:pt x="516753" y="172823"/>
                        <a:pt x="566313" y="216021"/>
                      </a:cubicBezTo>
                      <a:lnTo>
                        <a:pt x="768570" y="391489"/>
                      </a:lnTo>
                      <a:cubicBezTo>
                        <a:pt x="822149" y="438370"/>
                        <a:pt x="873048" y="487595"/>
                        <a:pt x="909548" y="549879"/>
                      </a:cubicBezTo>
                      <a:cubicBezTo>
                        <a:pt x="941026" y="603123"/>
                        <a:pt x="961452" y="661054"/>
                        <a:pt x="980539" y="719655"/>
                      </a:cubicBezTo>
                      <a:cubicBezTo>
                        <a:pt x="1014361" y="823798"/>
                        <a:pt x="1060572" y="921913"/>
                        <a:pt x="1125870" y="1009982"/>
                      </a:cubicBezTo>
                      <a:cubicBezTo>
                        <a:pt x="1149980" y="1042799"/>
                        <a:pt x="1180453" y="1070927"/>
                        <a:pt x="1208246" y="1101065"/>
                      </a:cubicBezTo>
                      <a:cubicBezTo>
                        <a:pt x="1212600" y="1105753"/>
                        <a:pt x="1218962" y="1108097"/>
                        <a:pt x="1224320" y="1111446"/>
                      </a:cubicBezTo>
                      <a:cubicBezTo>
                        <a:pt x="1225324" y="1110441"/>
                        <a:pt x="1226664" y="1109437"/>
                        <a:pt x="1227669" y="1108432"/>
                      </a:cubicBezTo>
                      <a:cubicBezTo>
                        <a:pt x="1218962" y="1092359"/>
                        <a:pt x="1210591" y="1075950"/>
                        <a:pt x="1201214" y="1060212"/>
                      </a:cubicBezTo>
                      <a:cubicBezTo>
                        <a:pt x="1127879" y="935642"/>
                        <a:pt x="1063586" y="806720"/>
                        <a:pt x="1015030" y="670430"/>
                      </a:cubicBezTo>
                      <a:cubicBezTo>
                        <a:pt x="1006659" y="646655"/>
                        <a:pt x="998957" y="622210"/>
                        <a:pt x="993934" y="597430"/>
                      </a:cubicBezTo>
                      <a:cubicBezTo>
                        <a:pt x="992260" y="588054"/>
                        <a:pt x="996278" y="573655"/>
                        <a:pt x="1002975" y="567292"/>
                      </a:cubicBezTo>
                      <a:cubicBezTo>
                        <a:pt x="1021058" y="550884"/>
                        <a:pt x="1040815" y="535815"/>
                        <a:pt x="1061911" y="524095"/>
                      </a:cubicBezTo>
                      <a:cubicBezTo>
                        <a:pt x="1085686" y="511035"/>
                        <a:pt x="1102764" y="520411"/>
                        <a:pt x="1107453" y="547535"/>
                      </a:cubicBezTo>
                      <a:cubicBezTo>
                        <a:pt x="1111136" y="568967"/>
                        <a:pt x="1111136" y="591068"/>
                        <a:pt x="1114485" y="612499"/>
                      </a:cubicBezTo>
                      <a:cubicBezTo>
                        <a:pt x="1135246" y="751132"/>
                        <a:pt x="1174760" y="883068"/>
                        <a:pt x="1247760" y="1004289"/>
                      </a:cubicBezTo>
                      <a:cubicBezTo>
                        <a:pt x="1289953" y="1074276"/>
                        <a:pt x="1330472" y="1145937"/>
                        <a:pt x="1359605" y="1222955"/>
                      </a:cubicBezTo>
                      <a:cubicBezTo>
                        <a:pt x="1378022" y="1271510"/>
                        <a:pt x="1387733" y="1322075"/>
                        <a:pt x="1391082" y="1373979"/>
                      </a:cubicBezTo>
                      <a:cubicBezTo>
                        <a:pt x="1394096" y="1422534"/>
                        <a:pt x="1395100" y="1471424"/>
                        <a:pt x="1402467" y="1519309"/>
                      </a:cubicBezTo>
                      <a:cubicBezTo>
                        <a:pt x="1407490" y="1551791"/>
                        <a:pt x="1419545" y="1583603"/>
                        <a:pt x="1431935" y="1614410"/>
                      </a:cubicBezTo>
                      <a:cubicBezTo>
                        <a:pt x="1471449" y="1711856"/>
                        <a:pt x="1496229" y="1813319"/>
                        <a:pt x="1511298" y="1917127"/>
                      </a:cubicBezTo>
                      <a:cubicBezTo>
                        <a:pt x="1517995" y="1963003"/>
                        <a:pt x="1523688" y="2008879"/>
                        <a:pt x="1527706" y="2055091"/>
                      </a:cubicBezTo>
                      <a:cubicBezTo>
                        <a:pt x="1531390" y="2094939"/>
                        <a:pt x="1548802" y="2125077"/>
                        <a:pt x="1582624" y="2146508"/>
                      </a:cubicBezTo>
                      <a:cubicBezTo>
                        <a:pt x="1598698" y="2156554"/>
                        <a:pt x="1614436" y="2167270"/>
                        <a:pt x="1632518" y="2178990"/>
                      </a:cubicBezTo>
                      <a:cubicBezTo>
                        <a:pt x="1615776" y="2197742"/>
                        <a:pt x="1601376" y="2215155"/>
                        <a:pt x="1585972" y="2231564"/>
                      </a:cubicBezTo>
                      <a:cubicBezTo>
                        <a:pt x="1472454" y="2352114"/>
                        <a:pt x="1384385" y="2488739"/>
                        <a:pt x="1322435" y="2642106"/>
                      </a:cubicBezTo>
                      <a:cubicBezTo>
                        <a:pt x="1310380" y="2671909"/>
                        <a:pt x="1302008" y="2702717"/>
                        <a:pt x="1291627" y="2732854"/>
                      </a:cubicBezTo>
                      <a:cubicBezTo>
                        <a:pt x="1288614" y="2741226"/>
                        <a:pt x="1285265" y="2749597"/>
                        <a:pt x="1281581" y="2757634"/>
                      </a:cubicBezTo>
                      <a:cubicBezTo>
                        <a:pt x="1273880" y="2774377"/>
                        <a:pt x="1267852" y="2775047"/>
                        <a:pt x="1257136" y="2759643"/>
                      </a:cubicBezTo>
                      <a:cubicBezTo>
                        <a:pt x="1243072" y="2739551"/>
                        <a:pt x="1230682" y="2718120"/>
                        <a:pt x="1215613" y="2699033"/>
                      </a:cubicBezTo>
                      <a:cubicBezTo>
                        <a:pt x="1191838" y="2668561"/>
                        <a:pt x="1166389" y="2639093"/>
                        <a:pt x="1141609" y="2609290"/>
                      </a:cubicBezTo>
                      <a:cubicBezTo>
                        <a:pt x="1112141" y="2574129"/>
                        <a:pt x="1074636" y="2549014"/>
                        <a:pt x="1036127" y="2525239"/>
                      </a:cubicBezTo>
                      <a:cubicBezTo>
                        <a:pt x="841236" y="2405692"/>
                        <a:pt x="705951" y="2234242"/>
                        <a:pt x="602813" y="2033659"/>
                      </a:cubicBezTo>
                      <a:cubicBezTo>
                        <a:pt x="560620" y="1951618"/>
                        <a:pt x="534836" y="1863549"/>
                        <a:pt x="512735" y="1774475"/>
                      </a:cubicBezTo>
                      <a:cubicBezTo>
                        <a:pt x="471547" y="1608048"/>
                        <a:pt x="407588" y="1449658"/>
                        <a:pt x="346308" y="1290263"/>
                      </a:cubicBezTo>
                      <a:cubicBezTo>
                        <a:pt x="301436" y="1174065"/>
                        <a:pt x="254711" y="1045619"/>
                        <a:pt x="217385" y="939660"/>
                      </a:cubicBezTo>
                      <a:cubicBezTo>
                        <a:pt x="198722" y="886681"/>
                        <a:pt x="180405" y="839003"/>
                        <a:pt x="164034" y="792764"/>
                      </a:cubicBezTo>
                      <a:lnTo>
                        <a:pt x="123569" y="658549"/>
                      </a:lnTo>
                      <a:lnTo>
                        <a:pt x="133251" y="656786"/>
                      </a:lnTo>
                      <a:lnTo>
                        <a:pt x="124153" y="606808"/>
                      </a:lnTo>
                      <a:lnTo>
                        <a:pt x="138135" y="562158"/>
                      </a:lnTo>
                      <a:cubicBezTo>
                        <a:pt x="148851" y="543071"/>
                        <a:pt x="177187" y="554717"/>
                        <a:pt x="193967" y="571423"/>
                      </a:cubicBezTo>
                      <a:cubicBezTo>
                        <a:pt x="210747" y="588129"/>
                        <a:pt x="213092" y="613802"/>
                        <a:pt x="238817" y="662394"/>
                      </a:cubicBezTo>
                      <a:cubicBezTo>
                        <a:pt x="264542" y="710986"/>
                        <a:pt x="317442" y="804740"/>
                        <a:pt x="348317" y="862977"/>
                      </a:cubicBezTo>
                      <a:cubicBezTo>
                        <a:pt x="379191" y="921213"/>
                        <a:pt x="404640" y="961248"/>
                        <a:pt x="424063" y="1011812"/>
                      </a:cubicBezTo>
                      <a:cubicBezTo>
                        <a:pt x="460897" y="1107248"/>
                        <a:pt x="493982" y="1197171"/>
                        <a:pt x="566313" y="1270506"/>
                      </a:cubicBezTo>
                      <a:cubicBezTo>
                        <a:pt x="574015" y="1278208"/>
                        <a:pt x="583056" y="1284235"/>
                        <a:pt x="591763" y="1290932"/>
                      </a:cubicBezTo>
                      <a:cubicBezTo>
                        <a:pt x="593102" y="1289928"/>
                        <a:pt x="594441" y="1288923"/>
                        <a:pt x="596116" y="1288254"/>
                      </a:cubicBezTo>
                      <a:cubicBezTo>
                        <a:pt x="594441" y="1282226"/>
                        <a:pt x="593102" y="1276198"/>
                        <a:pt x="590423" y="1270506"/>
                      </a:cubicBezTo>
                      <a:cubicBezTo>
                        <a:pt x="559951" y="1206212"/>
                        <a:pt x="528473" y="1142253"/>
                        <a:pt x="499005" y="1077290"/>
                      </a:cubicBezTo>
                      <a:cubicBezTo>
                        <a:pt x="459492" y="990225"/>
                        <a:pt x="422657" y="901821"/>
                        <a:pt x="382808" y="814756"/>
                      </a:cubicBezTo>
                      <a:cubicBezTo>
                        <a:pt x="341620" y="724678"/>
                        <a:pt x="296413" y="636944"/>
                        <a:pt x="239151" y="555572"/>
                      </a:cubicBezTo>
                      <a:cubicBezTo>
                        <a:pt x="220399" y="529118"/>
                        <a:pt x="198968" y="506012"/>
                        <a:pt x="165147" y="500320"/>
                      </a:cubicBezTo>
                      <a:cubicBezTo>
                        <a:pt x="139363" y="496134"/>
                        <a:pt x="122201" y="497808"/>
                        <a:pt x="110104" y="505301"/>
                      </a:cubicBezTo>
                      <a:lnTo>
                        <a:pt x="106388" y="509219"/>
                      </a:lnTo>
                      <a:lnTo>
                        <a:pt x="97427" y="459995"/>
                      </a:lnTo>
                      <a:lnTo>
                        <a:pt x="89674" y="461407"/>
                      </a:lnTo>
                      <a:cubicBezTo>
                        <a:pt x="89605" y="451719"/>
                        <a:pt x="89537" y="442030"/>
                        <a:pt x="89468" y="432342"/>
                      </a:cubicBezTo>
                      <a:cubicBezTo>
                        <a:pt x="83440" y="374746"/>
                        <a:pt x="76408" y="317484"/>
                        <a:pt x="69711" y="259888"/>
                      </a:cubicBezTo>
                      <a:cubicBezTo>
                        <a:pt x="68706" y="251516"/>
                        <a:pt x="67367" y="243145"/>
                        <a:pt x="67032" y="234773"/>
                      </a:cubicBezTo>
                      <a:cubicBezTo>
                        <a:pt x="66027" y="214681"/>
                        <a:pt x="75738" y="206310"/>
                        <a:pt x="95160" y="210663"/>
                      </a:cubicBezTo>
                      <a:cubicBezTo>
                        <a:pt x="127307" y="218030"/>
                        <a:pt x="156105" y="231759"/>
                        <a:pt x="177202" y="257879"/>
                      </a:cubicBezTo>
                      <a:cubicBezTo>
                        <a:pt x="195284" y="280315"/>
                        <a:pt x="212028" y="304090"/>
                        <a:pt x="227766" y="328200"/>
                      </a:cubicBezTo>
                      <a:cubicBezTo>
                        <a:pt x="267280" y="388475"/>
                        <a:pt x="303780" y="451095"/>
                        <a:pt x="345973" y="509361"/>
                      </a:cubicBezTo>
                      <a:cubicBezTo>
                        <a:pt x="379459" y="555572"/>
                        <a:pt x="418638" y="597430"/>
                        <a:pt x="456813" y="639958"/>
                      </a:cubicBezTo>
                      <a:cubicBezTo>
                        <a:pt x="543207" y="737068"/>
                        <a:pt x="600469" y="850587"/>
                        <a:pt x="648354" y="970133"/>
                      </a:cubicBezTo>
                      <a:cubicBezTo>
                        <a:pt x="675144" y="1037441"/>
                        <a:pt x="708295" y="1102070"/>
                        <a:pt x="739102" y="1167703"/>
                      </a:cubicBezTo>
                      <a:cubicBezTo>
                        <a:pt x="744460" y="1178753"/>
                        <a:pt x="753502" y="1187795"/>
                        <a:pt x="760534" y="1197841"/>
                      </a:cubicBezTo>
                      <a:cubicBezTo>
                        <a:pt x="762208" y="1197171"/>
                        <a:pt x="763547" y="1196166"/>
                        <a:pt x="765222" y="1195496"/>
                      </a:cubicBezTo>
                      <a:cubicBezTo>
                        <a:pt x="764217" y="1190139"/>
                        <a:pt x="764217" y="1184446"/>
                        <a:pt x="762543" y="1179423"/>
                      </a:cubicBezTo>
                      <a:cubicBezTo>
                        <a:pt x="726712" y="1062556"/>
                        <a:pt x="691887" y="945018"/>
                        <a:pt x="646010" y="831499"/>
                      </a:cubicBezTo>
                      <a:cubicBezTo>
                        <a:pt x="612189" y="748453"/>
                        <a:pt x="561960" y="675788"/>
                        <a:pt x="505703" y="606806"/>
                      </a:cubicBezTo>
                      <a:cubicBezTo>
                        <a:pt x="446097" y="533471"/>
                        <a:pt x="387161" y="459466"/>
                        <a:pt x="330904" y="383452"/>
                      </a:cubicBezTo>
                      <a:cubicBezTo>
                        <a:pt x="302106" y="344608"/>
                        <a:pt x="278665" y="301746"/>
                        <a:pt x="253551" y="259888"/>
                      </a:cubicBezTo>
                      <a:cubicBezTo>
                        <a:pt x="217385" y="199947"/>
                        <a:pt x="166486" y="162108"/>
                        <a:pt x="96500" y="150722"/>
                      </a:cubicBezTo>
                      <a:cubicBezTo>
                        <a:pt x="76073" y="147374"/>
                        <a:pt x="73059" y="143355"/>
                        <a:pt x="75068" y="122594"/>
                      </a:cubicBezTo>
                      <a:cubicBezTo>
                        <a:pt x="77747" y="96140"/>
                        <a:pt x="80091" y="69351"/>
                        <a:pt x="87124" y="43566"/>
                      </a:cubicBezTo>
                      <a:cubicBezTo>
                        <a:pt x="95412" y="13177"/>
                        <a:pt x="117261" y="-2896"/>
                        <a:pt x="142784" y="431"/>
                      </a:cubicBezTo>
                      <a:close/>
                    </a:path>
                  </a:pathLst>
                </a:custGeom>
                <a:solidFill>
                  <a:schemeClr val="bg1"/>
                </a:solidFill>
                <a:ln w="6686" cap="flat">
                  <a:noFill/>
                  <a:prstDash val="solid"/>
                  <a:miter/>
                </a:ln>
              </p:spPr>
              <p:txBody>
                <a:bodyPr rtlCol="0" anchor="ctr"/>
                <a:lstStyle/>
                <a:p>
                  <a:endParaRPr lang="en-US" dirty="0">
                    <a:solidFill>
                      <a:prstClr val="black"/>
                    </a:solidFill>
                  </a:endParaRPr>
                </a:p>
              </p:txBody>
            </p:sp>
            <p:sp>
              <p:nvSpPr>
                <p:cNvPr id="94" name="Freeform: Shape 93">
                  <a:extLst>
                    <a:ext uri="{FF2B5EF4-FFF2-40B4-BE49-F238E27FC236}">
                      <a16:creationId xmlns:a16="http://schemas.microsoft.com/office/drawing/2014/main" id="{C4A84574-158F-485F-9DCD-F61CB97E76AC}"/>
                    </a:ext>
                  </a:extLst>
                </p:cNvPr>
                <p:cNvSpPr/>
                <p:nvPr/>
              </p:nvSpPr>
              <p:spPr>
                <a:xfrm>
                  <a:off x="8636722" y="2780136"/>
                  <a:ext cx="994544" cy="2220144"/>
                </a:xfrm>
                <a:custGeom>
                  <a:avLst/>
                  <a:gdLst>
                    <a:gd name="connsiteX0" fmla="*/ 307071 w 1989088"/>
                    <a:gd name="connsiteY0" fmla="*/ 835819 h 4440287"/>
                    <a:gd name="connsiteX1" fmla="*/ 301043 w 1989088"/>
                    <a:gd name="connsiteY1" fmla="*/ 870645 h 4440287"/>
                    <a:gd name="connsiteX2" fmla="*/ 362658 w 1989088"/>
                    <a:gd name="connsiteY2" fmla="*/ 1147242 h 4440287"/>
                    <a:gd name="connsiteX3" fmla="*/ 534108 w 1989088"/>
                    <a:gd name="connsiteY3" fmla="*/ 1479426 h 4440287"/>
                    <a:gd name="connsiteX4" fmla="*/ 637246 w 1989088"/>
                    <a:gd name="connsiteY4" fmla="*/ 1687711 h 4440287"/>
                    <a:gd name="connsiteX5" fmla="*/ 635237 w 1989088"/>
                    <a:gd name="connsiteY5" fmla="*/ 1717849 h 4440287"/>
                    <a:gd name="connsiteX6" fmla="*/ 552191 w 1989088"/>
                    <a:gd name="connsiteY6" fmla="*/ 1861170 h 4440287"/>
                    <a:gd name="connsiteX7" fmla="*/ 536787 w 1989088"/>
                    <a:gd name="connsiteY7" fmla="*/ 1911400 h 4440287"/>
                    <a:gd name="connsiteX8" fmla="*/ 546163 w 1989088"/>
                    <a:gd name="connsiteY8" fmla="*/ 1917427 h 4440287"/>
                    <a:gd name="connsiteX9" fmla="*/ 589026 w 1989088"/>
                    <a:gd name="connsiteY9" fmla="*/ 1893317 h 4440287"/>
                    <a:gd name="connsiteX10" fmla="*/ 736365 w 1989088"/>
                    <a:gd name="connsiteY10" fmla="*/ 1806253 h 4440287"/>
                    <a:gd name="connsiteX11" fmla="*/ 753109 w 1989088"/>
                    <a:gd name="connsiteY11" fmla="*/ 1798216 h 4440287"/>
                    <a:gd name="connsiteX12" fmla="*/ 845531 w 1989088"/>
                    <a:gd name="connsiteY12" fmla="*/ 1840409 h 4440287"/>
                    <a:gd name="connsiteX13" fmla="*/ 934605 w 1989088"/>
                    <a:gd name="connsiteY13" fmla="*/ 2214116 h 4440287"/>
                    <a:gd name="connsiteX14" fmla="*/ 1564148 w 1989088"/>
                    <a:gd name="connsiteY14" fmla="*/ 3406229 h 4440287"/>
                    <a:gd name="connsiteX15" fmla="*/ 1902360 w 1989088"/>
                    <a:gd name="connsiteY15" fmla="*/ 3692872 h 4440287"/>
                    <a:gd name="connsiteX16" fmla="*/ 1966653 w 1989088"/>
                    <a:gd name="connsiteY16" fmla="*/ 3744441 h 4440287"/>
                    <a:gd name="connsiteX17" fmla="*/ 1990094 w 1989088"/>
                    <a:gd name="connsiteY17" fmla="*/ 3832175 h 4440287"/>
                    <a:gd name="connsiteX18" fmla="*/ 1828690 w 1989088"/>
                    <a:gd name="connsiteY18" fmla="*/ 4127525 h 4440287"/>
                    <a:gd name="connsiteX19" fmla="*/ 1456322 w 1989088"/>
                    <a:gd name="connsiteY19" fmla="*/ 4408810 h 4440287"/>
                    <a:gd name="connsiteX20" fmla="*/ 1126146 w 1989088"/>
                    <a:gd name="connsiteY20" fmla="*/ 4425553 h 4440287"/>
                    <a:gd name="connsiteX21" fmla="*/ 928577 w 1989088"/>
                    <a:gd name="connsiteY21" fmla="*/ 4234011 h 4440287"/>
                    <a:gd name="connsiteX22" fmla="*/ 941971 w 1989088"/>
                    <a:gd name="connsiteY22" fmla="*/ 3826818 h 4440287"/>
                    <a:gd name="connsiteX23" fmla="*/ 978806 w 1989088"/>
                    <a:gd name="connsiteY23" fmla="*/ 3617863 h 4440287"/>
                    <a:gd name="connsiteX24" fmla="*/ 951348 w 1989088"/>
                    <a:gd name="connsiteY24" fmla="*/ 3457798 h 4440287"/>
                    <a:gd name="connsiteX25" fmla="*/ 855577 w 1989088"/>
                    <a:gd name="connsiteY25" fmla="*/ 3286348 h 4440287"/>
                    <a:gd name="connsiteX26" fmla="*/ 631888 w 1989088"/>
                    <a:gd name="connsiteY26" fmla="*/ 2910632 h 4440287"/>
                    <a:gd name="connsiteX27" fmla="*/ 426282 w 1989088"/>
                    <a:gd name="connsiteY27" fmla="*/ 2366814 h 4440287"/>
                    <a:gd name="connsiteX28" fmla="*/ 367346 w 1989088"/>
                    <a:gd name="connsiteY28" fmla="*/ 2060749 h 4440287"/>
                    <a:gd name="connsiteX29" fmla="*/ 96776 w 1989088"/>
                    <a:gd name="connsiteY29" fmla="*/ 1364233 h 4440287"/>
                    <a:gd name="connsiteX30" fmla="*/ 336 w 1989088"/>
                    <a:gd name="connsiteY30" fmla="*/ 1065535 h 4440287"/>
                    <a:gd name="connsiteX31" fmla="*/ 48556 w 1989088"/>
                    <a:gd name="connsiteY31" fmla="*/ 592708 h 4440287"/>
                    <a:gd name="connsiteX32" fmla="*/ 124235 w 1989088"/>
                    <a:gd name="connsiteY32" fmla="*/ 169441 h 4440287"/>
                    <a:gd name="connsiteX33" fmla="*/ 151694 w 1989088"/>
                    <a:gd name="connsiteY33" fmla="*/ 41523 h 4440287"/>
                    <a:gd name="connsiteX34" fmla="*/ 168437 w 1989088"/>
                    <a:gd name="connsiteY34" fmla="*/ 0 h 4440287"/>
                    <a:gd name="connsiteX35" fmla="*/ 181832 w 1989088"/>
                    <a:gd name="connsiteY35" fmla="*/ 22771 h 4440287"/>
                    <a:gd name="connsiteX36" fmla="*/ 462447 w 1989088"/>
                    <a:gd name="connsiteY36" fmla="*/ 818406 h 4440287"/>
                    <a:gd name="connsiteX37" fmla="*/ 697521 w 1989088"/>
                    <a:gd name="connsiteY37" fmla="*/ 1420490 h 4440287"/>
                    <a:gd name="connsiteX38" fmla="*/ 767843 w 1989088"/>
                    <a:gd name="connsiteY38" fmla="*/ 1596628 h 4440287"/>
                    <a:gd name="connsiteX39" fmla="*/ 761815 w 1989088"/>
                    <a:gd name="connsiteY39" fmla="*/ 1654894 h 4440287"/>
                    <a:gd name="connsiteX40" fmla="*/ 715604 w 1989088"/>
                    <a:gd name="connsiteY40" fmla="*/ 1624757 h 4440287"/>
                    <a:gd name="connsiteX41" fmla="*/ 495264 w 1989088"/>
                    <a:gd name="connsiteY41" fmla="*/ 1234306 h 4440287"/>
                    <a:gd name="connsiteX42" fmla="*/ 349263 w 1989088"/>
                    <a:gd name="connsiteY42" fmla="*/ 890736 h 4440287"/>
                    <a:gd name="connsiteX43" fmla="*/ 319126 w 1989088"/>
                    <a:gd name="connsiteY43" fmla="*/ 833810 h 4440287"/>
                    <a:gd name="connsiteX44" fmla="*/ 307071 w 1989088"/>
                    <a:gd name="connsiteY44" fmla="*/ 835819 h 44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89088" h="4440287">
                      <a:moveTo>
                        <a:pt x="307071" y="835819"/>
                      </a:moveTo>
                      <a:cubicBezTo>
                        <a:pt x="305061" y="847204"/>
                        <a:pt x="301713" y="859259"/>
                        <a:pt x="301043" y="870645"/>
                      </a:cubicBezTo>
                      <a:cubicBezTo>
                        <a:pt x="295685" y="968425"/>
                        <a:pt x="321805" y="1060847"/>
                        <a:pt x="362658" y="1147242"/>
                      </a:cubicBezTo>
                      <a:cubicBezTo>
                        <a:pt x="415566" y="1259756"/>
                        <a:pt x="477181" y="1368921"/>
                        <a:pt x="534108" y="1479426"/>
                      </a:cubicBezTo>
                      <a:cubicBezTo>
                        <a:pt x="569603" y="1548408"/>
                        <a:pt x="603759" y="1618059"/>
                        <a:pt x="637246" y="1687711"/>
                      </a:cubicBezTo>
                      <a:cubicBezTo>
                        <a:pt x="641264" y="1695748"/>
                        <a:pt x="639925" y="1709812"/>
                        <a:pt x="635237" y="1717849"/>
                      </a:cubicBezTo>
                      <a:cubicBezTo>
                        <a:pt x="608448" y="1766069"/>
                        <a:pt x="578310" y="1812950"/>
                        <a:pt x="552191" y="1861170"/>
                      </a:cubicBezTo>
                      <a:cubicBezTo>
                        <a:pt x="544154" y="1875904"/>
                        <a:pt x="541475" y="1894656"/>
                        <a:pt x="536787" y="1911400"/>
                      </a:cubicBezTo>
                      <a:cubicBezTo>
                        <a:pt x="540135" y="1913409"/>
                        <a:pt x="542814" y="1915418"/>
                        <a:pt x="546163" y="1917427"/>
                      </a:cubicBezTo>
                      <a:cubicBezTo>
                        <a:pt x="560227" y="1909391"/>
                        <a:pt x="574961" y="1902024"/>
                        <a:pt x="589026" y="1893317"/>
                      </a:cubicBezTo>
                      <a:cubicBezTo>
                        <a:pt x="637916" y="1864519"/>
                        <a:pt x="686806" y="1835051"/>
                        <a:pt x="736365" y="1806253"/>
                      </a:cubicBezTo>
                      <a:cubicBezTo>
                        <a:pt x="741723" y="1802904"/>
                        <a:pt x="747751" y="1800225"/>
                        <a:pt x="753109" y="1798216"/>
                      </a:cubicBezTo>
                      <a:cubicBezTo>
                        <a:pt x="814723" y="1770757"/>
                        <a:pt x="828788" y="1774775"/>
                        <a:pt x="845531" y="1840409"/>
                      </a:cubicBezTo>
                      <a:cubicBezTo>
                        <a:pt x="877008" y="1964308"/>
                        <a:pt x="903797" y="2089547"/>
                        <a:pt x="934605" y="2214116"/>
                      </a:cubicBezTo>
                      <a:cubicBezTo>
                        <a:pt x="1046449" y="2663503"/>
                        <a:pt x="1249376" y="3064669"/>
                        <a:pt x="1564148" y="3406229"/>
                      </a:cubicBezTo>
                      <a:cubicBezTo>
                        <a:pt x="1665276" y="3516065"/>
                        <a:pt x="1779130" y="3609827"/>
                        <a:pt x="1902360" y="3692872"/>
                      </a:cubicBezTo>
                      <a:cubicBezTo>
                        <a:pt x="1925130" y="3708276"/>
                        <a:pt x="1947231" y="3725689"/>
                        <a:pt x="1966653" y="3744441"/>
                      </a:cubicBezTo>
                      <a:cubicBezTo>
                        <a:pt x="1992103" y="3767882"/>
                        <a:pt x="2000809" y="3798020"/>
                        <a:pt x="1990094" y="3832175"/>
                      </a:cubicBezTo>
                      <a:cubicBezTo>
                        <a:pt x="1956607" y="3942011"/>
                        <a:pt x="1903699" y="4041130"/>
                        <a:pt x="1828690" y="4127525"/>
                      </a:cubicBezTo>
                      <a:cubicBezTo>
                        <a:pt x="1724882" y="4248076"/>
                        <a:pt x="1605670" y="4348535"/>
                        <a:pt x="1456322" y="4408810"/>
                      </a:cubicBezTo>
                      <a:cubicBezTo>
                        <a:pt x="1348496" y="4452343"/>
                        <a:pt x="1235982" y="4458370"/>
                        <a:pt x="1126146" y="4425553"/>
                      </a:cubicBezTo>
                      <a:cubicBezTo>
                        <a:pt x="1031045" y="4397425"/>
                        <a:pt x="967421" y="4324425"/>
                        <a:pt x="928577" y="4234011"/>
                      </a:cubicBezTo>
                      <a:cubicBezTo>
                        <a:pt x="870311" y="4096717"/>
                        <a:pt x="870311" y="3959423"/>
                        <a:pt x="941971" y="3826818"/>
                      </a:cubicBezTo>
                      <a:cubicBezTo>
                        <a:pt x="978137" y="3759845"/>
                        <a:pt x="988852" y="3690863"/>
                        <a:pt x="978806" y="3617863"/>
                      </a:cubicBezTo>
                      <a:cubicBezTo>
                        <a:pt x="971439" y="3564285"/>
                        <a:pt x="965412" y="3510037"/>
                        <a:pt x="951348" y="3457798"/>
                      </a:cubicBezTo>
                      <a:cubicBezTo>
                        <a:pt x="934605" y="3392835"/>
                        <a:pt x="897770" y="3336578"/>
                        <a:pt x="855577" y="3286348"/>
                      </a:cubicBezTo>
                      <a:cubicBezTo>
                        <a:pt x="761145" y="3172495"/>
                        <a:pt x="693503" y="3043238"/>
                        <a:pt x="631888" y="2910632"/>
                      </a:cubicBezTo>
                      <a:cubicBezTo>
                        <a:pt x="550181" y="2734494"/>
                        <a:pt x="476511" y="2555007"/>
                        <a:pt x="426282" y="2366814"/>
                      </a:cubicBezTo>
                      <a:cubicBezTo>
                        <a:pt x="399493" y="2266355"/>
                        <a:pt x="376722" y="2163887"/>
                        <a:pt x="367346" y="2060749"/>
                      </a:cubicBezTo>
                      <a:cubicBezTo>
                        <a:pt x="343906" y="1801565"/>
                        <a:pt x="262869" y="1566490"/>
                        <a:pt x="96776" y="1364233"/>
                      </a:cubicBezTo>
                      <a:cubicBezTo>
                        <a:pt x="24446" y="1276499"/>
                        <a:pt x="3015" y="1174700"/>
                        <a:pt x="336" y="1065535"/>
                      </a:cubicBezTo>
                      <a:cubicBezTo>
                        <a:pt x="-3013" y="906140"/>
                        <a:pt x="19088" y="749424"/>
                        <a:pt x="48556" y="592708"/>
                      </a:cubicBezTo>
                      <a:cubicBezTo>
                        <a:pt x="75345" y="452065"/>
                        <a:pt x="98786" y="310753"/>
                        <a:pt x="124235" y="169441"/>
                      </a:cubicBezTo>
                      <a:cubicBezTo>
                        <a:pt x="132272" y="126578"/>
                        <a:pt x="141648" y="84386"/>
                        <a:pt x="151694" y="41523"/>
                      </a:cubicBezTo>
                      <a:cubicBezTo>
                        <a:pt x="154373" y="28798"/>
                        <a:pt x="161740" y="17413"/>
                        <a:pt x="168437" y="0"/>
                      </a:cubicBezTo>
                      <a:cubicBezTo>
                        <a:pt x="175134" y="11385"/>
                        <a:pt x="179823" y="16743"/>
                        <a:pt x="181832" y="22771"/>
                      </a:cubicBezTo>
                      <a:cubicBezTo>
                        <a:pt x="274924" y="287982"/>
                        <a:pt x="365337" y="554534"/>
                        <a:pt x="462447" y="818406"/>
                      </a:cubicBezTo>
                      <a:cubicBezTo>
                        <a:pt x="536787" y="1020663"/>
                        <a:pt x="618494" y="1219572"/>
                        <a:pt x="697521" y="1420490"/>
                      </a:cubicBezTo>
                      <a:cubicBezTo>
                        <a:pt x="720292" y="1479426"/>
                        <a:pt x="745072" y="1537023"/>
                        <a:pt x="767843" y="1596628"/>
                      </a:cubicBezTo>
                      <a:cubicBezTo>
                        <a:pt x="775210" y="1616050"/>
                        <a:pt x="784586" y="1642170"/>
                        <a:pt x="761815" y="1654894"/>
                      </a:cubicBezTo>
                      <a:cubicBezTo>
                        <a:pt x="737035" y="1667619"/>
                        <a:pt x="726989" y="1640160"/>
                        <a:pt x="715604" y="1624757"/>
                      </a:cubicBezTo>
                      <a:cubicBezTo>
                        <a:pt x="628539" y="1502197"/>
                        <a:pt x="558888" y="1369591"/>
                        <a:pt x="495264" y="1234306"/>
                      </a:cubicBezTo>
                      <a:cubicBezTo>
                        <a:pt x="442355" y="1121792"/>
                        <a:pt x="398153" y="1005260"/>
                        <a:pt x="349263" y="890736"/>
                      </a:cubicBezTo>
                      <a:cubicBezTo>
                        <a:pt x="340557" y="871314"/>
                        <a:pt x="329172" y="852562"/>
                        <a:pt x="319126" y="833810"/>
                      </a:cubicBezTo>
                      <a:cubicBezTo>
                        <a:pt x="315777" y="834479"/>
                        <a:pt x="311759" y="835149"/>
                        <a:pt x="307071" y="835819"/>
                      </a:cubicBezTo>
                      <a:close/>
                    </a:path>
                  </a:pathLst>
                </a:custGeom>
                <a:solidFill>
                  <a:schemeClr val="bg1"/>
                </a:solidFill>
                <a:ln w="6686" cap="flat">
                  <a:noFill/>
                  <a:prstDash val="solid"/>
                  <a:miter/>
                </a:ln>
              </p:spPr>
              <p:txBody>
                <a:bodyPr rtlCol="0" anchor="ctr"/>
                <a:lstStyle/>
                <a:p>
                  <a:endParaRPr lang="en-US">
                    <a:solidFill>
                      <a:prstClr val="black"/>
                    </a:solidFill>
                  </a:endParaRPr>
                </a:p>
              </p:txBody>
            </p:sp>
            <p:sp>
              <p:nvSpPr>
                <p:cNvPr id="95" name="Freeform: Shape 94">
                  <a:extLst>
                    <a:ext uri="{FF2B5EF4-FFF2-40B4-BE49-F238E27FC236}">
                      <a16:creationId xmlns:a16="http://schemas.microsoft.com/office/drawing/2014/main" id="{B9F2C68B-54CE-4DFC-A53C-4241E4F4AEEF}"/>
                    </a:ext>
                  </a:extLst>
                </p:cNvPr>
                <p:cNvSpPr/>
                <p:nvPr/>
              </p:nvSpPr>
              <p:spPr>
                <a:xfrm>
                  <a:off x="8581302" y="2038601"/>
                  <a:ext cx="2210098" cy="3429001"/>
                </a:xfrm>
                <a:custGeom>
                  <a:avLst/>
                  <a:gdLst>
                    <a:gd name="connsiteX0" fmla="*/ 3916561 w 4420195"/>
                    <a:gd name="connsiteY0" fmla="*/ 4367582 h 6858000"/>
                    <a:gd name="connsiteX1" fmla="*/ 3585717 w 4420195"/>
                    <a:gd name="connsiteY1" fmla="*/ 4378968 h 6858000"/>
                    <a:gd name="connsiteX2" fmla="*/ 3414266 w 4420195"/>
                    <a:gd name="connsiteY2" fmla="*/ 4360885 h 6858000"/>
                    <a:gd name="connsiteX3" fmla="*/ 3394175 w 4420195"/>
                    <a:gd name="connsiteY3" fmla="*/ 4347490 h 6858000"/>
                    <a:gd name="connsiteX4" fmla="*/ 3275633 w 4420195"/>
                    <a:gd name="connsiteY4" fmla="*/ 4173361 h 6858000"/>
                    <a:gd name="connsiteX5" fmla="*/ 3226743 w 4420195"/>
                    <a:gd name="connsiteY5" fmla="*/ 3900113 h 6858000"/>
                    <a:gd name="connsiteX6" fmla="*/ 3107532 w 4420195"/>
                    <a:gd name="connsiteY6" fmla="*/ 3341561 h 6858000"/>
                    <a:gd name="connsiteX7" fmla="*/ 3022476 w 4420195"/>
                    <a:gd name="connsiteY7" fmla="*/ 2869404 h 6858000"/>
                    <a:gd name="connsiteX8" fmla="*/ 2966219 w 4420195"/>
                    <a:gd name="connsiteY8" fmla="*/ 2568027 h 6858000"/>
                    <a:gd name="connsiteX9" fmla="*/ 2780035 w 4420195"/>
                    <a:gd name="connsiteY9" fmla="*/ 2172219 h 6858000"/>
                    <a:gd name="connsiteX10" fmla="*/ 2546301 w 4420195"/>
                    <a:gd name="connsiteY10" fmla="*/ 1704080 h 6858000"/>
                    <a:gd name="connsiteX11" fmla="*/ 2406998 w 4420195"/>
                    <a:gd name="connsiteY11" fmla="*/ 1124766 h 6858000"/>
                    <a:gd name="connsiteX12" fmla="*/ 2329309 w 4420195"/>
                    <a:gd name="connsiteY12" fmla="*/ 1055784 h 6858000"/>
                    <a:gd name="connsiteX13" fmla="*/ 2127052 w 4420195"/>
                    <a:gd name="connsiteY13" fmla="*/ 1144858 h 6858000"/>
                    <a:gd name="connsiteX14" fmla="*/ 2013868 w 4420195"/>
                    <a:gd name="connsiteY14" fmla="*/ 1131463 h 6858000"/>
                    <a:gd name="connsiteX15" fmla="*/ 2012529 w 4420195"/>
                    <a:gd name="connsiteY15" fmla="*/ 1129454 h 6858000"/>
                    <a:gd name="connsiteX16" fmla="*/ 1796207 w 4420195"/>
                    <a:gd name="connsiteY16" fmla="*/ 870270 h 6858000"/>
                    <a:gd name="connsiteX17" fmla="*/ 1123132 w 4420195"/>
                    <a:gd name="connsiteY17" fmla="*/ 281580 h 6858000"/>
                    <a:gd name="connsiteX18" fmla="*/ 924893 w 4420195"/>
                    <a:gd name="connsiteY18" fmla="*/ 158351 h 6858000"/>
                    <a:gd name="connsiteX19" fmla="*/ 760809 w 4420195"/>
                    <a:gd name="connsiteY19" fmla="*/ 204562 h 6858000"/>
                    <a:gd name="connsiteX20" fmla="*/ 748085 w 4420195"/>
                    <a:gd name="connsiteY20" fmla="*/ 217956 h 6858000"/>
                    <a:gd name="connsiteX21" fmla="*/ 705892 w 4420195"/>
                    <a:gd name="connsiteY21" fmla="*/ 219296 h 6858000"/>
                    <a:gd name="connsiteX22" fmla="*/ 612130 w 4420195"/>
                    <a:gd name="connsiteY22" fmla="*/ 123525 h 6858000"/>
                    <a:gd name="connsiteX23" fmla="*/ 511671 w 4420195"/>
                    <a:gd name="connsiteY23" fmla="*/ 31772 h 6858000"/>
                    <a:gd name="connsiteX24" fmla="*/ 230386 w 4420195"/>
                    <a:gd name="connsiteY24" fmla="*/ 134910 h 6858000"/>
                    <a:gd name="connsiteX25" fmla="*/ 212973 w 4420195"/>
                    <a:gd name="connsiteY25" fmla="*/ 317746 h 6858000"/>
                    <a:gd name="connsiteX26" fmla="*/ 184175 w 4420195"/>
                    <a:gd name="connsiteY26" fmla="*/ 451691 h 6858000"/>
                    <a:gd name="connsiteX27" fmla="*/ 145331 w 4420195"/>
                    <a:gd name="connsiteY27" fmla="*/ 578939 h 6858000"/>
                    <a:gd name="connsiteX28" fmla="*/ 163413 w 4420195"/>
                    <a:gd name="connsiteY28" fmla="*/ 726949 h 6858000"/>
                    <a:gd name="connsiteX29" fmla="*/ 150019 w 4420195"/>
                    <a:gd name="connsiteY29" fmla="*/ 826068 h 6858000"/>
                    <a:gd name="connsiteX30" fmla="*/ 58936 w 4420195"/>
                    <a:gd name="connsiteY30" fmla="*/ 1031004 h 6858000"/>
                    <a:gd name="connsiteX31" fmla="*/ 42863 w 4420195"/>
                    <a:gd name="connsiteY31" fmla="*/ 1393327 h 6858000"/>
                    <a:gd name="connsiteX32" fmla="*/ 103138 w 4420195"/>
                    <a:gd name="connsiteY32" fmla="*/ 1676621 h 6858000"/>
                    <a:gd name="connsiteX33" fmla="*/ 113184 w 4420195"/>
                    <a:gd name="connsiteY33" fmla="*/ 1751630 h 6858000"/>
                    <a:gd name="connsiteX34" fmla="*/ 89074 w 4420195"/>
                    <a:gd name="connsiteY34" fmla="*/ 1888254 h 6858000"/>
                    <a:gd name="connsiteX35" fmla="*/ 14734 w 4420195"/>
                    <a:gd name="connsiteY35" fmla="*/ 2306164 h 6858000"/>
                    <a:gd name="connsiteX36" fmla="*/ 0 w 4420195"/>
                    <a:gd name="connsiteY36" fmla="*/ 2438100 h 6858000"/>
                    <a:gd name="connsiteX37" fmla="*/ 0 w 4420195"/>
                    <a:gd name="connsiteY37" fmla="*/ 2577403 h 6858000"/>
                    <a:gd name="connsiteX38" fmla="*/ 20092 w 4420195"/>
                    <a:gd name="connsiteY38" fmla="*/ 2692596 h 6858000"/>
                    <a:gd name="connsiteX39" fmla="*/ 134615 w 4420195"/>
                    <a:gd name="connsiteY39" fmla="*/ 2911597 h 6858000"/>
                    <a:gd name="connsiteX40" fmla="*/ 269230 w 4420195"/>
                    <a:gd name="connsiteY40" fmla="*/ 3107827 h 6858000"/>
                    <a:gd name="connsiteX41" fmla="*/ 396478 w 4420195"/>
                    <a:gd name="connsiteY41" fmla="*/ 3469479 h 6858000"/>
                    <a:gd name="connsiteX42" fmla="*/ 495598 w 4420195"/>
                    <a:gd name="connsiteY42" fmla="*/ 3961058 h 6858000"/>
                    <a:gd name="connsiteX43" fmla="*/ 726653 w 4420195"/>
                    <a:gd name="connsiteY43" fmla="*/ 4571849 h 6858000"/>
                    <a:gd name="connsiteX44" fmla="*/ 723975 w 4420195"/>
                    <a:gd name="connsiteY44" fmla="*/ 4613372 h 6858000"/>
                    <a:gd name="connsiteX45" fmla="*/ 504974 w 4420195"/>
                    <a:gd name="connsiteY45" fmla="*/ 5017217 h 6858000"/>
                    <a:gd name="connsiteX46" fmla="*/ 395808 w 4420195"/>
                    <a:gd name="connsiteY46" fmla="*/ 5738513 h 6858000"/>
                    <a:gd name="connsiteX47" fmla="*/ 575965 w 4420195"/>
                    <a:gd name="connsiteY47" fmla="*/ 6320505 h 6858000"/>
                    <a:gd name="connsiteX48" fmla="*/ 1011287 w 4420195"/>
                    <a:gd name="connsiteY48" fmla="*/ 6702249 h 6858000"/>
                    <a:gd name="connsiteX49" fmla="*/ 1997125 w 4420195"/>
                    <a:gd name="connsiteY49" fmla="*/ 6457799 h 6858000"/>
                    <a:gd name="connsiteX50" fmla="*/ 2287117 w 4420195"/>
                    <a:gd name="connsiteY50" fmla="*/ 5920009 h 6858000"/>
                    <a:gd name="connsiteX51" fmla="*/ 2355429 w 4420195"/>
                    <a:gd name="connsiteY51" fmla="*/ 5601889 h 6858000"/>
                    <a:gd name="connsiteX52" fmla="*/ 2363465 w 4420195"/>
                    <a:gd name="connsiteY52" fmla="*/ 5511476 h 6858000"/>
                    <a:gd name="connsiteX53" fmla="*/ 2373511 w 4420195"/>
                    <a:gd name="connsiteY53" fmla="*/ 5473971 h 6858000"/>
                    <a:gd name="connsiteX54" fmla="*/ 2407667 w 4420195"/>
                    <a:gd name="connsiteY54" fmla="*/ 5501430 h 6858000"/>
                    <a:gd name="connsiteX55" fmla="*/ 2642741 w 4420195"/>
                    <a:gd name="connsiteY55" fmla="*/ 5828926 h 6858000"/>
                    <a:gd name="connsiteX56" fmla="*/ 2645420 w 4420195"/>
                    <a:gd name="connsiteY56" fmla="*/ 5849017 h 6858000"/>
                    <a:gd name="connsiteX57" fmla="*/ 2550319 w 4420195"/>
                    <a:gd name="connsiteY57" fmla="*/ 6360689 h 6858000"/>
                    <a:gd name="connsiteX58" fmla="*/ 2534246 w 4420195"/>
                    <a:gd name="connsiteY58" fmla="*/ 6461148 h 6858000"/>
                    <a:gd name="connsiteX59" fmla="*/ 2542952 w 4420195"/>
                    <a:gd name="connsiteY59" fmla="*/ 6483249 h 6858000"/>
                    <a:gd name="connsiteX60" fmla="*/ 2579787 w 4420195"/>
                    <a:gd name="connsiteY60" fmla="*/ 6509368 h 6858000"/>
                    <a:gd name="connsiteX61" fmla="*/ 3151734 w 4420195"/>
                    <a:gd name="connsiteY61" fmla="*/ 6794002 h 6858000"/>
                    <a:gd name="connsiteX62" fmla="*/ 3372743 w 4420195"/>
                    <a:gd name="connsiteY62" fmla="*/ 6860975 h 6858000"/>
                    <a:gd name="connsiteX63" fmla="*/ 3453110 w 4420195"/>
                    <a:gd name="connsiteY63" fmla="*/ 6860975 h 6858000"/>
                    <a:gd name="connsiteX64" fmla="*/ 3473872 w 4420195"/>
                    <a:gd name="connsiteY64" fmla="*/ 6856286 h 6858000"/>
                    <a:gd name="connsiteX65" fmla="*/ 3550891 w 4420195"/>
                    <a:gd name="connsiteY65" fmla="*/ 6789314 h 6858000"/>
                    <a:gd name="connsiteX66" fmla="*/ 3570983 w 4420195"/>
                    <a:gd name="connsiteY66" fmla="*/ 6720332 h 6858000"/>
                    <a:gd name="connsiteX67" fmla="*/ 3727029 w 4420195"/>
                    <a:gd name="connsiteY67" fmla="*/ 6055293 h 6858000"/>
                    <a:gd name="connsiteX68" fmla="*/ 3994250 w 4420195"/>
                    <a:gd name="connsiteY68" fmla="*/ 5222823 h 6858000"/>
                    <a:gd name="connsiteX69" fmla="*/ 4417517 w 4420195"/>
                    <a:gd name="connsiteY69" fmla="*/ 4559124 h 6858000"/>
                    <a:gd name="connsiteX70" fmla="*/ 4425554 w 4420195"/>
                    <a:gd name="connsiteY70" fmla="*/ 4546399 h 6858000"/>
                    <a:gd name="connsiteX71" fmla="*/ 3916561 w 4420195"/>
                    <a:gd name="connsiteY71" fmla="*/ 4367582 h 6858000"/>
                    <a:gd name="connsiteX72" fmla="*/ 139973 w 4420195"/>
                    <a:gd name="connsiteY72" fmla="*/ 998188 h 6858000"/>
                    <a:gd name="connsiteX73" fmla="*/ 162074 w 4420195"/>
                    <a:gd name="connsiteY73" fmla="*/ 918490 h 6858000"/>
                    <a:gd name="connsiteX74" fmla="*/ 170111 w 4420195"/>
                    <a:gd name="connsiteY74" fmla="*/ 903087 h 6858000"/>
                    <a:gd name="connsiteX75" fmla="*/ 259184 w 4420195"/>
                    <a:gd name="connsiteY75" fmla="*/ 1283491 h 6858000"/>
                    <a:gd name="connsiteX76" fmla="*/ 229716 w 4420195"/>
                    <a:gd name="connsiteY76" fmla="*/ 1451593 h 6858000"/>
                    <a:gd name="connsiteX77" fmla="*/ 205606 w 4420195"/>
                    <a:gd name="connsiteY77" fmla="*/ 1492446 h 6858000"/>
                    <a:gd name="connsiteX78" fmla="*/ 194890 w 4420195"/>
                    <a:gd name="connsiteY78" fmla="*/ 1516556 h 6858000"/>
                    <a:gd name="connsiteX79" fmla="*/ 163413 w 4420195"/>
                    <a:gd name="connsiteY79" fmla="*/ 1539327 h 6858000"/>
                    <a:gd name="connsiteX80" fmla="*/ 143991 w 4420195"/>
                    <a:gd name="connsiteY80" fmla="*/ 1507180 h 6858000"/>
                    <a:gd name="connsiteX81" fmla="*/ 131266 w 4420195"/>
                    <a:gd name="connsiteY81" fmla="*/ 1406721 h 6858000"/>
                    <a:gd name="connsiteX82" fmla="*/ 139973 w 4420195"/>
                    <a:gd name="connsiteY82" fmla="*/ 998188 h 6858000"/>
                    <a:gd name="connsiteX83" fmla="*/ 2101602 w 4420195"/>
                    <a:gd name="connsiteY83" fmla="*/ 5315915 h 6858000"/>
                    <a:gd name="connsiteX84" fmla="*/ 1940198 w 4420195"/>
                    <a:gd name="connsiteY84" fmla="*/ 5611265 h 6858000"/>
                    <a:gd name="connsiteX85" fmla="*/ 1567830 w 4420195"/>
                    <a:gd name="connsiteY85" fmla="*/ 5892550 h 6858000"/>
                    <a:gd name="connsiteX86" fmla="*/ 1237655 w 4420195"/>
                    <a:gd name="connsiteY86" fmla="*/ 5909293 h 6858000"/>
                    <a:gd name="connsiteX87" fmla="*/ 1040086 w 4420195"/>
                    <a:gd name="connsiteY87" fmla="*/ 5717751 h 6858000"/>
                    <a:gd name="connsiteX88" fmla="*/ 1053480 w 4420195"/>
                    <a:gd name="connsiteY88" fmla="*/ 5310558 h 6858000"/>
                    <a:gd name="connsiteX89" fmla="*/ 1090315 w 4420195"/>
                    <a:gd name="connsiteY89" fmla="*/ 5101603 h 6858000"/>
                    <a:gd name="connsiteX90" fmla="*/ 1062856 w 4420195"/>
                    <a:gd name="connsiteY90" fmla="*/ 4941538 h 6858000"/>
                    <a:gd name="connsiteX91" fmla="*/ 967085 w 4420195"/>
                    <a:gd name="connsiteY91" fmla="*/ 4770088 h 6858000"/>
                    <a:gd name="connsiteX92" fmla="*/ 743397 w 4420195"/>
                    <a:gd name="connsiteY92" fmla="*/ 4394371 h 6858000"/>
                    <a:gd name="connsiteX93" fmla="*/ 537791 w 4420195"/>
                    <a:gd name="connsiteY93" fmla="*/ 3850554 h 6858000"/>
                    <a:gd name="connsiteX94" fmla="*/ 478855 w 4420195"/>
                    <a:gd name="connsiteY94" fmla="*/ 3544488 h 6858000"/>
                    <a:gd name="connsiteX95" fmla="*/ 208285 w 4420195"/>
                    <a:gd name="connsiteY95" fmla="*/ 2847973 h 6858000"/>
                    <a:gd name="connsiteX96" fmla="*/ 111844 w 4420195"/>
                    <a:gd name="connsiteY96" fmla="*/ 2549275 h 6858000"/>
                    <a:gd name="connsiteX97" fmla="*/ 160065 w 4420195"/>
                    <a:gd name="connsiteY97" fmla="*/ 2076448 h 6858000"/>
                    <a:gd name="connsiteX98" fmla="*/ 235744 w 4420195"/>
                    <a:gd name="connsiteY98" fmla="*/ 1653180 h 6858000"/>
                    <a:gd name="connsiteX99" fmla="*/ 263203 w 4420195"/>
                    <a:gd name="connsiteY99" fmla="*/ 1525263 h 6858000"/>
                    <a:gd name="connsiteX100" fmla="*/ 279946 w 4420195"/>
                    <a:gd name="connsiteY100" fmla="*/ 1483740 h 6858000"/>
                    <a:gd name="connsiteX101" fmla="*/ 293340 w 4420195"/>
                    <a:gd name="connsiteY101" fmla="*/ 1506510 h 6858000"/>
                    <a:gd name="connsiteX102" fmla="*/ 410542 w 4420195"/>
                    <a:gd name="connsiteY102" fmla="*/ 1842043 h 6858000"/>
                    <a:gd name="connsiteX103" fmla="*/ 410542 w 4420195"/>
                    <a:gd name="connsiteY103" fmla="*/ 2411311 h 6858000"/>
                    <a:gd name="connsiteX104" fmla="*/ 411882 w 4420195"/>
                    <a:gd name="connsiteY104" fmla="*/ 2411311 h 6858000"/>
                    <a:gd name="connsiteX105" fmla="*/ 472827 w 4420195"/>
                    <a:gd name="connsiteY105" fmla="*/ 2630312 h 6858000"/>
                    <a:gd name="connsiteX106" fmla="*/ 644277 w 4420195"/>
                    <a:gd name="connsiteY106" fmla="*/ 2962496 h 6858000"/>
                    <a:gd name="connsiteX107" fmla="*/ 747415 w 4420195"/>
                    <a:gd name="connsiteY107" fmla="*/ 3170781 h 6858000"/>
                    <a:gd name="connsiteX108" fmla="*/ 745406 w 4420195"/>
                    <a:gd name="connsiteY108" fmla="*/ 3200919 h 6858000"/>
                    <a:gd name="connsiteX109" fmla="*/ 662360 w 4420195"/>
                    <a:gd name="connsiteY109" fmla="*/ 3344240 h 6858000"/>
                    <a:gd name="connsiteX110" fmla="*/ 646956 w 4420195"/>
                    <a:gd name="connsiteY110" fmla="*/ 3394469 h 6858000"/>
                    <a:gd name="connsiteX111" fmla="*/ 656332 w 4420195"/>
                    <a:gd name="connsiteY111" fmla="*/ 3400497 h 6858000"/>
                    <a:gd name="connsiteX112" fmla="*/ 699195 w 4420195"/>
                    <a:gd name="connsiteY112" fmla="*/ 3376387 h 6858000"/>
                    <a:gd name="connsiteX113" fmla="*/ 846534 w 4420195"/>
                    <a:gd name="connsiteY113" fmla="*/ 3289323 h 6858000"/>
                    <a:gd name="connsiteX114" fmla="*/ 863278 w 4420195"/>
                    <a:gd name="connsiteY114" fmla="*/ 3281286 h 6858000"/>
                    <a:gd name="connsiteX115" fmla="*/ 955700 w 4420195"/>
                    <a:gd name="connsiteY115" fmla="*/ 3323479 h 6858000"/>
                    <a:gd name="connsiteX116" fmla="*/ 1044774 w 4420195"/>
                    <a:gd name="connsiteY116" fmla="*/ 3697186 h 6858000"/>
                    <a:gd name="connsiteX117" fmla="*/ 1674317 w 4420195"/>
                    <a:gd name="connsiteY117" fmla="*/ 4889299 h 6858000"/>
                    <a:gd name="connsiteX118" fmla="*/ 2012529 w 4420195"/>
                    <a:gd name="connsiteY118" fmla="*/ 5175942 h 6858000"/>
                    <a:gd name="connsiteX119" fmla="*/ 2076822 w 4420195"/>
                    <a:gd name="connsiteY119" fmla="*/ 5227511 h 6858000"/>
                    <a:gd name="connsiteX120" fmla="*/ 2101602 w 4420195"/>
                    <a:gd name="connsiteY120" fmla="*/ 5315915 h 6858000"/>
                    <a:gd name="connsiteX121" fmla="*/ 474166 w 4420195"/>
                    <a:gd name="connsiteY121" fmla="*/ 2022870 h 6858000"/>
                    <a:gd name="connsiteX122" fmla="*/ 573956 w 4420195"/>
                    <a:gd name="connsiteY122" fmla="*/ 2302146 h 6858000"/>
                    <a:gd name="connsiteX123" fmla="*/ 809030 w 4420195"/>
                    <a:gd name="connsiteY123" fmla="*/ 2904230 h 6858000"/>
                    <a:gd name="connsiteX124" fmla="*/ 879351 w 4420195"/>
                    <a:gd name="connsiteY124" fmla="*/ 3080368 h 6858000"/>
                    <a:gd name="connsiteX125" fmla="*/ 873324 w 4420195"/>
                    <a:gd name="connsiteY125" fmla="*/ 3138634 h 6858000"/>
                    <a:gd name="connsiteX126" fmla="*/ 827112 w 4420195"/>
                    <a:gd name="connsiteY126" fmla="*/ 3108496 h 6858000"/>
                    <a:gd name="connsiteX127" fmla="*/ 606772 w 4420195"/>
                    <a:gd name="connsiteY127" fmla="*/ 2718046 h 6858000"/>
                    <a:gd name="connsiteX128" fmla="*/ 474166 w 4420195"/>
                    <a:gd name="connsiteY128" fmla="*/ 2406623 h 6858000"/>
                    <a:gd name="connsiteX129" fmla="*/ 474166 w 4420195"/>
                    <a:gd name="connsiteY129" fmla="*/ 2022870 h 6858000"/>
                    <a:gd name="connsiteX130" fmla="*/ 3295725 w 4420195"/>
                    <a:gd name="connsiteY130" fmla="*/ 4573858 h 6858000"/>
                    <a:gd name="connsiteX131" fmla="*/ 2768650 w 4420195"/>
                    <a:gd name="connsiteY131" fmla="*/ 5394943 h 6858000"/>
                    <a:gd name="connsiteX132" fmla="*/ 2707035 w 4420195"/>
                    <a:gd name="connsiteY132" fmla="*/ 5576439 h 6858000"/>
                    <a:gd name="connsiteX133" fmla="*/ 2686943 w 4420195"/>
                    <a:gd name="connsiteY133" fmla="*/ 5625999 h 6858000"/>
                    <a:gd name="connsiteX134" fmla="*/ 2638053 w 4420195"/>
                    <a:gd name="connsiteY134" fmla="*/ 5630017 h 6858000"/>
                    <a:gd name="connsiteX135" fmla="*/ 2555007 w 4420195"/>
                    <a:gd name="connsiteY135" fmla="*/ 5508796 h 6858000"/>
                    <a:gd name="connsiteX136" fmla="*/ 2406998 w 4420195"/>
                    <a:gd name="connsiteY136" fmla="*/ 5329310 h 6858000"/>
                    <a:gd name="connsiteX137" fmla="*/ 2196034 w 4420195"/>
                    <a:gd name="connsiteY137" fmla="*/ 5161208 h 6858000"/>
                    <a:gd name="connsiteX138" fmla="*/ 1329407 w 4420195"/>
                    <a:gd name="connsiteY138" fmla="*/ 4178050 h 6858000"/>
                    <a:gd name="connsiteX139" fmla="*/ 1149251 w 4420195"/>
                    <a:gd name="connsiteY139" fmla="*/ 3659681 h 6858000"/>
                    <a:gd name="connsiteX140" fmla="*/ 816397 w 4420195"/>
                    <a:gd name="connsiteY140" fmla="*/ 2691257 h 6858000"/>
                    <a:gd name="connsiteX141" fmla="*/ 558552 w 4420195"/>
                    <a:gd name="connsiteY141" fmla="*/ 1990053 h 6858000"/>
                    <a:gd name="connsiteX142" fmla="*/ 386432 w 4420195"/>
                    <a:gd name="connsiteY142" fmla="*/ 1405382 h 6858000"/>
                    <a:gd name="connsiteX143" fmla="*/ 395139 w 4420195"/>
                    <a:gd name="connsiteY143" fmla="*/ 1272106 h 6858000"/>
                    <a:gd name="connsiteX144" fmla="*/ 500286 w 4420195"/>
                    <a:gd name="connsiteY144" fmla="*/ 1282152 h 6858000"/>
                    <a:gd name="connsiteX145" fmla="*/ 601415 w 4420195"/>
                    <a:gd name="connsiteY145" fmla="*/ 1435519 h 6858000"/>
                    <a:gd name="connsiteX146" fmla="*/ 820415 w 4420195"/>
                    <a:gd name="connsiteY146" fmla="*/ 1836686 h 6858000"/>
                    <a:gd name="connsiteX147" fmla="*/ 960388 w 4420195"/>
                    <a:gd name="connsiteY147" fmla="*/ 2140072 h 6858000"/>
                    <a:gd name="connsiteX148" fmla="*/ 1256407 w 4420195"/>
                    <a:gd name="connsiteY148" fmla="*/ 2651743 h 6858000"/>
                    <a:gd name="connsiteX149" fmla="*/ 1307306 w 4420195"/>
                    <a:gd name="connsiteY149" fmla="*/ 2692596 h 6858000"/>
                    <a:gd name="connsiteX150" fmla="*/ 1316013 w 4420195"/>
                    <a:gd name="connsiteY150" fmla="*/ 2687238 h 6858000"/>
                    <a:gd name="connsiteX151" fmla="*/ 1304628 w 4420195"/>
                    <a:gd name="connsiteY151" fmla="*/ 2651743 h 6858000"/>
                    <a:gd name="connsiteX152" fmla="*/ 1121792 w 4420195"/>
                    <a:gd name="connsiteY152" fmla="*/ 2265311 h 6858000"/>
                    <a:gd name="connsiteX153" fmla="*/ 889397 w 4420195"/>
                    <a:gd name="connsiteY153" fmla="*/ 1740245 h 6858000"/>
                    <a:gd name="connsiteX154" fmla="*/ 602084 w 4420195"/>
                    <a:gd name="connsiteY154" fmla="*/ 1221877 h 6858000"/>
                    <a:gd name="connsiteX155" fmla="*/ 454075 w 4420195"/>
                    <a:gd name="connsiteY155" fmla="*/ 1111372 h 6858000"/>
                    <a:gd name="connsiteX156" fmla="*/ 338882 w 4420195"/>
                    <a:gd name="connsiteY156" fmla="*/ 1124766 h 6858000"/>
                    <a:gd name="connsiteX157" fmla="*/ 304056 w 4420195"/>
                    <a:gd name="connsiteY157" fmla="*/ 977426 h 6858000"/>
                    <a:gd name="connsiteX158" fmla="*/ 304056 w 4420195"/>
                    <a:gd name="connsiteY158" fmla="*/ 974747 h 6858000"/>
                    <a:gd name="connsiteX159" fmla="*/ 264542 w 4420195"/>
                    <a:gd name="connsiteY159" fmla="*/ 629838 h 6858000"/>
                    <a:gd name="connsiteX160" fmla="*/ 259184 w 4420195"/>
                    <a:gd name="connsiteY160" fmla="*/ 579609 h 6858000"/>
                    <a:gd name="connsiteX161" fmla="*/ 315441 w 4420195"/>
                    <a:gd name="connsiteY161" fmla="*/ 531388 h 6858000"/>
                    <a:gd name="connsiteX162" fmla="*/ 479524 w 4420195"/>
                    <a:gd name="connsiteY162" fmla="*/ 625820 h 6858000"/>
                    <a:gd name="connsiteX163" fmla="*/ 580653 w 4420195"/>
                    <a:gd name="connsiteY163" fmla="*/ 766462 h 6858000"/>
                    <a:gd name="connsiteX164" fmla="*/ 817067 w 4420195"/>
                    <a:gd name="connsiteY164" fmla="*/ 1128785 h 6858000"/>
                    <a:gd name="connsiteX165" fmla="*/ 1038746 w 4420195"/>
                    <a:gd name="connsiteY165" fmla="*/ 1389978 h 6858000"/>
                    <a:gd name="connsiteX166" fmla="*/ 1421830 w 4420195"/>
                    <a:gd name="connsiteY166" fmla="*/ 2050328 h 6858000"/>
                    <a:gd name="connsiteX167" fmla="*/ 1603326 w 4420195"/>
                    <a:gd name="connsiteY167" fmla="*/ 2445467 h 6858000"/>
                    <a:gd name="connsiteX168" fmla="*/ 1646188 w 4420195"/>
                    <a:gd name="connsiteY168" fmla="*/ 2505742 h 6858000"/>
                    <a:gd name="connsiteX169" fmla="*/ 1655564 w 4420195"/>
                    <a:gd name="connsiteY169" fmla="*/ 2501054 h 6858000"/>
                    <a:gd name="connsiteX170" fmla="*/ 1650206 w 4420195"/>
                    <a:gd name="connsiteY170" fmla="*/ 2468908 h 6858000"/>
                    <a:gd name="connsiteX171" fmla="*/ 1417142 w 4420195"/>
                    <a:gd name="connsiteY171" fmla="*/ 1773062 h 6858000"/>
                    <a:gd name="connsiteX172" fmla="*/ 1136526 w 4420195"/>
                    <a:gd name="connsiteY172" fmla="*/ 1323675 h 6858000"/>
                    <a:gd name="connsiteX173" fmla="*/ 786929 w 4420195"/>
                    <a:gd name="connsiteY173" fmla="*/ 876967 h 6858000"/>
                    <a:gd name="connsiteX174" fmla="*/ 632222 w 4420195"/>
                    <a:gd name="connsiteY174" fmla="*/ 629838 h 6858000"/>
                    <a:gd name="connsiteX175" fmla="*/ 318120 w 4420195"/>
                    <a:gd name="connsiteY175" fmla="*/ 411507 h 6858000"/>
                    <a:gd name="connsiteX176" fmla="*/ 275258 w 4420195"/>
                    <a:gd name="connsiteY176" fmla="*/ 355250 h 6858000"/>
                    <a:gd name="connsiteX177" fmla="*/ 299368 w 4420195"/>
                    <a:gd name="connsiteY177" fmla="*/ 197195 h 6858000"/>
                    <a:gd name="connsiteX178" fmla="*/ 463451 w 4420195"/>
                    <a:gd name="connsiteY178" fmla="*/ 130892 h 6858000"/>
                    <a:gd name="connsiteX179" fmla="*/ 581323 w 4420195"/>
                    <a:gd name="connsiteY179" fmla="*/ 238048 h 6858000"/>
                    <a:gd name="connsiteX180" fmla="*/ 745406 w 4420195"/>
                    <a:gd name="connsiteY180" fmla="*/ 466425 h 6858000"/>
                    <a:gd name="connsiteX181" fmla="*/ 1134517 w 4420195"/>
                    <a:gd name="connsiteY181" fmla="*/ 923848 h 6858000"/>
                    <a:gd name="connsiteX182" fmla="*/ 1434554 w 4420195"/>
                    <a:gd name="connsiteY182" fmla="*/ 1262060 h 6858000"/>
                    <a:gd name="connsiteX183" fmla="*/ 1700436 w 4420195"/>
                    <a:gd name="connsiteY183" fmla="*/ 1696713 h 6858000"/>
                    <a:gd name="connsiteX184" fmla="*/ 1884611 w 4420195"/>
                    <a:gd name="connsiteY184" fmla="*/ 2070420 h 6858000"/>
                    <a:gd name="connsiteX185" fmla="*/ 2039318 w 4420195"/>
                    <a:gd name="connsiteY185" fmla="*/ 2277366 h 6858000"/>
                    <a:gd name="connsiteX186" fmla="*/ 2153841 w 4420195"/>
                    <a:gd name="connsiteY186" fmla="*/ 2349026 h 6858000"/>
                    <a:gd name="connsiteX187" fmla="*/ 2181300 w 4420195"/>
                    <a:gd name="connsiteY187" fmla="*/ 2351036 h 6858000"/>
                    <a:gd name="connsiteX188" fmla="*/ 2175272 w 4420195"/>
                    <a:gd name="connsiteY188" fmla="*/ 2321568 h 6858000"/>
                    <a:gd name="connsiteX189" fmla="*/ 2119015 w 4420195"/>
                    <a:gd name="connsiteY189" fmla="*/ 2243879 h 6858000"/>
                    <a:gd name="connsiteX190" fmla="*/ 1841079 w 4420195"/>
                    <a:gd name="connsiteY190" fmla="*/ 1748951 h 6858000"/>
                    <a:gd name="connsiteX191" fmla="*/ 1601316 w 4420195"/>
                    <a:gd name="connsiteY191" fmla="*/ 1302913 h 6858000"/>
                    <a:gd name="connsiteX192" fmla="*/ 1331417 w 4420195"/>
                    <a:gd name="connsiteY192" fmla="*/ 995509 h 6858000"/>
                    <a:gd name="connsiteX193" fmla="*/ 937617 w 4420195"/>
                    <a:gd name="connsiteY193" fmla="*/ 564205 h 6858000"/>
                    <a:gd name="connsiteX194" fmla="*/ 806351 w 4420195"/>
                    <a:gd name="connsiteY194" fmla="*/ 376012 h 6858000"/>
                    <a:gd name="connsiteX195" fmla="*/ 832470 w 4420195"/>
                    <a:gd name="connsiteY195" fmla="*/ 280241 h 6858000"/>
                    <a:gd name="connsiteX196" fmla="*/ 848544 w 4420195"/>
                    <a:gd name="connsiteY196" fmla="*/ 270865 h 6858000"/>
                    <a:gd name="connsiteX197" fmla="*/ 964406 w 4420195"/>
                    <a:gd name="connsiteY197" fmla="*/ 279571 h 6858000"/>
                    <a:gd name="connsiteX198" fmla="*/ 1258416 w 4420195"/>
                    <a:gd name="connsiteY198" fmla="*/ 541434 h 6858000"/>
                    <a:gd name="connsiteX199" fmla="*/ 1662931 w 4420195"/>
                    <a:gd name="connsiteY199" fmla="*/ 892371 h 6858000"/>
                    <a:gd name="connsiteX200" fmla="*/ 1944886 w 4420195"/>
                    <a:gd name="connsiteY200" fmla="*/ 1209152 h 6858000"/>
                    <a:gd name="connsiteX201" fmla="*/ 2086868 w 4420195"/>
                    <a:gd name="connsiteY201" fmla="*/ 1548703 h 6858000"/>
                    <a:gd name="connsiteX202" fmla="*/ 2377530 w 4420195"/>
                    <a:gd name="connsiteY202" fmla="*/ 2129356 h 6858000"/>
                    <a:gd name="connsiteX203" fmla="*/ 2542282 w 4420195"/>
                    <a:gd name="connsiteY203" fmla="*/ 2311522 h 6858000"/>
                    <a:gd name="connsiteX204" fmla="*/ 2574429 w 4420195"/>
                    <a:gd name="connsiteY204" fmla="*/ 2332283 h 6858000"/>
                    <a:gd name="connsiteX205" fmla="*/ 2581127 w 4420195"/>
                    <a:gd name="connsiteY205" fmla="*/ 2326256 h 6858000"/>
                    <a:gd name="connsiteX206" fmla="*/ 2528218 w 4420195"/>
                    <a:gd name="connsiteY206" fmla="*/ 2229815 h 6858000"/>
                    <a:gd name="connsiteX207" fmla="*/ 2155850 w 4420195"/>
                    <a:gd name="connsiteY207" fmla="*/ 1450253 h 6858000"/>
                    <a:gd name="connsiteX208" fmla="*/ 2113657 w 4420195"/>
                    <a:gd name="connsiteY208" fmla="*/ 1304253 h 6858000"/>
                    <a:gd name="connsiteX209" fmla="*/ 2131740 w 4420195"/>
                    <a:gd name="connsiteY209" fmla="*/ 1243978 h 6858000"/>
                    <a:gd name="connsiteX210" fmla="*/ 2249612 w 4420195"/>
                    <a:gd name="connsiteY210" fmla="*/ 1157583 h 6858000"/>
                    <a:gd name="connsiteX211" fmla="*/ 2340695 w 4420195"/>
                    <a:gd name="connsiteY211" fmla="*/ 1204464 h 6858000"/>
                    <a:gd name="connsiteX212" fmla="*/ 2354759 w 4420195"/>
                    <a:gd name="connsiteY212" fmla="*/ 1334391 h 6858000"/>
                    <a:gd name="connsiteX213" fmla="*/ 2621310 w 4420195"/>
                    <a:gd name="connsiteY213" fmla="*/ 2117971 h 6858000"/>
                    <a:gd name="connsiteX214" fmla="*/ 2844999 w 4420195"/>
                    <a:gd name="connsiteY214" fmla="*/ 2555302 h 6858000"/>
                    <a:gd name="connsiteX215" fmla="*/ 2907953 w 4420195"/>
                    <a:gd name="connsiteY215" fmla="*/ 2857349 h 6858000"/>
                    <a:gd name="connsiteX216" fmla="*/ 2930724 w 4420195"/>
                    <a:gd name="connsiteY216" fmla="*/ 3148010 h 6858000"/>
                    <a:gd name="connsiteX217" fmla="*/ 2989660 w 4420195"/>
                    <a:gd name="connsiteY217" fmla="*/ 3338213 h 6858000"/>
                    <a:gd name="connsiteX218" fmla="*/ 3148385 w 4420195"/>
                    <a:gd name="connsiteY218" fmla="*/ 3943645 h 6858000"/>
                    <a:gd name="connsiteX219" fmla="*/ 3181202 w 4420195"/>
                    <a:gd name="connsiteY219" fmla="*/ 4219573 h 6858000"/>
                    <a:gd name="connsiteX220" fmla="*/ 3291037 w 4420195"/>
                    <a:gd name="connsiteY220" fmla="*/ 4402408 h 6858000"/>
                    <a:gd name="connsiteX221" fmla="*/ 3390826 w 4420195"/>
                    <a:gd name="connsiteY221" fmla="*/ 4467372 h 6858000"/>
                    <a:gd name="connsiteX222" fmla="*/ 3295725 w 4420195"/>
                    <a:gd name="connsiteY222" fmla="*/ 45738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4420195" h="6858000">
                      <a:moveTo>
                        <a:pt x="3916561" y="4367582"/>
                      </a:moveTo>
                      <a:cubicBezTo>
                        <a:pt x="3805387" y="4329408"/>
                        <a:pt x="3692203" y="4327399"/>
                        <a:pt x="3585717" y="4378968"/>
                      </a:cubicBezTo>
                      <a:cubicBezTo>
                        <a:pt x="3520753" y="4410445"/>
                        <a:pt x="3467845" y="4399059"/>
                        <a:pt x="3414266" y="4360885"/>
                      </a:cubicBezTo>
                      <a:cubicBezTo>
                        <a:pt x="3407569" y="4356197"/>
                        <a:pt x="3400872" y="4352179"/>
                        <a:pt x="3394175" y="4347490"/>
                      </a:cubicBezTo>
                      <a:cubicBezTo>
                        <a:pt x="3333230" y="4303958"/>
                        <a:pt x="3289028" y="4249041"/>
                        <a:pt x="3275633" y="4173361"/>
                      </a:cubicBezTo>
                      <a:cubicBezTo>
                        <a:pt x="3259560" y="4082279"/>
                        <a:pt x="3242147" y="3991196"/>
                        <a:pt x="3226743" y="3900113"/>
                      </a:cubicBezTo>
                      <a:cubicBezTo>
                        <a:pt x="3195266" y="3712590"/>
                        <a:pt x="3162449" y="3524397"/>
                        <a:pt x="3107532" y="3341561"/>
                      </a:cubicBezTo>
                      <a:cubicBezTo>
                        <a:pt x="3060651" y="3186854"/>
                        <a:pt x="3035201" y="3030138"/>
                        <a:pt x="3022476" y="2869404"/>
                      </a:cubicBezTo>
                      <a:cubicBezTo>
                        <a:pt x="3014440" y="2766936"/>
                        <a:pt x="2998366" y="2666477"/>
                        <a:pt x="2966219" y="2568027"/>
                      </a:cubicBezTo>
                      <a:cubicBezTo>
                        <a:pt x="2920678" y="2428054"/>
                        <a:pt x="2851026" y="2300136"/>
                        <a:pt x="2780035" y="2172219"/>
                      </a:cubicBezTo>
                      <a:cubicBezTo>
                        <a:pt x="2695650" y="2019521"/>
                        <a:pt x="2609255" y="1867493"/>
                        <a:pt x="2546301" y="1704080"/>
                      </a:cubicBezTo>
                      <a:cubicBezTo>
                        <a:pt x="2474640" y="1517226"/>
                        <a:pt x="2424411" y="1325014"/>
                        <a:pt x="2406998" y="1124766"/>
                      </a:cubicBezTo>
                      <a:cubicBezTo>
                        <a:pt x="2402310" y="1074537"/>
                        <a:pt x="2380209" y="1055115"/>
                        <a:pt x="2329309" y="1055784"/>
                      </a:cubicBezTo>
                      <a:cubicBezTo>
                        <a:pt x="2249612" y="1057124"/>
                        <a:pt x="2181300" y="1087262"/>
                        <a:pt x="2127052" y="1144858"/>
                      </a:cubicBezTo>
                      <a:cubicBezTo>
                        <a:pt x="2074144" y="1199776"/>
                        <a:pt x="2052712" y="1198436"/>
                        <a:pt x="2013868" y="1131463"/>
                      </a:cubicBezTo>
                      <a:cubicBezTo>
                        <a:pt x="2013198" y="1130794"/>
                        <a:pt x="2013198" y="1130124"/>
                        <a:pt x="2012529" y="1129454"/>
                      </a:cubicBezTo>
                      <a:cubicBezTo>
                        <a:pt x="1962299" y="1024977"/>
                        <a:pt x="1884611" y="942601"/>
                        <a:pt x="1796207" y="870270"/>
                      </a:cubicBezTo>
                      <a:cubicBezTo>
                        <a:pt x="1565821" y="681407"/>
                        <a:pt x="1333426" y="494553"/>
                        <a:pt x="1123132" y="281580"/>
                      </a:cubicBezTo>
                      <a:cubicBezTo>
                        <a:pt x="1067544" y="225323"/>
                        <a:pt x="1001911" y="181791"/>
                        <a:pt x="924893" y="158351"/>
                      </a:cubicBezTo>
                      <a:cubicBezTo>
                        <a:pt x="860599" y="138929"/>
                        <a:pt x="803002" y="144286"/>
                        <a:pt x="760809" y="204562"/>
                      </a:cubicBezTo>
                      <a:cubicBezTo>
                        <a:pt x="757461" y="209920"/>
                        <a:pt x="752103" y="213268"/>
                        <a:pt x="748085" y="217956"/>
                      </a:cubicBezTo>
                      <a:cubicBezTo>
                        <a:pt x="734690" y="233360"/>
                        <a:pt x="721296" y="236039"/>
                        <a:pt x="705892" y="219296"/>
                      </a:cubicBezTo>
                      <a:cubicBezTo>
                        <a:pt x="675084" y="186479"/>
                        <a:pt x="644277" y="154332"/>
                        <a:pt x="612130" y="123525"/>
                      </a:cubicBezTo>
                      <a:cubicBezTo>
                        <a:pt x="579314" y="92048"/>
                        <a:pt x="546497" y="60571"/>
                        <a:pt x="511671" y="31772"/>
                      </a:cubicBezTo>
                      <a:cubicBezTo>
                        <a:pt x="423267" y="-40558"/>
                        <a:pt x="251147" y="17708"/>
                        <a:pt x="230386" y="134910"/>
                      </a:cubicBezTo>
                      <a:cubicBezTo>
                        <a:pt x="219670" y="195186"/>
                        <a:pt x="219001" y="256801"/>
                        <a:pt x="212973" y="317746"/>
                      </a:cubicBezTo>
                      <a:cubicBezTo>
                        <a:pt x="208285" y="363287"/>
                        <a:pt x="214982" y="412177"/>
                        <a:pt x="184175" y="451691"/>
                      </a:cubicBezTo>
                      <a:cubicBezTo>
                        <a:pt x="154707" y="489865"/>
                        <a:pt x="141982" y="532728"/>
                        <a:pt x="145331" y="578939"/>
                      </a:cubicBezTo>
                      <a:cubicBezTo>
                        <a:pt x="148679" y="628499"/>
                        <a:pt x="157386" y="678059"/>
                        <a:pt x="163413" y="726949"/>
                      </a:cubicBezTo>
                      <a:cubicBezTo>
                        <a:pt x="167432" y="761105"/>
                        <a:pt x="178147" y="796600"/>
                        <a:pt x="150019" y="826068"/>
                      </a:cubicBezTo>
                      <a:cubicBezTo>
                        <a:pt x="95771" y="884334"/>
                        <a:pt x="73670" y="955995"/>
                        <a:pt x="58936" y="1031004"/>
                      </a:cubicBezTo>
                      <a:cubicBezTo>
                        <a:pt x="35496" y="1150886"/>
                        <a:pt x="32147" y="1272106"/>
                        <a:pt x="42863" y="1393327"/>
                      </a:cubicBezTo>
                      <a:cubicBezTo>
                        <a:pt x="51569" y="1490437"/>
                        <a:pt x="64963" y="1586208"/>
                        <a:pt x="103138" y="1676621"/>
                      </a:cubicBezTo>
                      <a:cubicBezTo>
                        <a:pt x="112514" y="1699392"/>
                        <a:pt x="115193" y="1726850"/>
                        <a:pt x="113184" y="1751630"/>
                      </a:cubicBezTo>
                      <a:cubicBezTo>
                        <a:pt x="108496" y="1797841"/>
                        <a:pt x="97780" y="1842713"/>
                        <a:pt x="89074" y="1888254"/>
                      </a:cubicBezTo>
                      <a:cubicBezTo>
                        <a:pt x="64294" y="2027558"/>
                        <a:pt x="38844" y="2166861"/>
                        <a:pt x="14734" y="2306164"/>
                      </a:cubicBezTo>
                      <a:cubicBezTo>
                        <a:pt x="7367" y="2349696"/>
                        <a:pt x="4688" y="2394568"/>
                        <a:pt x="0" y="2438100"/>
                      </a:cubicBezTo>
                      <a:cubicBezTo>
                        <a:pt x="0" y="2484311"/>
                        <a:pt x="0" y="2531192"/>
                        <a:pt x="0" y="2577403"/>
                      </a:cubicBezTo>
                      <a:cubicBezTo>
                        <a:pt x="6697" y="2615578"/>
                        <a:pt x="11385" y="2655091"/>
                        <a:pt x="20092" y="2692596"/>
                      </a:cubicBezTo>
                      <a:cubicBezTo>
                        <a:pt x="40184" y="2774972"/>
                        <a:pt x="89074" y="2842615"/>
                        <a:pt x="134615" y="2911597"/>
                      </a:cubicBezTo>
                      <a:cubicBezTo>
                        <a:pt x="178147" y="2977900"/>
                        <a:pt x="225028" y="3042193"/>
                        <a:pt x="269230" y="3107827"/>
                      </a:cubicBezTo>
                      <a:cubicBezTo>
                        <a:pt x="342900" y="3216992"/>
                        <a:pt x="383753" y="3338213"/>
                        <a:pt x="396478" y="3469479"/>
                      </a:cubicBezTo>
                      <a:cubicBezTo>
                        <a:pt x="412552" y="3636241"/>
                        <a:pt x="450726" y="3799654"/>
                        <a:pt x="495598" y="3961058"/>
                      </a:cubicBezTo>
                      <a:cubicBezTo>
                        <a:pt x="554534" y="4171352"/>
                        <a:pt x="634231" y="4374280"/>
                        <a:pt x="726653" y="4571849"/>
                      </a:cubicBezTo>
                      <a:cubicBezTo>
                        <a:pt x="734020" y="4587253"/>
                        <a:pt x="732681" y="4598638"/>
                        <a:pt x="723975" y="4613372"/>
                      </a:cubicBezTo>
                      <a:cubicBezTo>
                        <a:pt x="642938" y="4743299"/>
                        <a:pt x="566589" y="4875905"/>
                        <a:pt x="504974" y="5017217"/>
                      </a:cubicBezTo>
                      <a:cubicBezTo>
                        <a:pt x="404515" y="5248273"/>
                        <a:pt x="373707" y="5489374"/>
                        <a:pt x="395808" y="5738513"/>
                      </a:cubicBezTo>
                      <a:cubicBezTo>
                        <a:pt x="414561" y="5945458"/>
                        <a:pt x="471488" y="6140349"/>
                        <a:pt x="575965" y="6320505"/>
                      </a:cubicBezTo>
                      <a:cubicBezTo>
                        <a:pt x="678433" y="6495974"/>
                        <a:pt x="815727" y="6635277"/>
                        <a:pt x="1011287" y="6702249"/>
                      </a:cubicBezTo>
                      <a:cubicBezTo>
                        <a:pt x="1391022" y="6832176"/>
                        <a:pt x="1720528" y="6745782"/>
                        <a:pt x="1997125" y="6457799"/>
                      </a:cubicBezTo>
                      <a:cubicBezTo>
                        <a:pt x="2143125" y="6305771"/>
                        <a:pt x="2232869" y="6120927"/>
                        <a:pt x="2287117" y="5920009"/>
                      </a:cubicBezTo>
                      <a:cubicBezTo>
                        <a:pt x="2315245" y="5815531"/>
                        <a:pt x="2333997" y="5708375"/>
                        <a:pt x="2355429" y="5601889"/>
                      </a:cubicBezTo>
                      <a:cubicBezTo>
                        <a:pt x="2361456" y="5572420"/>
                        <a:pt x="2360117" y="5541613"/>
                        <a:pt x="2363465" y="5511476"/>
                      </a:cubicBezTo>
                      <a:cubicBezTo>
                        <a:pt x="2364805" y="5500760"/>
                        <a:pt x="2368823" y="5490044"/>
                        <a:pt x="2373511" y="5473971"/>
                      </a:cubicBezTo>
                      <a:cubicBezTo>
                        <a:pt x="2387576" y="5484686"/>
                        <a:pt x="2398291" y="5492053"/>
                        <a:pt x="2407667" y="5501430"/>
                      </a:cubicBezTo>
                      <a:cubicBezTo>
                        <a:pt x="2502099" y="5598540"/>
                        <a:pt x="2575099" y="5711724"/>
                        <a:pt x="2642741" y="5828926"/>
                      </a:cubicBezTo>
                      <a:cubicBezTo>
                        <a:pt x="2646090" y="5834283"/>
                        <a:pt x="2646090" y="5842320"/>
                        <a:pt x="2645420" y="5849017"/>
                      </a:cubicBezTo>
                      <a:cubicBezTo>
                        <a:pt x="2613943" y="6019798"/>
                        <a:pt x="2581796" y="6189908"/>
                        <a:pt x="2550319" y="6360689"/>
                      </a:cubicBezTo>
                      <a:cubicBezTo>
                        <a:pt x="2544292" y="6394175"/>
                        <a:pt x="2538264" y="6426991"/>
                        <a:pt x="2534246" y="6461148"/>
                      </a:cubicBezTo>
                      <a:cubicBezTo>
                        <a:pt x="2533576" y="6468515"/>
                        <a:pt x="2537594" y="6478560"/>
                        <a:pt x="2542952" y="6483249"/>
                      </a:cubicBezTo>
                      <a:cubicBezTo>
                        <a:pt x="2554337" y="6493295"/>
                        <a:pt x="2566393" y="6502671"/>
                        <a:pt x="2579787" y="6509368"/>
                      </a:cubicBezTo>
                      <a:cubicBezTo>
                        <a:pt x="2769989" y="6604469"/>
                        <a:pt x="2960192" y="6700240"/>
                        <a:pt x="3151734" y="6794002"/>
                      </a:cubicBezTo>
                      <a:cubicBezTo>
                        <a:pt x="3221385" y="6828158"/>
                        <a:pt x="3295725" y="6848919"/>
                        <a:pt x="3372743" y="6860975"/>
                      </a:cubicBezTo>
                      <a:cubicBezTo>
                        <a:pt x="3399533" y="6860975"/>
                        <a:pt x="3426322" y="6860975"/>
                        <a:pt x="3453110" y="6860975"/>
                      </a:cubicBezTo>
                      <a:cubicBezTo>
                        <a:pt x="3459808" y="6859635"/>
                        <a:pt x="3466505" y="6857626"/>
                        <a:pt x="3473872" y="6856286"/>
                      </a:cubicBezTo>
                      <a:cubicBezTo>
                        <a:pt x="3512716" y="6848919"/>
                        <a:pt x="3541514" y="6830837"/>
                        <a:pt x="3550891" y="6789314"/>
                      </a:cubicBezTo>
                      <a:cubicBezTo>
                        <a:pt x="3556249" y="6765873"/>
                        <a:pt x="3565625" y="6743772"/>
                        <a:pt x="3570983" y="6720332"/>
                      </a:cubicBezTo>
                      <a:cubicBezTo>
                        <a:pt x="3623221" y="6498652"/>
                        <a:pt x="3672111" y="6276303"/>
                        <a:pt x="3727029" y="6055293"/>
                      </a:cubicBezTo>
                      <a:cubicBezTo>
                        <a:pt x="3797350" y="5771999"/>
                        <a:pt x="3879726" y="5492053"/>
                        <a:pt x="3994250" y="5222823"/>
                      </a:cubicBezTo>
                      <a:cubicBezTo>
                        <a:pt x="4098058" y="4978373"/>
                        <a:pt x="4232673" y="4752675"/>
                        <a:pt x="4417517" y="4559124"/>
                      </a:cubicBezTo>
                      <a:cubicBezTo>
                        <a:pt x="4420196" y="4556445"/>
                        <a:pt x="4422205" y="4552427"/>
                        <a:pt x="4425554" y="4546399"/>
                      </a:cubicBezTo>
                      <a:cubicBezTo>
                        <a:pt x="4254104" y="4485454"/>
                        <a:pt x="4086002" y="4425849"/>
                        <a:pt x="3916561" y="4367582"/>
                      </a:cubicBezTo>
                      <a:close/>
                      <a:moveTo>
                        <a:pt x="139973" y="998188"/>
                      </a:moveTo>
                      <a:cubicBezTo>
                        <a:pt x="144661" y="971399"/>
                        <a:pt x="151358" y="943940"/>
                        <a:pt x="162074" y="918490"/>
                      </a:cubicBezTo>
                      <a:cubicBezTo>
                        <a:pt x="164753" y="912463"/>
                        <a:pt x="167432" y="907105"/>
                        <a:pt x="170111" y="903087"/>
                      </a:cubicBezTo>
                      <a:lnTo>
                        <a:pt x="259184" y="1283491"/>
                      </a:lnTo>
                      <a:cubicBezTo>
                        <a:pt x="257845" y="1323005"/>
                        <a:pt x="265881" y="1359170"/>
                        <a:pt x="229716" y="1451593"/>
                      </a:cubicBezTo>
                      <a:cubicBezTo>
                        <a:pt x="224358" y="1465657"/>
                        <a:pt x="212973" y="1478382"/>
                        <a:pt x="205606" y="1492446"/>
                      </a:cubicBezTo>
                      <a:cubicBezTo>
                        <a:pt x="201588" y="1500483"/>
                        <a:pt x="200248" y="1510529"/>
                        <a:pt x="194890" y="1516556"/>
                      </a:cubicBezTo>
                      <a:cubicBezTo>
                        <a:pt x="186184" y="1525263"/>
                        <a:pt x="174129" y="1531960"/>
                        <a:pt x="163413" y="1539327"/>
                      </a:cubicBezTo>
                      <a:cubicBezTo>
                        <a:pt x="156716" y="1528611"/>
                        <a:pt x="146000" y="1518565"/>
                        <a:pt x="143991" y="1507180"/>
                      </a:cubicBezTo>
                      <a:cubicBezTo>
                        <a:pt x="137964" y="1473694"/>
                        <a:pt x="133276" y="1440207"/>
                        <a:pt x="131266" y="1406721"/>
                      </a:cubicBezTo>
                      <a:cubicBezTo>
                        <a:pt x="122560" y="1270767"/>
                        <a:pt x="117202" y="1134142"/>
                        <a:pt x="139973" y="998188"/>
                      </a:cubicBezTo>
                      <a:close/>
                      <a:moveTo>
                        <a:pt x="2101602" y="5315915"/>
                      </a:moveTo>
                      <a:cubicBezTo>
                        <a:pt x="2068116" y="5425750"/>
                        <a:pt x="2015207" y="5524870"/>
                        <a:pt x="1940198" y="5611265"/>
                      </a:cubicBezTo>
                      <a:cubicBezTo>
                        <a:pt x="1836391" y="5731815"/>
                        <a:pt x="1717179" y="5832274"/>
                        <a:pt x="1567830" y="5892550"/>
                      </a:cubicBezTo>
                      <a:cubicBezTo>
                        <a:pt x="1460004" y="5936082"/>
                        <a:pt x="1347490" y="5942110"/>
                        <a:pt x="1237655" y="5909293"/>
                      </a:cubicBezTo>
                      <a:cubicBezTo>
                        <a:pt x="1142554" y="5881164"/>
                        <a:pt x="1078930" y="5808164"/>
                        <a:pt x="1040086" y="5717751"/>
                      </a:cubicBezTo>
                      <a:cubicBezTo>
                        <a:pt x="981819" y="5580457"/>
                        <a:pt x="981819" y="5443163"/>
                        <a:pt x="1053480" y="5310558"/>
                      </a:cubicBezTo>
                      <a:cubicBezTo>
                        <a:pt x="1089645" y="5243585"/>
                        <a:pt x="1100361" y="5174603"/>
                        <a:pt x="1090315" y="5101603"/>
                      </a:cubicBezTo>
                      <a:cubicBezTo>
                        <a:pt x="1082948" y="5048025"/>
                        <a:pt x="1076920" y="4993777"/>
                        <a:pt x="1062856" y="4941538"/>
                      </a:cubicBezTo>
                      <a:cubicBezTo>
                        <a:pt x="1046113" y="4876574"/>
                        <a:pt x="1009278" y="4820318"/>
                        <a:pt x="967085" y="4770088"/>
                      </a:cubicBezTo>
                      <a:cubicBezTo>
                        <a:pt x="872654" y="4656235"/>
                        <a:pt x="805011" y="4526977"/>
                        <a:pt x="743397" y="4394371"/>
                      </a:cubicBezTo>
                      <a:cubicBezTo>
                        <a:pt x="661690" y="4218233"/>
                        <a:pt x="588020" y="4038747"/>
                        <a:pt x="537791" y="3850554"/>
                      </a:cubicBezTo>
                      <a:cubicBezTo>
                        <a:pt x="511001" y="3750095"/>
                        <a:pt x="488231" y="3647626"/>
                        <a:pt x="478855" y="3544488"/>
                      </a:cubicBezTo>
                      <a:cubicBezTo>
                        <a:pt x="455414" y="3285304"/>
                        <a:pt x="374377" y="3050230"/>
                        <a:pt x="208285" y="2847973"/>
                      </a:cubicBezTo>
                      <a:cubicBezTo>
                        <a:pt x="135955" y="2760239"/>
                        <a:pt x="114523" y="2658440"/>
                        <a:pt x="111844" y="2549275"/>
                      </a:cubicBezTo>
                      <a:cubicBezTo>
                        <a:pt x="108496" y="2389880"/>
                        <a:pt x="130597" y="2233164"/>
                        <a:pt x="160065" y="2076448"/>
                      </a:cubicBezTo>
                      <a:cubicBezTo>
                        <a:pt x="186854" y="1935805"/>
                        <a:pt x="210294" y="1794493"/>
                        <a:pt x="235744" y="1653180"/>
                      </a:cubicBezTo>
                      <a:cubicBezTo>
                        <a:pt x="243781" y="1610318"/>
                        <a:pt x="253157" y="1568125"/>
                        <a:pt x="263203" y="1525263"/>
                      </a:cubicBezTo>
                      <a:cubicBezTo>
                        <a:pt x="265881" y="1512538"/>
                        <a:pt x="273248" y="1501153"/>
                        <a:pt x="279946" y="1483740"/>
                      </a:cubicBezTo>
                      <a:cubicBezTo>
                        <a:pt x="286643" y="1495125"/>
                        <a:pt x="291331" y="1500483"/>
                        <a:pt x="293340" y="1506510"/>
                      </a:cubicBezTo>
                      <a:cubicBezTo>
                        <a:pt x="332854" y="1618355"/>
                        <a:pt x="371698" y="1730199"/>
                        <a:pt x="410542" y="1842043"/>
                      </a:cubicBezTo>
                      <a:lnTo>
                        <a:pt x="410542" y="2411311"/>
                      </a:lnTo>
                      <a:lnTo>
                        <a:pt x="411882" y="2411311"/>
                      </a:lnTo>
                      <a:cubicBezTo>
                        <a:pt x="417240" y="2487660"/>
                        <a:pt x="440680" y="2560660"/>
                        <a:pt x="472827" y="2630312"/>
                      </a:cubicBezTo>
                      <a:cubicBezTo>
                        <a:pt x="525735" y="2742826"/>
                        <a:pt x="587350" y="2851991"/>
                        <a:pt x="644277" y="2962496"/>
                      </a:cubicBezTo>
                      <a:cubicBezTo>
                        <a:pt x="679773" y="3031478"/>
                        <a:pt x="713929" y="3101129"/>
                        <a:pt x="747415" y="3170781"/>
                      </a:cubicBezTo>
                      <a:cubicBezTo>
                        <a:pt x="751433" y="3178818"/>
                        <a:pt x="750094" y="3192882"/>
                        <a:pt x="745406" y="3200919"/>
                      </a:cubicBezTo>
                      <a:cubicBezTo>
                        <a:pt x="718617" y="3249139"/>
                        <a:pt x="688479" y="3296020"/>
                        <a:pt x="662360" y="3344240"/>
                      </a:cubicBezTo>
                      <a:cubicBezTo>
                        <a:pt x="654323" y="3358974"/>
                        <a:pt x="651644" y="3377726"/>
                        <a:pt x="646956" y="3394469"/>
                      </a:cubicBezTo>
                      <a:cubicBezTo>
                        <a:pt x="650305" y="3396479"/>
                        <a:pt x="652983" y="3398488"/>
                        <a:pt x="656332" y="3400497"/>
                      </a:cubicBezTo>
                      <a:cubicBezTo>
                        <a:pt x="670396" y="3392460"/>
                        <a:pt x="685130" y="3385093"/>
                        <a:pt x="699195" y="3376387"/>
                      </a:cubicBezTo>
                      <a:cubicBezTo>
                        <a:pt x="748085" y="3347589"/>
                        <a:pt x="796975" y="3318121"/>
                        <a:pt x="846534" y="3289323"/>
                      </a:cubicBezTo>
                      <a:cubicBezTo>
                        <a:pt x="851892" y="3285974"/>
                        <a:pt x="857920" y="3283295"/>
                        <a:pt x="863278" y="3281286"/>
                      </a:cubicBezTo>
                      <a:cubicBezTo>
                        <a:pt x="924893" y="3253827"/>
                        <a:pt x="938957" y="3257845"/>
                        <a:pt x="955700" y="3323479"/>
                      </a:cubicBezTo>
                      <a:cubicBezTo>
                        <a:pt x="987177" y="3447378"/>
                        <a:pt x="1013966" y="3572617"/>
                        <a:pt x="1044774" y="3697186"/>
                      </a:cubicBezTo>
                      <a:cubicBezTo>
                        <a:pt x="1156618" y="4146572"/>
                        <a:pt x="1359545" y="4547739"/>
                        <a:pt x="1674317" y="4889299"/>
                      </a:cubicBezTo>
                      <a:cubicBezTo>
                        <a:pt x="1775445" y="4999135"/>
                        <a:pt x="1889299" y="5092896"/>
                        <a:pt x="2012529" y="5175942"/>
                      </a:cubicBezTo>
                      <a:cubicBezTo>
                        <a:pt x="2035299" y="5191346"/>
                        <a:pt x="2057400" y="5208759"/>
                        <a:pt x="2076822" y="5227511"/>
                      </a:cubicBezTo>
                      <a:cubicBezTo>
                        <a:pt x="2103611" y="5251621"/>
                        <a:pt x="2112318" y="5281089"/>
                        <a:pt x="2101602" y="5315915"/>
                      </a:cubicBezTo>
                      <a:close/>
                      <a:moveTo>
                        <a:pt x="474166" y="2022870"/>
                      </a:moveTo>
                      <a:cubicBezTo>
                        <a:pt x="506983" y="2115962"/>
                        <a:pt x="540469" y="2209053"/>
                        <a:pt x="573956" y="2302146"/>
                      </a:cubicBezTo>
                      <a:cubicBezTo>
                        <a:pt x="648295" y="2504403"/>
                        <a:pt x="730002" y="2703312"/>
                        <a:pt x="809030" y="2904230"/>
                      </a:cubicBezTo>
                      <a:cubicBezTo>
                        <a:pt x="831800" y="2963166"/>
                        <a:pt x="856580" y="3020762"/>
                        <a:pt x="879351" y="3080368"/>
                      </a:cubicBezTo>
                      <a:cubicBezTo>
                        <a:pt x="886718" y="3099790"/>
                        <a:pt x="896094" y="3125909"/>
                        <a:pt x="873324" y="3138634"/>
                      </a:cubicBezTo>
                      <a:cubicBezTo>
                        <a:pt x="848544" y="3151359"/>
                        <a:pt x="838498" y="3123900"/>
                        <a:pt x="827112" y="3108496"/>
                      </a:cubicBezTo>
                      <a:cubicBezTo>
                        <a:pt x="740048" y="2985936"/>
                        <a:pt x="670396" y="2853331"/>
                        <a:pt x="606772" y="2718046"/>
                      </a:cubicBezTo>
                      <a:cubicBezTo>
                        <a:pt x="558552" y="2616247"/>
                        <a:pt x="517699" y="2511100"/>
                        <a:pt x="474166" y="2406623"/>
                      </a:cubicBezTo>
                      <a:lnTo>
                        <a:pt x="474166" y="2022870"/>
                      </a:lnTo>
                      <a:close/>
                      <a:moveTo>
                        <a:pt x="3295725" y="4573858"/>
                      </a:moveTo>
                      <a:cubicBezTo>
                        <a:pt x="3068688" y="4814960"/>
                        <a:pt x="2892549" y="5088208"/>
                        <a:pt x="2768650" y="5394943"/>
                      </a:cubicBezTo>
                      <a:cubicBezTo>
                        <a:pt x="2744540" y="5454549"/>
                        <a:pt x="2727797" y="5516163"/>
                        <a:pt x="2707035" y="5576439"/>
                      </a:cubicBezTo>
                      <a:cubicBezTo>
                        <a:pt x="2701008" y="5593182"/>
                        <a:pt x="2694310" y="5609925"/>
                        <a:pt x="2686943" y="5625999"/>
                      </a:cubicBezTo>
                      <a:cubicBezTo>
                        <a:pt x="2671540" y="5659485"/>
                        <a:pt x="2659485" y="5660824"/>
                        <a:pt x="2638053" y="5630017"/>
                      </a:cubicBezTo>
                      <a:cubicBezTo>
                        <a:pt x="2609925" y="5589833"/>
                        <a:pt x="2585145" y="5546971"/>
                        <a:pt x="2555007" y="5508796"/>
                      </a:cubicBezTo>
                      <a:cubicBezTo>
                        <a:pt x="2507457" y="5447852"/>
                        <a:pt x="2456557" y="5388915"/>
                        <a:pt x="2406998" y="5329310"/>
                      </a:cubicBezTo>
                      <a:cubicBezTo>
                        <a:pt x="2348062" y="5258989"/>
                        <a:pt x="2273052" y="5208759"/>
                        <a:pt x="2196034" y="5161208"/>
                      </a:cubicBezTo>
                      <a:cubicBezTo>
                        <a:pt x="1806253" y="4922116"/>
                        <a:pt x="1535683" y="4579216"/>
                        <a:pt x="1329407" y="4178050"/>
                      </a:cubicBezTo>
                      <a:cubicBezTo>
                        <a:pt x="1245022" y="4013967"/>
                        <a:pt x="1193453" y="3837829"/>
                        <a:pt x="1149251" y="3659681"/>
                      </a:cubicBezTo>
                      <a:cubicBezTo>
                        <a:pt x="1066875" y="3326827"/>
                        <a:pt x="938957" y="3010046"/>
                        <a:pt x="816397" y="2691257"/>
                      </a:cubicBezTo>
                      <a:cubicBezTo>
                        <a:pt x="726653" y="2458862"/>
                        <a:pt x="634231" y="2227136"/>
                        <a:pt x="558552" y="1990053"/>
                      </a:cubicBezTo>
                      <a:cubicBezTo>
                        <a:pt x="499616" y="1805878"/>
                        <a:pt x="429964" y="1594245"/>
                        <a:pt x="386432" y="1405382"/>
                      </a:cubicBezTo>
                      <a:cubicBezTo>
                        <a:pt x="376386" y="1361180"/>
                        <a:pt x="370359" y="1315638"/>
                        <a:pt x="395139" y="1272106"/>
                      </a:cubicBezTo>
                      <a:cubicBezTo>
                        <a:pt x="416570" y="1233932"/>
                        <a:pt x="474166" y="1247996"/>
                        <a:pt x="500286" y="1282152"/>
                      </a:cubicBezTo>
                      <a:cubicBezTo>
                        <a:pt x="537791" y="1331042"/>
                        <a:pt x="571277" y="1382611"/>
                        <a:pt x="601415" y="1435519"/>
                      </a:cubicBezTo>
                      <a:cubicBezTo>
                        <a:pt x="676424" y="1568125"/>
                        <a:pt x="753442" y="1700061"/>
                        <a:pt x="820415" y="1836686"/>
                      </a:cubicBezTo>
                      <a:cubicBezTo>
                        <a:pt x="867966" y="1933796"/>
                        <a:pt x="921544" y="2038943"/>
                        <a:pt x="960388" y="2140072"/>
                      </a:cubicBezTo>
                      <a:cubicBezTo>
                        <a:pt x="1034058" y="2330944"/>
                        <a:pt x="1111746" y="2505073"/>
                        <a:pt x="1256407" y="2651743"/>
                      </a:cubicBezTo>
                      <a:cubicBezTo>
                        <a:pt x="1271811" y="2667147"/>
                        <a:pt x="1289894" y="2679202"/>
                        <a:pt x="1307306" y="2692596"/>
                      </a:cubicBezTo>
                      <a:cubicBezTo>
                        <a:pt x="1309985" y="2690587"/>
                        <a:pt x="1312664" y="2688578"/>
                        <a:pt x="1316013" y="2687238"/>
                      </a:cubicBezTo>
                      <a:cubicBezTo>
                        <a:pt x="1312664" y="2675183"/>
                        <a:pt x="1309985" y="2663128"/>
                        <a:pt x="1304628" y="2651743"/>
                      </a:cubicBezTo>
                      <a:cubicBezTo>
                        <a:pt x="1243682" y="2523155"/>
                        <a:pt x="1180728" y="2395238"/>
                        <a:pt x="1121792" y="2265311"/>
                      </a:cubicBezTo>
                      <a:cubicBezTo>
                        <a:pt x="1042764" y="2091182"/>
                        <a:pt x="969094" y="1914374"/>
                        <a:pt x="889397" y="1740245"/>
                      </a:cubicBezTo>
                      <a:cubicBezTo>
                        <a:pt x="807021" y="1560088"/>
                        <a:pt x="716608" y="1384620"/>
                        <a:pt x="602084" y="1221877"/>
                      </a:cubicBezTo>
                      <a:cubicBezTo>
                        <a:pt x="564580" y="1168968"/>
                        <a:pt x="521717" y="1122757"/>
                        <a:pt x="454075" y="1111372"/>
                      </a:cubicBezTo>
                      <a:cubicBezTo>
                        <a:pt x="398487" y="1101995"/>
                        <a:pt x="362992" y="1106684"/>
                        <a:pt x="338882" y="1124766"/>
                      </a:cubicBezTo>
                      <a:lnTo>
                        <a:pt x="304056" y="977426"/>
                      </a:lnTo>
                      <a:cubicBezTo>
                        <a:pt x="304056" y="976757"/>
                        <a:pt x="304056" y="975417"/>
                        <a:pt x="304056" y="974747"/>
                      </a:cubicBezTo>
                      <a:cubicBezTo>
                        <a:pt x="292001" y="859554"/>
                        <a:pt x="277937" y="745031"/>
                        <a:pt x="264542" y="629838"/>
                      </a:cubicBezTo>
                      <a:cubicBezTo>
                        <a:pt x="262533" y="613095"/>
                        <a:pt x="259854" y="596352"/>
                        <a:pt x="259184" y="579609"/>
                      </a:cubicBezTo>
                      <a:cubicBezTo>
                        <a:pt x="257175" y="539425"/>
                        <a:pt x="276597" y="522682"/>
                        <a:pt x="315441" y="531388"/>
                      </a:cubicBezTo>
                      <a:cubicBezTo>
                        <a:pt x="379735" y="546122"/>
                        <a:pt x="437332" y="573581"/>
                        <a:pt x="479524" y="625820"/>
                      </a:cubicBezTo>
                      <a:cubicBezTo>
                        <a:pt x="515690" y="670692"/>
                        <a:pt x="549176" y="718242"/>
                        <a:pt x="580653" y="766462"/>
                      </a:cubicBezTo>
                      <a:cubicBezTo>
                        <a:pt x="659681" y="887013"/>
                        <a:pt x="732681" y="1012252"/>
                        <a:pt x="817067" y="1128785"/>
                      </a:cubicBezTo>
                      <a:cubicBezTo>
                        <a:pt x="884039" y="1221207"/>
                        <a:pt x="962397" y="1304923"/>
                        <a:pt x="1038746" y="1389978"/>
                      </a:cubicBezTo>
                      <a:cubicBezTo>
                        <a:pt x="1211535" y="1584199"/>
                        <a:pt x="1326059" y="1811236"/>
                        <a:pt x="1421830" y="2050328"/>
                      </a:cubicBezTo>
                      <a:cubicBezTo>
                        <a:pt x="1475408" y="2184943"/>
                        <a:pt x="1541711" y="2314201"/>
                        <a:pt x="1603326" y="2445467"/>
                      </a:cubicBezTo>
                      <a:cubicBezTo>
                        <a:pt x="1614041" y="2467568"/>
                        <a:pt x="1632124" y="2485651"/>
                        <a:pt x="1646188" y="2505742"/>
                      </a:cubicBezTo>
                      <a:cubicBezTo>
                        <a:pt x="1649537" y="2504403"/>
                        <a:pt x="1652216" y="2502394"/>
                        <a:pt x="1655564" y="2501054"/>
                      </a:cubicBezTo>
                      <a:cubicBezTo>
                        <a:pt x="1653555" y="2490339"/>
                        <a:pt x="1653555" y="2478953"/>
                        <a:pt x="1650206" y="2468908"/>
                      </a:cubicBezTo>
                      <a:cubicBezTo>
                        <a:pt x="1578546" y="2235173"/>
                        <a:pt x="1508894" y="2000099"/>
                        <a:pt x="1417142" y="1773062"/>
                      </a:cubicBezTo>
                      <a:cubicBezTo>
                        <a:pt x="1349499" y="1606969"/>
                        <a:pt x="1249040" y="1461639"/>
                        <a:pt x="1136526" y="1323675"/>
                      </a:cubicBezTo>
                      <a:cubicBezTo>
                        <a:pt x="1017315" y="1177005"/>
                        <a:pt x="899443" y="1028995"/>
                        <a:pt x="786929" y="876967"/>
                      </a:cubicBezTo>
                      <a:cubicBezTo>
                        <a:pt x="729332" y="799279"/>
                        <a:pt x="682451" y="713554"/>
                        <a:pt x="632222" y="629838"/>
                      </a:cubicBezTo>
                      <a:cubicBezTo>
                        <a:pt x="559891" y="509957"/>
                        <a:pt x="458093" y="434278"/>
                        <a:pt x="318120" y="411507"/>
                      </a:cubicBezTo>
                      <a:cubicBezTo>
                        <a:pt x="277267" y="404810"/>
                        <a:pt x="271239" y="396773"/>
                        <a:pt x="275258" y="355250"/>
                      </a:cubicBezTo>
                      <a:cubicBezTo>
                        <a:pt x="280615" y="302342"/>
                        <a:pt x="285304" y="248764"/>
                        <a:pt x="299368" y="197195"/>
                      </a:cubicBezTo>
                      <a:cubicBezTo>
                        <a:pt x="321469" y="116158"/>
                        <a:pt x="391790" y="86020"/>
                        <a:pt x="463451" y="130892"/>
                      </a:cubicBezTo>
                      <a:cubicBezTo>
                        <a:pt x="507653" y="158351"/>
                        <a:pt x="548506" y="197195"/>
                        <a:pt x="581323" y="238048"/>
                      </a:cubicBezTo>
                      <a:cubicBezTo>
                        <a:pt x="639589" y="311048"/>
                        <a:pt x="695176" y="387397"/>
                        <a:pt x="745406" y="466425"/>
                      </a:cubicBezTo>
                      <a:cubicBezTo>
                        <a:pt x="854571" y="637205"/>
                        <a:pt x="986507" y="786554"/>
                        <a:pt x="1134517" y="923848"/>
                      </a:cubicBezTo>
                      <a:cubicBezTo>
                        <a:pt x="1241673" y="1023637"/>
                        <a:pt x="1344811" y="1144858"/>
                        <a:pt x="1434554" y="1262060"/>
                      </a:cubicBezTo>
                      <a:cubicBezTo>
                        <a:pt x="1541711" y="1402703"/>
                        <a:pt x="1622748" y="1539327"/>
                        <a:pt x="1700436" y="1696713"/>
                      </a:cubicBezTo>
                      <a:cubicBezTo>
                        <a:pt x="1762051" y="1821282"/>
                        <a:pt x="1820987" y="1947190"/>
                        <a:pt x="1884611" y="2070420"/>
                      </a:cubicBezTo>
                      <a:cubicBezTo>
                        <a:pt x="1924125" y="2147439"/>
                        <a:pt x="1973015" y="2220439"/>
                        <a:pt x="2039318" y="2277366"/>
                      </a:cubicBezTo>
                      <a:cubicBezTo>
                        <a:pt x="2072804" y="2306834"/>
                        <a:pt x="2114997" y="2326256"/>
                        <a:pt x="2153841" y="2349026"/>
                      </a:cubicBezTo>
                      <a:cubicBezTo>
                        <a:pt x="2161208" y="2353045"/>
                        <a:pt x="2171923" y="2350366"/>
                        <a:pt x="2181300" y="2351036"/>
                      </a:cubicBezTo>
                      <a:cubicBezTo>
                        <a:pt x="2179291" y="2340990"/>
                        <a:pt x="2180630" y="2329604"/>
                        <a:pt x="2175272" y="2321568"/>
                      </a:cubicBezTo>
                      <a:cubicBezTo>
                        <a:pt x="2157859" y="2294779"/>
                        <a:pt x="2138437" y="2268659"/>
                        <a:pt x="2119015" y="2243879"/>
                      </a:cubicBezTo>
                      <a:cubicBezTo>
                        <a:pt x="2001143" y="2093191"/>
                        <a:pt x="1914079" y="1925089"/>
                        <a:pt x="1841079" y="1748951"/>
                      </a:cubicBezTo>
                      <a:cubicBezTo>
                        <a:pt x="1776115" y="1592235"/>
                        <a:pt x="1708473" y="1436189"/>
                        <a:pt x="1601316" y="1302913"/>
                      </a:cubicBezTo>
                      <a:cubicBezTo>
                        <a:pt x="1515591" y="1196427"/>
                        <a:pt x="1422499" y="1096638"/>
                        <a:pt x="1331417" y="995509"/>
                      </a:cubicBezTo>
                      <a:cubicBezTo>
                        <a:pt x="1200820" y="851518"/>
                        <a:pt x="1066205" y="710205"/>
                        <a:pt x="937617" y="564205"/>
                      </a:cubicBezTo>
                      <a:cubicBezTo>
                        <a:pt x="887388" y="507278"/>
                        <a:pt x="846534" y="440975"/>
                        <a:pt x="806351" y="376012"/>
                      </a:cubicBezTo>
                      <a:cubicBezTo>
                        <a:pt x="776213" y="327122"/>
                        <a:pt x="783580" y="311718"/>
                        <a:pt x="832470" y="280241"/>
                      </a:cubicBezTo>
                      <a:cubicBezTo>
                        <a:pt x="837828" y="276892"/>
                        <a:pt x="843186" y="273544"/>
                        <a:pt x="848544" y="270865"/>
                      </a:cubicBezTo>
                      <a:cubicBezTo>
                        <a:pt x="888727" y="247424"/>
                        <a:pt x="925562" y="243406"/>
                        <a:pt x="964406" y="279571"/>
                      </a:cubicBezTo>
                      <a:cubicBezTo>
                        <a:pt x="1060847" y="368645"/>
                        <a:pt x="1159297" y="455040"/>
                        <a:pt x="1258416" y="541434"/>
                      </a:cubicBezTo>
                      <a:cubicBezTo>
                        <a:pt x="1393031" y="658636"/>
                        <a:pt x="1528986" y="774499"/>
                        <a:pt x="1662931" y="892371"/>
                      </a:cubicBezTo>
                      <a:cubicBezTo>
                        <a:pt x="1770087" y="986133"/>
                        <a:pt x="1871886" y="1084583"/>
                        <a:pt x="1944886" y="1209152"/>
                      </a:cubicBezTo>
                      <a:cubicBezTo>
                        <a:pt x="2007840" y="1315638"/>
                        <a:pt x="2048694" y="1431501"/>
                        <a:pt x="2086868" y="1548703"/>
                      </a:cubicBezTo>
                      <a:cubicBezTo>
                        <a:pt x="2154511" y="1756988"/>
                        <a:pt x="2246933" y="1953218"/>
                        <a:pt x="2377530" y="2129356"/>
                      </a:cubicBezTo>
                      <a:cubicBezTo>
                        <a:pt x="2425750" y="2194989"/>
                        <a:pt x="2486695" y="2251246"/>
                        <a:pt x="2542282" y="2311522"/>
                      </a:cubicBezTo>
                      <a:cubicBezTo>
                        <a:pt x="2550989" y="2320898"/>
                        <a:pt x="2563714" y="2325586"/>
                        <a:pt x="2574429" y="2332283"/>
                      </a:cubicBezTo>
                      <a:cubicBezTo>
                        <a:pt x="2576439" y="2330274"/>
                        <a:pt x="2579117" y="2328265"/>
                        <a:pt x="2581127" y="2326256"/>
                      </a:cubicBezTo>
                      <a:cubicBezTo>
                        <a:pt x="2563714" y="2294109"/>
                        <a:pt x="2546970" y="2261292"/>
                        <a:pt x="2528218" y="2229815"/>
                      </a:cubicBezTo>
                      <a:cubicBezTo>
                        <a:pt x="2381548" y="1980677"/>
                        <a:pt x="2252960" y="1722832"/>
                        <a:pt x="2155850" y="1450253"/>
                      </a:cubicBezTo>
                      <a:cubicBezTo>
                        <a:pt x="2139107" y="1402703"/>
                        <a:pt x="2123703" y="1353813"/>
                        <a:pt x="2113657" y="1304253"/>
                      </a:cubicBezTo>
                      <a:cubicBezTo>
                        <a:pt x="2110309" y="1285501"/>
                        <a:pt x="2118345" y="1256702"/>
                        <a:pt x="2131740" y="1243978"/>
                      </a:cubicBezTo>
                      <a:cubicBezTo>
                        <a:pt x="2167905" y="1211161"/>
                        <a:pt x="2207419" y="1181023"/>
                        <a:pt x="2249612" y="1157583"/>
                      </a:cubicBezTo>
                      <a:cubicBezTo>
                        <a:pt x="2297162" y="1131463"/>
                        <a:pt x="2331319" y="1150216"/>
                        <a:pt x="2340695" y="1204464"/>
                      </a:cubicBezTo>
                      <a:cubicBezTo>
                        <a:pt x="2348062" y="1247326"/>
                        <a:pt x="2348062" y="1291528"/>
                        <a:pt x="2354759" y="1334391"/>
                      </a:cubicBezTo>
                      <a:cubicBezTo>
                        <a:pt x="2396282" y="1611657"/>
                        <a:pt x="2475310" y="1875530"/>
                        <a:pt x="2621310" y="2117971"/>
                      </a:cubicBezTo>
                      <a:cubicBezTo>
                        <a:pt x="2705696" y="2257944"/>
                        <a:pt x="2786733" y="2401265"/>
                        <a:pt x="2844999" y="2555302"/>
                      </a:cubicBezTo>
                      <a:cubicBezTo>
                        <a:pt x="2881834" y="2652413"/>
                        <a:pt x="2901256" y="2753541"/>
                        <a:pt x="2907953" y="2857349"/>
                      </a:cubicBezTo>
                      <a:cubicBezTo>
                        <a:pt x="2913981" y="2954459"/>
                        <a:pt x="2915990" y="3052239"/>
                        <a:pt x="2930724" y="3148010"/>
                      </a:cubicBezTo>
                      <a:cubicBezTo>
                        <a:pt x="2940770" y="3212974"/>
                        <a:pt x="2964880" y="3276598"/>
                        <a:pt x="2989660" y="3338213"/>
                      </a:cubicBezTo>
                      <a:cubicBezTo>
                        <a:pt x="3068688" y="3533103"/>
                        <a:pt x="3118247" y="3736030"/>
                        <a:pt x="3148385" y="3943645"/>
                      </a:cubicBezTo>
                      <a:cubicBezTo>
                        <a:pt x="3161780" y="4035398"/>
                        <a:pt x="3173165" y="4127151"/>
                        <a:pt x="3181202" y="4219573"/>
                      </a:cubicBezTo>
                      <a:cubicBezTo>
                        <a:pt x="3188569" y="4299270"/>
                        <a:pt x="3223394" y="4359546"/>
                        <a:pt x="3291037" y="4402408"/>
                      </a:cubicBezTo>
                      <a:cubicBezTo>
                        <a:pt x="3323184" y="4422500"/>
                        <a:pt x="3354661" y="4443931"/>
                        <a:pt x="3390826" y="4467372"/>
                      </a:cubicBezTo>
                      <a:cubicBezTo>
                        <a:pt x="3356000" y="4506886"/>
                        <a:pt x="3326532" y="4541042"/>
                        <a:pt x="3295725" y="4573858"/>
                      </a:cubicBezTo>
                      <a:close/>
                    </a:path>
                  </a:pathLst>
                </a:custGeom>
                <a:solidFill>
                  <a:schemeClr val="accent2"/>
                </a:solidFill>
                <a:ln w="6686" cap="flat">
                  <a:noFill/>
                  <a:prstDash val="solid"/>
                  <a:miter/>
                </a:ln>
              </p:spPr>
              <p:txBody>
                <a:bodyPr rtlCol="0" anchor="ctr"/>
                <a:lstStyle/>
                <a:p>
                  <a:endParaRPr lang="en-US">
                    <a:solidFill>
                      <a:prstClr val="black"/>
                    </a:solidFill>
                  </a:endParaRPr>
                </a:p>
              </p:txBody>
            </p:sp>
          </p:grpSp>
        </p:grpSp>
        <p:sp>
          <p:nvSpPr>
            <p:cNvPr id="89" name="Freeform: Shape 88">
              <a:extLst>
                <a:ext uri="{FF2B5EF4-FFF2-40B4-BE49-F238E27FC236}">
                  <a16:creationId xmlns:a16="http://schemas.microsoft.com/office/drawing/2014/main" id="{F8BE7E58-ACC3-4A53-B716-7BC10D6E3350}"/>
                </a:ext>
              </a:extLst>
            </p:cNvPr>
            <p:cNvSpPr/>
            <p:nvPr/>
          </p:nvSpPr>
          <p:spPr>
            <a:xfrm rot="20714560">
              <a:off x="2404005" y="2639236"/>
              <a:ext cx="115193" cy="157593"/>
            </a:xfrm>
            <a:custGeom>
              <a:avLst/>
              <a:gdLst>
                <a:gd name="connsiteX0" fmla="*/ 69304 w 115193"/>
                <a:gd name="connsiteY0" fmla="*/ 0 h 157593"/>
                <a:gd name="connsiteX1" fmla="*/ 69304 w 115193"/>
                <a:gd name="connsiteY1" fmla="*/ 38565 h 157593"/>
                <a:gd name="connsiteX2" fmla="*/ 115193 w 115193"/>
                <a:gd name="connsiteY2" fmla="*/ 38565 h 157593"/>
                <a:gd name="connsiteX3" fmla="*/ 115193 w 115193"/>
                <a:gd name="connsiteY3" fmla="*/ 61979 h 157593"/>
                <a:gd name="connsiteX4" fmla="*/ 69304 w 115193"/>
                <a:gd name="connsiteY4" fmla="*/ 61979 h 157593"/>
                <a:gd name="connsiteX5" fmla="*/ 69304 w 115193"/>
                <a:gd name="connsiteY5" fmla="*/ 157593 h 157593"/>
                <a:gd name="connsiteX6" fmla="*/ 45890 w 115193"/>
                <a:gd name="connsiteY6" fmla="*/ 157593 h 157593"/>
                <a:gd name="connsiteX7" fmla="*/ 45890 w 115193"/>
                <a:gd name="connsiteY7" fmla="*/ 61979 h 157593"/>
                <a:gd name="connsiteX8" fmla="*/ 0 w 115193"/>
                <a:gd name="connsiteY8" fmla="*/ 61979 h 157593"/>
                <a:gd name="connsiteX9" fmla="*/ 0 w 115193"/>
                <a:gd name="connsiteY9" fmla="*/ 38565 h 157593"/>
                <a:gd name="connsiteX10" fmla="*/ 45890 w 115193"/>
                <a:gd name="connsiteY10" fmla="*/ 38565 h 157593"/>
                <a:gd name="connsiteX11" fmla="*/ 45890 w 115193"/>
                <a:gd name="connsiteY11" fmla="*/ 0 h 1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193" h="157593">
                  <a:moveTo>
                    <a:pt x="69304" y="0"/>
                  </a:moveTo>
                  <a:lnTo>
                    <a:pt x="69304" y="38565"/>
                  </a:lnTo>
                  <a:lnTo>
                    <a:pt x="115193" y="38565"/>
                  </a:lnTo>
                  <a:lnTo>
                    <a:pt x="115193" y="61979"/>
                  </a:lnTo>
                  <a:lnTo>
                    <a:pt x="69304" y="61979"/>
                  </a:lnTo>
                  <a:lnTo>
                    <a:pt x="69304" y="157593"/>
                  </a:lnTo>
                  <a:lnTo>
                    <a:pt x="45890" y="157593"/>
                  </a:lnTo>
                  <a:lnTo>
                    <a:pt x="45890" y="61979"/>
                  </a:lnTo>
                  <a:lnTo>
                    <a:pt x="0" y="61979"/>
                  </a:lnTo>
                  <a:lnTo>
                    <a:pt x="0" y="38565"/>
                  </a:lnTo>
                  <a:lnTo>
                    <a:pt x="45890" y="38565"/>
                  </a:lnTo>
                  <a:lnTo>
                    <a:pt x="4589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Freeform: Shape 87">
              <a:extLst>
                <a:ext uri="{FF2B5EF4-FFF2-40B4-BE49-F238E27FC236}">
                  <a16:creationId xmlns:a16="http://schemas.microsoft.com/office/drawing/2014/main" id="{3F8C746B-0D4A-4A68-ADDB-15E4FB868A25}"/>
                </a:ext>
              </a:extLst>
            </p:cNvPr>
            <p:cNvSpPr/>
            <p:nvPr/>
          </p:nvSpPr>
          <p:spPr>
            <a:xfrm rot="645173">
              <a:off x="2015820" y="2175852"/>
              <a:ext cx="511887" cy="446183"/>
            </a:xfrm>
            <a:custGeom>
              <a:avLst/>
              <a:gdLst>
                <a:gd name="connsiteX0" fmla="*/ 448474 w 511887"/>
                <a:gd name="connsiteY0" fmla="*/ 0 h 446183"/>
                <a:gd name="connsiteX1" fmla="*/ 462911 w 511887"/>
                <a:gd name="connsiteY1" fmla="*/ 14437 h 446183"/>
                <a:gd name="connsiteX2" fmla="*/ 458744 w 511887"/>
                <a:gd name="connsiteY2" fmla="*/ 24498 h 446183"/>
                <a:gd name="connsiteX3" fmla="*/ 461514 w 511887"/>
                <a:gd name="connsiteY3" fmla="*/ 25646 h 446183"/>
                <a:gd name="connsiteX4" fmla="*/ 465743 w 511887"/>
                <a:gd name="connsiteY4" fmla="*/ 35854 h 446183"/>
                <a:gd name="connsiteX5" fmla="*/ 461575 w 511887"/>
                <a:gd name="connsiteY5" fmla="*/ 45915 h 446183"/>
                <a:gd name="connsiteX6" fmla="*/ 464346 w 511887"/>
                <a:gd name="connsiteY6" fmla="*/ 47062 h 446183"/>
                <a:gd name="connsiteX7" fmla="*/ 468574 w 511887"/>
                <a:gd name="connsiteY7" fmla="*/ 57271 h 446183"/>
                <a:gd name="connsiteX8" fmla="*/ 464407 w 511887"/>
                <a:gd name="connsiteY8" fmla="*/ 67332 h 446183"/>
                <a:gd name="connsiteX9" fmla="*/ 467179 w 511887"/>
                <a:gd name="connsiteY9" fmla="*/ 68480 h 446183"/>
                <a:gd name="connsiteX10" fmla="*/ 471407 w 511887"/>
                <a:gd name="connsiteY10" fmla="*/ 78688 h 446183"/>
                <a:gd name="connsiteX11" fmla="*/ 467240 w 511887"/>
                <a:gd name="connsiteY11" fmla="*/ 88749 h 446183"/>
                <a:gd name="connsiteX12" fmla="*/ 470010 w 511887"/>
                <a:gd name="connsiteY12" fmla="*/ 89897 h 446183"/>
                <a:gd name="connsiteX13" fmla="*/ 474239 w 511887"/>
                <a:gd name="connsiteY13" fmla="*/ 100105 h 446183"/>
                <a:gd name="connsiteX14" fmla="*/ 472265 w 511887"/>
                <a:gd name="connsiteY14" fmla="*/ 104869 h 446183"/>
                <a:gd name="connsiteX15" fmla="*/ 472843 w 511887"/>
                <a:gd name="connsiteY15" fmla="*/ 105108 h 446183"/>
                <a:gd name="connsiteX16" fmla="*/ 477071 w 511887"/>
                <a:gd name="connsiteY16" fmla="*/ 115317 h 446183"/>
                <a:gd name="connsiteX17" fmla="*/ 472843 w 511887"/>
                <a:gd name="connsiteY17" fmla="*/ 125525 h 446183"/>
                <a:gd name="connsiteX18" fmla="*/ 471248 w 511887"/>
                <a:gd name="connsiteY18" fmla="*/ 126186 h 446183"/>
                <a:gd name="connsiteX19" fmla="*/ 475744 w 511887"/>
                <a:gd name="connsiteY19" fmla="*/ 128048 h 446183"/>
                <a:gd name="connsiteX20" fmla="*/ 479972 w 511887"/>
                <a:gd name="connsiteY20" fmla="*/ 138256 h 446183"/>
                <a:gd name="connsiteX21" fmla="*/ 475744 w 511887"/>
                <a:gd name="connsiteY21" fmla="*/ 148465 h 446183"/>
                <a:gd name="connsiteX22" fmla="*/ 474148 w 511887"/>
                <a:gd name="connsiteY22" fmla="*/ 149125 h 446183"/>
                <a:gd name="connsiteX23" fmla="*/ 478646 w 511887"/>
                <a:gd name="connsiteY23" fmla="*/ 150988 h 446183"/>
                <a:gd name="connsiteX24" fmla="*/ 482874 w 511887"/>
                <a:gd name="connsiteY24" fmla="*/ 161197 h 446183"/>
                <a:gd name="connsiteX25" fmla="*/ 478646 w 511887"/>
                <a:gd name="connsiteY25" fmla="*/ 171405 h 446183"/>
                <a:gd name="connsiteX26" fmla="*/ 477050 w 511887"/>
                <a:gd name="connsiteY26" fmla="*/ 172066 h 446183"/>
                <a:gd name="connsiteX27" fmla="*/ 481547 w 511887"/>
                <a:gd name="connsiteY27" fmla="*/ 173929 h 446183"/>
                <a:gd name="connsiteX28" fmla="*/ 485775 w 511887"/>
                <a:gd name="connsiteY28" fmla="*/ 184137 h 446183"/>
                <a:gd name="connsiteX29" fmla="*/ 481547 w 511887"/>
                <a:gd name="connsiteY29" fmla="*/ 194346 h 446183"/>
                <a:gd name="connsiteX30" fmla="*/ 479950 w 511887"/>
                <a:gd name="connsiteY30" fmla="*/ 195007 h 446183"/>
                <a:gd name="connsiteX31" fmla="*/ 484448 w 511887"/>
                <a:gd name="connsiteY31" fmla="*/ 196870 h 446183"/>
                <a:gd name="connsiteX32" fmla="*/ 488677 w 511887"/>
                <a:gd name="connsiteY32" fmla="*/ 207079 h 446183"/>
                <a:gd name="connsiteX33" fmla="*/ 484448 w 511887"/>
                <a:gd name="connsiteY33" fmla="*/ 217287 h 446183"/>
                <a:gd name="connsiteX34" fmla="*/ 482854 w 511887"/>
                <a:gd name="connsiteY34" fmla="*/ 217947 h 446183"/>
                <a:gd name="connsiteX35" fmla="*/ 487350 w 511887"/>
                <a:gd name="connsiteY35" fmla="*/ 219810 h 446183"/>
                <a:gd name="connsiteX36" fmla="*/ 491578 w 511887"/>
                <a:gd name="connsiteY36" fmla="*/ 230018 h 446183"/>
                <a:gd name="connsiteX37" fmla="*/ 487350 w 511887"/>
                <a:gd name="connsiteY37" fmla="*/ 240226 h 446183"/>
                <a:gd name="connsiteX38" fmla="*/ 485754 w 511887"/>
                <a:gd name="connsiteY38" fmla="*/ 240888 h 446183"/>
                <a:gd name="connsiteX39" fmla="*/ 490251 w 511887"/>
                <a:gd name="connsiteY39" fmla="*/ 242750 h 446183"/>
                <a:gd name="connsiteX40" fmla="*/ 494479 w 511887"/>
                <a:gd name="connsiteY40" fmla="*/ 252959 h 446183"/>
                <a:gd name="connsiteX41" fmla="*/ 490251 w 511887"/>
                <a:gd name="connsiteY41" fmla="*/ 263167 h 446183"/>
                <a:gd name="connsiteX42" fmla="*/ 488654 w 511887"/>
                <a:gd name="connsiteY42" fmla="*/ 263829 h 446183"/>
                <a:gd name="connsiteX43" fmla="*/ 493152 w 511887"/>
                <a:gd name="connsiteY43" fmla="*/ 265692 h 446183"/>
                <a:gd name="connsiteX44" fmla="*/ 497381 w 511887"/>
                <a:gd name="connsiteY44" fmla="*/ 275900 h 446183"/>
                <a:gd name="connsiteX45" fmla="*/ 493152 w 511887"/>
                <a:gd name="connsiteY45" fmla="*/ 286109 h 446183"/>
                <a:gd name="connsiteX46" fmla="*/ 491557 w 511887"/>
                <a:gd name="connsiteY46" fmla="*/ 286769 h 446183"/>
                <a:gd name="connsiteX47" fmla="*/ 496054 w 511887"/>
                <a:gd name="connsiteY47" fmla="*/ 288632 h 446183"/>
                <a:gd name="connsiteX48" fmla="*/ 500283 w 511887"/>
                <a:gd name="connsiteY48" fmla="*/ 298840 h 446183"/>
                <a:gd name="connsiteX49" fmla="*/ 496054 w 511887"/>
                <a:gd name="connsiteY49" fmla="*/ 309049 h 446183"/>
                <a:gd name="connsiteX50" fmla="*/ 494458 w 511887"/>
                <a:gd name="connsiteY50" fmla="*/ 309710 h 446183"/>
                <a:gd name="connsiteX51" fmla="*/ 498955 w 511887"/>
                <a:gd name="connsiteY51" fmla="*/ 311573 h 446183"/>
                <a:gd name="connsiteX52" fmla="*/ 503184 w 511887"/>
                <a:gd name="connsiteY52" fmla="*/ 321781 h 446183"/>
                <a:gd name="connsiteX53" fmla="*/ 498955 w 511887"/>
                <a:gd name="connsiteY53" fmla="*/ 331989 h 446183"/>
                <a:gd name="connsiteX54" fmla="*/ 497359 w 511887"/>
                <a:gd name="connsiteY54" fmla="*/ 332651 h 446183"/>
                <a:gd name="connsiteX55" fmla="*/ 501856 w 511887"/>
                <a:gd name="connsiteY55" fmla="*/ 334513 h 446183"/>
                <a:gd name="connsiteX56" fmla="*/ 506085 w 511887"/>
                <a:gd name="connsiteY56" fmla="*/ 344722 h 446183"/>
                <a:gd name="connsiteX57" fmla="*/ 501856 w 511887"/>
                <a:gd name="connsiteY57" fmla="*/ 354930 h 446183"/>
                <a:gd name="connsiteX58" fmla="*/ 500261 w 511887"/>
                <a:gd name="connsiteY58" fmla="*/ 355591 h 446183"/>
                <a:gd name="connsiteX59" fmla="*/ 504758 w 511887"/>
                <a:gd name="connsiteY59" fmla="*/ 357454 h 446183"/>
                <a:gd name="connsiteX60" fmla="*/ 508987 w 511887"/>
                <a:gd name="connsiteY60" fmla="*/ 367662 h 446183"/>
                <a:gd name="connsiteX61" fmla="*/ 505624 w 511887"/>
                <a:gd name="connsiteY61" fmla="*/ 375781 h 446183"/>
                <a:gd name="connsiteX62" fmla="*/ 507659 w 511887"/>
                <a:gd name="connsiteY62" fmla="*/ 376624 h 446183"/>
                <a:gd name="connsiteX63" fmla="*/ 511887 w 511887"/>
                <a:gd name="connsiteY63" fmla="*/ 386832 h 446183"/>
                <a:gd name="connsiteX64" fmla="*/ 507659 w 511887"/>
                <a:gd name="connsiteY64" fmla="*/ 397041 h 446183"/>
                <a:gd name="connsiteX65" fmla="*/ 503516 w 511887"/>
                <a:gd name="connsiteY65" fmla="*/ 398757 h 446183"/>
                <a:gd name="connsiteX66" fmla="*/ 504758 w 511887"/>
                <a:gd name="connsiteY66" fmla="*/ 399272 h 446183"/>
                <a:gd name="connsiteX67" fmla="*/ 508987 w 511887"/>
                <a:gd name="connsiteY67" fmla="*/ 409480 h 446183"/>
                <a:gd name="connsiteX68" fmla="*/ 494550 w 511887"/>
                <a:gd name="connsiteY68" fmla="*/ 423917 h 446183"/>
                <a:gd name="connsiteX69" fmla="*/ 490102 w 511887"/>
                <a:gd name="connsiteY69" fmla="*/ 422075 h 446183"/>
                <a:gd name="connsiteX70" fmla="*/ 490576 w 511887"/>
                <a:gd name="connsiteY70" fmla="*/ 423220 h 446183"/>
                <a:gd name="connsiteX71" fmla="*/ 476139 w 511887"/>
                <a:gd name="connsiteY71" fmla="*/ 437657 h 446183"/>
                <a:gd name="connsiteX72" fmla="*/ 461702 w 511887"/>
                <a:gd name="connsiteY72" fmla="*/ 423221 h 446183"/>
                <a:gd name="connsiteX73" fmla="*/ 476139 w 511887"/>
                <a:gd name="connsiteY73" fmla="*/ 408783 h 446183"/>
                <a:gd name="connsiteX74" fmla="*/ 480588 w 511887"/>
                <a:gd name="connsiteY74" fmla="*/ 410626 h 446183"/>
                <a:gd name="connsiteX75" fmla="*/ 480113 w 511887"/>
                <a:gd name="connsiteY75" fmla="*/ 409480 h 446183"/>
                <a:gd name="connsiteX76" fmla="*/ 484342 w 511887"/>
                <a:gd name="connsiteY76" fmla="*/ 399272 h 446183"/>
                <a:gd name="connsiteX77" fmla="*/ 488485 w 511887"/>
                <a:gd name="connsiteY77" fmla="*/ 397556 h 446183"/>
                <a:gd name="connsiteX78" fmla="*/ 487242 w 511887"/>
                <a:gd name="connsiteY78" fmla="*/ 397041 h 446183"/>
                <a:gd name="connsiteX79" fmla="*/ 483013 w 511887"/>
                <a:gd name="connsiteY79" fmla="*/ 386832 h 446183"/>
                <a:gd name="connsiteX80" fmla="*/ 486377 w 511887"/>
                <a:gd name="connsiteY80" fmla="*/ 378713 h 446183"/>
                <a:gd name="connsiteX81" fmla="*/ 484341 w 511887"/>
                <a:gd name="connsiteY81" fmla="*/ 377870 h 446183"/>
                <a:gd name="connsiteX82" fmla="*/ 480113 w 511887"/>
                <a:gd name="connsiteY82" fmla="*/ 367662 h 446183"/>
                <a:gd name="connsiteX83" fmla="*/ 484341 w 511887"/>
                <a:gd name="connsiteY83" fmla="*/ 357454 h 446183"/>
                <a:gd name="connsiteX84" fmla="*/ 485937 w 511887"/>
                <a:gd name="connsiteY84" fmla="*/ 356793 h 446183"/>
                <a:gd name="connsiteX85" fmla="*/ 481439 w 511887"/>
                <a:gd name="connsiteY85" fmla="*/ 354930 h 446183"/>
                <a:gd name="connsiteX86" fmla="*/ 477211 w 511887"/>
                <a:gd name="connsiteY86" fmla="*/ 344722 h 446183"/>
                <a:gd name="connsiteX87" fmla="*/ 481439 w 511887"/>
                <a:gd name="connsiteY87" fmla="*/ 334513 h 446183"/>
                <a:gd name="connsiteX88" fmla="*/ 483035 w 511887"/>
                <a:gd name="connsiteY88" fmla="*/ 333852 h 446183"/>
                <a:gd name="connsiteX89" fmla="*/ 478538 w 511887"/>
                <a:gd name="connsiteY89" fmla="*/ 331989 h 446183"/>
                <a:gd name="connsiteX90" fmla="*/ 474310 w 511887"/>
                <a:gd name="connsiteY90" fmla="*/ 321781 h 446183"/>
                <a:gd name="connsiteX91" fmla="*/ 478538 w 511887"/>
                <a:gd name="connsiteY91" fmla="*/ 311573 h 446183"/>
                <a:gd name="connsiteX92" fmla="*/ 480134 w 511887"/>
                <a:gd name="connsiteY92" fmla="*/ 310912 h 446183"/>
                <a:gd name="connsiteX93" fmla="*/ 475637 w 511887"/>
                <a:gd name="connsiteY93" fmla="*/ 309049 h 446183"/>
                <a:gd name="connsiteX94" fmla="*/ 471409 w 511887"/>
                <a:gd name="connsiteY94" fmla="*/ 298841 h 446183"/>
                <a:gd name="connsiteX95" fmla="*/ 475637 w 511887"/>
                <a:gd name="connsiteY95" fmla="*/ 288632 h 446183"/>
                <a:gd name="connsiteX96" fmla="*/ 477233 w 511887"/>
                <a:gd name="connsiteY96" fmla="*/ 287971 h 446183"/>
                <a:gd name="connsiteX97" fmla="*/ 472735 w 511887"/>
                <a:gd name="connsiteY97" fmla="*/ 286109 h 446183"/>
                <a:gd name="connsiteX98" fmla="*/ 468507 w 511887"/>
                <a:gd name="connsiteY98" fmla="*/ 275900 h 446183"/>
                <a:gd name="connsiteX99" fmla="*/ 472735 w 511887"/>
                <a:gd name="connsiteY99" fmla="*/ 265692 h 446183"/>
                <a:gd name="connsiteX100" fmla="*/ 474332 w 511887"/>
                <a:gd name="connsiteY100" fmla="*/ 265030 h 446183"/>
                <a:gd name="connsiteX101" fmla="*/ 469834 w 511887"/>
                <a:gd name="connsiteY101" fmla="*/ 263167 h 446183"/>
                <a:gd name="connsiteX102" fmla="*/ 465606 w 511887"/>
                <a:gd name="connsiteY102" fmla="*/ 252959 h 446183"/>
                <a:gd name="connsiteX103" fmla="*/ 469834 w 511887"/>
                <a:gd name="connsiteY103" fmla="*/ 242750 h 446183"/>
                <a:gd name="connsiteX104" fmla="*/ 471430 w 511887"/>
                <a:gd name="connsiteY104" fmla="*/ 242089 h 446183"/>
                <a:gd name="connsiteX105" fmla="*/ 466933 w 511887"/>
                <a:gd name="connsiteY105" fmla="*/ 240226 h 446183"/>
                <a:gd name="connsiteX106" fmla="*/ 462704 w 511887"/>
                <a:gd name="connsiteY106" fmla="*/ 230018 h 446183"/>
                <a:gd name="connsiteX107" fmla="*/ 466933 w 511887"/>
                <a:gd name="connsiteY107" fmla="*/ 219810 h 446183"/>
                <a:gd name="connsiteX108" fmla="*/ 468527 w 511887"/>
                <a:gd name="connsiteY108" fmla="*/ 219149 h 446183"/>
                <a:gd name="connsiteX109" fmla="*/ 464031 w 511887"/>
                <a:gd name="connsiteY109" fmla="*/ 217287 h 446183"/>
                <a:gd name="connsiteX110" fmla="*/ 459803 w 511887"/>
                <a:gd name="connsiteY110" fmla="*/ 207079 h 446183"/>
                <a:gd name="connsiteX111" fmla="*/ 464031 w 511887"/>
                <a:gd name="connsiteY111" fmla="*/ 196870 h 446183"/>
                <a:gd name="connsiteX112" fmla="*/ 465628 w 511887"/>
                <a:gd name="connsiteY112" fmla="*/ 196209 h 446183"/>
                <a:gd name="connsiteX113" fmla="*/ 461130 w 511887"/>
                <a:gd name="connsiteY113" fmla="*/ 194345 h 446183"/>
                <a:gd name="connsiteX114" fmla="*/ 456901 w 511887"/>
                <a:gd name="connsiteY114" fmla="*/ 184137 h 446183"/>
                <a:gd name="connsiteX115" fmla="*/ 461130 w 511887"/>
                <a:gd name="connsiteY115" fmla="*/ 173929 h 446183"/>
                <a:gd name="connsiteX116" fmla="*/ 462726 w 511887"/>
                <a:gd name="connsiteY116" fmla="*/ 173268 h 446183"/>
                <a:gd name="connsiteX117" fmla="*/ 458229 w 511887"/>
                <a:gd name="connsiteY117" fmla="*/ 171405 h 446183"/>
                <a:gd name="connsiteX118" fmla="*/ 454000 w 511887"/>
                <a:gd name="connsiteY118" fmla="*/ 161197 h 446183"/>
                <a:gd name="connsiteX119" fmla="*/ 458229 w 511887"/>
                <a:gd name="connsiteY119" fmla="*/ 150988 h 446183"/>
                <a:gd name="connsiteX120" fmla="*/ 459824 w 511887"/>
                <a:gd name="connsiteY120" fmla="*/ 150327 h 446183"/>
                <a:gd name="connsiteX121" fmla="*/ 455327 w 511887"/>
                <a:gd name="connsiteY121" fmla="*/ 148465 h 446183"/>
                <a:gd name="connsiteX122" fmla="*/ 451098 w 511887"/>
                <a:gd name="connsiteY122" fmla="*/ 138256 h 446183"/>
                <a:gd name="connsiteX123" fmla="*/ 455327 w 511887"/>
                <a:gd name="connsiteY123" fmla="*/ 128048 h 446183"/>
                <a:gd name="connsiteX124" fmla="*/ 456922 w 511887"/>
                <a:gd name="connsiteY124" fmla="*/ 127387 h 446183"/>
                <a:gd name="connsiteX125" fmla="*/ 452426 w 511887"/>
                <a:gd name="connsiteY125" fmla="*/ 125525 h 446183"/>
                <a:gd name="connsiteX126" fmla="*/ 448197 w 511887"/>
                <a:gd name="connsiteY126" fmla="*/ 115317 h 446183"/>
                <a:gd name="connsiteX127" fmla="*/ 450171 w 511887"/>
                <a:gd name="connsiteY127" fmla="*/ 110553 h 446183"/>
                <a:gd name="connsiteX128" fmla="*/ 449593 w 511887"/>
                <a:gd name="connsiteY128" fmla="*/ 110313 h 446183"/>
                <a:gd name="connsiteX129" fmla="*/ 445365 w 511887"/>
                <a:gd name="connsiteY129" fmla="*/ 100105 h 446183"/>
                <a:gd name="connsiteX130" fmla="*/ 449532 w 511887"/>
                <a:gd name="connsiteY130" fmla="*/ 90044 h 446183"/>
                <a:gd name="connsiteX131" fmla="*/ 446762 w 511887"/>
                <a:gd name="connsiteY131" fmla="*/ 88897 h 446183"/>
                <a:gd name="connsiteX132" fmla="*/ 442533 w 511887"/>
                <a:gd name="connsiteY132" fmla="*/ 78688 h 446183"/>
                <a:gd name="connsiteX133" fmla="*/ 446701 w 511887"/>
                <a:gd name="connsiteY133" fmla="*/ 68627 h 446183"/>
                <a:gd name="connsiteX134" fmla="*/ 443929 w 511887"/>
                <a:gd name="connsiteY134" fmla="*/ 67479 h 446183"/>
                <a:gd name="connsiteX135" fmla="*/ 439700 w 511887"/>
                <a:gd name="connsiteY135" fmla="*/ 57271 h 446183"/>
                <a:gd name="connsiteX136" fmla="*/ 443868 w 511887"/>
                <a:gd name="connsiteY136" fmla="*/ 47210 h 446183"/>
                <a:gd name="connsiteX137" fmla="*/ 441098 w 511887"/>
                <a:gd name="connsiteY137" fmla="*/ 46062 h 446183"/>
                <a:gd name="connsiteX138" fmla="*/ 436869 w 511887"/>
                <a:gd name="connsiteY138" fmla="*/ 35854 h 446183"/>
                <a:gd name="connsiteX139" fmla="*/ 441037 w 511887"/>
                <a:gd name="connsiteY139" fmla="*/ 25793 h 446183"/>
                <a:gd name="connsiteX140" fmla="*/ 438266 w 511887"/>
                <a:gd name="connsiteY140" fmla="*/ 24646 h 446183"/>
                <a:gd name="connsiteX141" fmla="*/ 434037 w 511887"/>
                <a:gd name="connsiteY141" fmla="*/ 14437 h 446183"/>
                <a:gd name="connsiteX142" fmla="*/ 448474 w 511887"/>
                <a:gd name="connsiteY142" fmla="*/ 0 h 446183"/>
                <a:gd name="connsiteX143" fmla="*/ 39524 w 511887"/>
                <a:gd name="connsiteY143" fmla="*/ 25565 h 446183"/>
                <a:gd name="connsiteX144" fmla="*/ 49733 w 511887"/>
                <a:gd name="connsiteY144" fmla="*/ 29794 h 446183"/>
                <a:gd name="connsiteX145" fmla="*/ 53842 w 511887"/>
                <a:gd name="connsiteY145" fmla="*/ 39714 h 446183"/>
                <a:gd name="connsiteX146" fmla="*/ 62209 w 511887"/>
                <a:gd name="connsiteY146" fmla="*/ 36249 h 446183"/>
                <a:gd name="connsiteX147" fmla="*/ 72417 w 511887"/>
                <a:gd name="connsiteY147" fmla="*/ 40477 h 446183"/>
                <a:gd name="connsiteX148" fmla="*/ 75069 w 511887"/>
                <a:gd name="connsiteY148" fmla="*/ 46877 h 446183"/>
                <a:gd name="connsiteX149" fmla="*/ 81364 w 511887"/>
                <a:gd name="connsiteY149" fmla="*/ 44270 h 446183"/>
                <a:gd name="connsiteX150" fmla="*/ 91572 w 511887"/>
                <a:gd name="connsiteY150" fmla="*/ 48498 h 446183"/>
                <a:gd name="connsiteX151" fmla="*/ 95134 w 511887"/>
                <a:gd name="connsiteY151" fmla="*/ 57096 h 446183"/>
                <a:gd name="connsiteX152" fmla="*/ 101126 w 511887"/>
                <a:gd name="connsiteY152" fmla="*/ 54614 h 446183"/>
                <a:gd name="connsiteX153" fmla="*/ 111334 w 511887"/>
                <a:gd name="connsiteY153" fmla="*/ 58843 h 446183"/>
                <a:gd name="connsiteX154" fmla="*/ 114374 w 511887"/>
                <a:gd name="connsiteY154" fmla="*/ 66180 h 446183"/>
                <a:gd name="connsiteX155" fmla="*/ 115315 w 511887"/>
                <a:gd name="connsiteY155" fmla="*/ 65790 h 446183"/>
                <a:gd name="connsiteX156" fmla="*/ 125524 w 511887"/>
                <a:gd name="connsiteY156" fmla="*/ 70019 h 446183"/>
                <a:gd name="connsiteX157" fmla="*/ 127607 w 511887"/>
                <a:gd name="connsiteY157" fmla="*/ 75049 h 446183"/>
                <a:gd name="connsiteX158" fmla="*/ 130176 w 511887"/>
                <a:gd name="connsiteY158" fmla="*/ 73984 h 446183"/>
                <a:gd name="connsiteX159" fmla="*/ 144613 w 511887"/>
                <a:gd name="connsiteY159" fmla="*/ 88421 h 446183"/>
                <a:gd name="connsiteX160" fmla="*/ 143771 w 511887"/>
                <a:gd name="connsiteY160" fmla="*/ 90453 h 446183"/>
                <a:gd name="connsiteX161" fmla="*/ 153802 w 511887"/>
                <a:gd name="connsiteY161" fmla="*/ 94608 h 446183"/>
                <a:gd name="connsiteX162" fmla="*/ 158030 w 511887"/>
                <a:gd name="connsiteY162" fmla="*/ 104816 h 446183"/>
                <a:gd name="connsiteX163" fmla="*/ 157189 w 511887"/>
                <a:gd name="connsiteY163" fmla="*/ 106846 h 446183"/>
                <a:gd name="connsiteX164" fmla="*/ 167219 w 511887"/>
                <a:gd name="connsiteY164" fmla="*/ 111001 h 446183"/>
                <a:gd name="connsiteX165" fmla="*/ 171447 w 511887"/>
                <a:gd name="connsiteY165" fmla="*/ 121209 h 446183"/>
                <a:gd name="connsiteX166" fmla="*/ 170606 w 511887"/>
                <a:gd name="connsiteY166" fmla="*/ 123241 h 446183"/>
                <a:gd name="connsiteX167" fmla="*/ 180636 w 511887"/>
                <a:gd name="connsiteY167" fmla="*/ 127396 h 446183"/>
                <a:gd name="connsiteX168" fmla="*/ 184865 w 511887"/>
                <a:gd name="connsiteY168" fmla="*/ 137604 h 446183"/>
                <a:gd name="connsiteX169" fmla="*/ 184024 w 511887"/>
                <a:gd name="connsiteY169" fmla="*/ 139635 h 446183"/>
                <a:gd name="connsiteX170" fmla="*/ 194053 w 511887"/>
                <a:gd name="connsiteY170" fmla="*/ 143789 h 446183"/>
                <a:gd name="connsiteX171" fmla="*/ 198282 w 511887"/>
                <a:gd name="connsiteY171" fmla="*/ 153997 h 446183"/>
                <a:gd name="connsiteX172" fmla="*/ 197441 w 511887"/>
                <a:gd name="connsiteY172" fmla="*/ 156028 h 446183"/>
                <a:gd name="connsiteX173" fmla="*/ 207472 w 511887"/>
                <a:gd name="connsiteY173" fmla="*/ 160184 h 446183"/>
                <a:gd name="connsiteX174" fmla="*/ 211700 w 511887"/>
                <a:gd name="connsiteY174" fmla="*/ 170392 h 446183"/>
                <a:gd name="connsiteX175" fmla="*/ 210859 w 511887"/>
                <a:gd name="connsiteY175" fmla="*/ 172423 h 446183"/>
                <a:gd name="connsiteX176" fmla="*/ 220888 w 511887"/>
                <a:gd name="connsiteY176" fmla="*/ 176577 h 446183"/>
                <a:gd name="connsiteX177" fmla="*/ 225117 w 511887"/>
                <a:gd name="connsiteY177" fmla="*/ 186786 h 446183"/>
                <a:gd name="connsiteX178" fmla="*/ 224275 w 511887"/>
                <a:gd name="connsiteY178" fmla="*/ 188816 h 446183"/>
                <a:gd name="connsiteX179" fmla="*/ 234306 w 511887"/>
                <a:gd name="connsiteY179" fmla="*/ 192972 h 446183"/>
                <a:gd name="connsiteX180" fmla="*/ 238535 w 511887"/>
                <a:gd name="connsiteY180" fmla="*/ 203180 h 446183"/>
                <a:gd name="connsiteX181" fmla="*/ 234959 w 511887"/>
                <a:gd name="connsiteY181" fmla="*/ 211813 h 446183"/>
                <a:gd name="connsiteX182" fmla="*/ 241019 w 511887"/>
                <a:gd name="connsiteY182" fmla="*/ 209303 h 446183"/>
                <a:gd name="connsiteX183" fmla="*/ 255456 w 511887"/>
                <a:gd name="connsiteY183" fmla="*/ 223740 h 446183"/>
                <a:gd name="connsiteX184" fmla="*/ 251880 w 511887"/>
                <a:gd name="connsiteY184" fmla="*/ 232374 h 446183"/>
                <a:gd name="connsiteX185" fmla="*/ 257941 w 511887"/>
                <a:gd name="connsiteY185" fmla="*/ 229863 h 446183"/>
                <a:gd name="connsiteX186" fmla="*/ 272378 w 511887"/>
                <a:gd name="connsiteY186" fmla="*/ 244300 h 446183"/>
                <a:gd name="connsiteX187" fmla="*/ 268801 w 511887"/>
                <a:gd name="connsiteY187" fmla="*/ 252935 h 446183"/>
                <a:gd name="connsiteX188" fmla="*/ 274863 w 511887"/>
                <a:gd name="connsiteY188" fmla="*/ 250424 h 446183"/>
                <a:gd name="connsiteX189" fmla="*/ 289300 w 511887"/>
                <a:gd name="connsiteY189" fmla="*/ 264861 h 446183"/>
                <a:gd name="connsiteX190" fmla="*/ 285724 w 511887"/>
                <a:gd name="connsiteY190" fmla="*/ 273495 h 446183"/>
                <a:gd name="connsiteX191" fmla="*/ 291785 w 511887"/>
                <a:gd name="connsiteY191" fmla="*/ 270985 h 446183"/>
                <a:gd name="connsiteX192" fmla="*/ 306222 w 511887"/>
                <a:gd name="connsiteY192" fmla="*/ 285421 h 446183"/>
                <a:gd name="connsiteX193" fmla="*/ 302645 w 511887"/>
                <a:gd name="connsiteY193" fmla="*/ 294055 h 446183"/>
                <a:gd name="connsiteX194" fmla="*/ 308708 w 511887"/>
                <a:gd name="connsiteY194" fmla="*/ 291544 h 446183"/>
                <a:gd name="connsiteX195" fmla="*/ 323145 w 511887"/>
                <a:gd name="connsiteY195" fmla="*/ 305981 h 446183"/>
                <a:gd name="connsiteX196" fmla="*/ 319568 w 511887"/>
                <a:gd name="connsiteY196" fmla="*/ 314615 h 446183"/>
                <a:gd name="connsiteX197" fmla="*/ 325630 w 511887"/>
                <a:gd name="connsiteY197" fmla="*/ 312104 h 446183"/>
                <a:gd name="connsiteX198" fmla="*/ 340067 w 511887"/>
                <a:gd name="connsiteY198" fmla="*/ 326541 h 446183"/>
                <a:gd name="connsiteX199" fmla="*/ 336489 w 511887"/>
                <a:gd name="connsiteY199" fmla="*/ 335177 h 446183"/>
                <a:gd name="connsiteX200" fmla="*/ 342551 w 511887"/>
                <a:gd name="connsiteY200" fmla="*/ 332666 h 446183"/>
                <a:gd name="connsiteX201" fmla="*/ 356988 w 511887"/>
                <a:gd name="connsiteY201" fmla="*/ 347103 h 446183"/>
                <a:gd name="connsiteX202" fmla="*/ 353412 w 511887"/>
                <a:gd name="connsiteY202" fmla="*/ 355737 h 446183"/>
                <a:gd name="connsiteX203" fmla="*/ 359474 w 511887"/>
                <a:gd name="connsiteY203" fmla="*/ 353226 h 446183"/>
                <a:gd name="connsiteX204" fmla="*/ 373911 w 511887"/>
                <a:gd name="connsiteY204" fmla="*/ 367662 h 446183"/>
                <a:gd name="connsiteX205" fmla="*/ 370335 w 511887"/>
                <a:gd name="connsiteY205" fmla="*/ 376296 h 446183"/>
                <a:gd name="connsiteX206" fmla="*/ 376396 w 511887"/>
                <a:gd name="connsiteY206" fmla="*/ 373785 h 446183"/>
                <a:gd name="connsiteX207" fmla="*/ 390833 w 511887"/>
                <a:gd name="connsiteY207" fmla="*/ 388222 h 446183"/>
                <a:gd name="connsiteX208" fmla="*/ 387256 w 511887"/>
                <a:gd name="connsiteY208" fmla="*/ 396857 h 446183"/>
                <a:gd name="connsiteX209" fmla="*/ 393317 w 511887"/>
                <a:gd name="connsiteY209" fmla="*/ 394346 h 446183"/>
                <a:gd name="connsiteX210" fmla="*/ 403526 w 511887"/>
                <a:gd name="connsiteY210" fmla="*/ 398575 h 446183"/>
                <a:gd name="connsiteX211" fmla="*/ 407011 w 511887"/>
                <a:gd name="connsiteY211" fmla="*/ 406988 h 446183"/>
                <a:gd name="connsiteX212" fmla="*/ 411911 w 511887"/>
                <a:gd name="connsiteY212" fmla="*/ 404958 h 446183"/>
                <a:gd name="connsiteX213" fmla="*/ 422119 w 511887"/>
                <a:gd name="connsiteY213" fmla="*/ 409186 h 446183"/>
                <a:gd name="connsiteX214" fmla="*/ 425604 w 511887"/>
                <a:gd name="connsiteY214" fmla="*/ 417599 h 446183"/>
                <a:gd name="connsiteX215" fmla="*/ 430505 w 511887"/>
                <a:gd name="connsiteY215" fmla="*/ 415569 h 446183"/>
                <a:gd name="connsiteX216" fmla="*/ 440713 w 511887"/>
                <a:gd name="connsiteY216" fmla="*/ 419797 h 446183"/>
                <a:gd name="connsiteX217" fmla="*/ 441062 w 511887"/>
                <a:gd name="connsiteY217" fmla="*/ 420638 h 446183"/>
                <a:gd name="connsiteX218" fmla="*/ 449098 w 511887"/>
                <a:gd name="connsiteY218" fmla="*/ 417309 h 446183"/>
                <a:gd name="connsiteX219" fmla="*/ 463535 w 511887"/>
                <a:gd name="connsiteY219" fmla="*/ 431746 h 446183"/>
                <a:gd name="connsiteX220" fmla="*/ 449098 w 511887"/>
                <a:gd name="connsiteY220" fmla="*/ 446183 h 446183"/>
                <a:gd name="connsiteX221" fmla="*/ 438890 w 511887"/>
                <a:gd name="connsiteY221" fmla="*/ 441955 h 446183"/>
                <a:gd name="connsiteX222" fmla="*/ 438542 w 511887"/>
                <a:gd name="connsiteY222" fmla="*/ 441114 h 446183"/>
                <a:gd name="connsiteX223" fmla="*/ 430505 w 511887"/>
                <a:gd name="connsiteY223" fmla="*/ 444443 h 446183"/>
                <a:gd name="connsiteX224" fmla="*/ 420297 w 511887"/>
                <a:gd name="connsiteY224" fmla="*/ 440214 h 446183"/>
                <a:gd name="connsiteX225" fmla="*/ 416812 w 511887"/>
                <a:gd name="connsiteY225" fmla="*/ 431801 h 446183"/>
                <a:gd name="connsiteX226" fmla="*/ 411911 w 511887"/>
                <a:gd name="connsiteY226" fmla="*/ 433832 h 446183"/>
                <a:gd name="connsiteX227" fmla="*/ 401702 w 511887"/>
                <a:gd name="connsiteY227" fmla="*/ 429603 h 446183"/>
                <a:gd name="connsiteX228" fmla="*/ 398218 w 511887"/>
                <a:gd name="connsiteY228" fmla="*/ 421190 h 446183"/>
                <a:gd name="connsiteX229" fmla="*/ 393318 w 511887"/>
                <a:gd name="connsiteY229" fmla="*/ 423220 h 446183"/>
                <a:gd name="connsiteX230" fmla="*/ 378880 w 511887"/>
                <a:gd name="connsiteY230" fmla="*/ 408783 h 446183"/>
                <a:gd name="connsiteX231" fmla="*/ 382457 w 511887"/>
                <a:gd name="connsiteY231" fmla="*/ 400149 h 446183"/>
                <a:gd name="connsiteX232" fmla="*/ 376396 w 511887"/>
                <a:gd name="connsiteY232" fmla="*/ 402659 h 446183"/>
                <a:gd name="connsiteX233" fmla="*/ 361959 w 511887"/>
                <a:gd name="connsiteY233" fmla="*/ 388222 h 446183"/>
                <a:gd name="connsiteX234" fmla="*/ 365535 w 511887"/>
                <a:gd name="connsiteY234" fmla="*/ 379589 h 446183"/>
                <a:gd name="connsiteX235" fmla="*/ 359474 w 511887"/>
                <a:gd name="connsiteY235" fmla="*/ 382100 h 446183"/>
                <a:gd name="connsiteX236" fmla="*/ 345037 w 511887"/>
                <a:gd name="connsiteY236" fmla="*/ 367663 h 446183"/>
                <a:gd name="connsiteX237" fmla="*/ 348614 w 511887"/>
                <a:gd name="connsiteY237" fmla="*/ 359029 h 446183"/>
                <a:gd name="connsiteX238" fmla="*/ 342551 w 511887"/>
                <a:gd name="connsiteY238" fmla="*/ 361540 h 446183"/>
                <a:gd name="connsiteX239" fmla="*/ 328114 w 511887"/>
                <a:gd name="connsiteY239" fmla="*/ 347103 h 446183"/>
                <a:gd name="connsiteX240" fmla="*/ 331691 w 511887"/>
                <a:gd name="connsiteY240" fmla="*/ 338467 h 446183"/>
                <a:gd name="connsiteX241" fmla="*/ 325630 w 511887"/>
                <a:gd name="connsiteY241" fmla="*/ 340978 h 446183"/>
                <a:gd name="connsiteX242" fmla="*/ 311193 w 511887"/>
                <a:gd name="connsiteY242" fmla="*/ 326541 h 446183"/>
                <a:gd name="connsiteX243" fmla="*/ 314769 w 511887"/>
                <a:gd name="connsiteY243" fmla="*/ 317907 h 446183"/>
                <a:gd name="connsiteX244" fmla="*/ 308708 w 511887"/>
                <a:gd name="connsiteY244" fmla="*/ 320418 h 446183"/>
                <a:gd name="connsiteX245" fmla="*/ 294271 w 511887"/>
                <a:gd name="connsiteY245" fmla="*/ 305981 h 446183"/>
                <a:gd name="connsiteX246" fmla="*/ 297847 w 511887"/>
                <a:gd name="connsiteY246" fmla="*/ 297347 h 446183"/>
                <a:gd name="connsiteX247" fmla="*/ 291785 w 511887"/>
                <a:gd name="connsiteY247" fmla="*/ 299859 h 446183"/>
                <a:gd name="connsiteX248" fmla="*/ 277348 w 511887"/>
                <a:gd name="connsiteY248" fmla="*/ 285422 h 446183"/>
                <a:gd name="connsiteX249" fmla="*/ 280924 w 511887"/>
                <a:gd name="connsiteY249" fmla="*/ 276787 h 446183"/>
                <a:gd name="connsiteX250" fmla="*/ 274863 w 511887"/>
                <a:gd name="connsiteY250" fmla="*/ 279298 h 446183"/>
                <a:gd name="connsiteX251" fmla="*/ 260426 w 511887"/>
                <a:gd name="connsiteY251" fmla="*/ 264861 h 446183"/>
                <a:gd name="connsiteX252" fmla="*/ 264003 w 511887"/>
                <a:gd name="connsiteY252" fmla="*/ 256226 h 446183"/>
                <a:gd name="connsiteX253" fmla="*/ 257941 w 511887"/>
                <a:gd name="connsiteY253" fmla="*/ 258737 h 446183"/>
                <a:gd name="connsiteX254" fmla="*/ 243504 w 511887"/>
                <a:gd name="connsiteY254" fmla="*/ 244300 h 446183"/>
                <a:gd name="connsiteX255" fmla="*/ 247080 w 511887"/>
                <a:gd name="connsiteY255" fmla="*/ 235666 h 446183"/>
                <a:gd name="connsiteX256" fmla="*/ 241019 w 511887"/>
                <a:gd name="connsiteY256" fmla="*/ 238177 h 446183"/>
                <a:gd name="connsiteX257" fmla="*/ 226582 w 511887"/>
                <a:gd name="connsiteY257" fmla="*/ 223740 h 446183"/>
                <a:gd name="connsiteX258" fmla="*/ 230158 w 511887"/>
                <a:gd name="connsiteY258" fmla="*/ 215107 h 446183"/>
                <a:gd name="connsiteX259" fmla="*/ 224098 w 511887"/>
                <a:gd name="connsiteY259" fmla="*/ 217617 h 446183"/>
                <a:gd name="connsiteX260" fmla="*/ 209661 w 511887"/>
                <a:gd name="connsiteY260" fmla="*/ 203180 h 446183"/>
                <a:gd name="connsiteX261" fmla="*/ 210502 w 511887"/>
                <a:gd name="connsiteY261" fmla="*/ 201149 h 446183"/>
                <a:gd name="connsiteX262" fmla="*/ 200471 w 511887"/>
                <a:gd name="connsiteY262" fmla="*/ 196994 h 446183"/>
                <a:gd name="connsiteX263" fmla="*/ 196243 w 511887"/>
                <a:gd name="connsiteY263" fmla="*/ 186786 h 446183"/>
                <a:gd name="connsiteX264" fmla="*/ 197084 w 511887"/>
                <a:gd name="connsiteY264" fmla="*/ 184755 h 446183"/>
                <a:gd name="connsiteX265" fmla="*/ 187055 w 511887"/>
                <a:gd name="connsiteY265" fmla="*/ 180600 h 446183"/>
                <a:gd name="connsiteX266" fmla="*/ 182826 w 511887"/>
                <a:gd name="connsiteY266" fmla="*/ 170392 h 446183"/>
                <a:gd name="connsiteX267" fmla="*/ 183668 w 511887"/>
                <a:gd name="connsiteY267" fmla="*/ 168361 h 446183"/>
                <a:gd name="connsiteX268" fmla="*/ 173637 w 511887"/>
                <a:gd name="connsiteY268" fmla="*/ 164206 h 446183"/>
                <a:gd name="connsiteX269" fmla="*/ 169408 w 511887"/>
                <a:gd name="connsiteY269" fmla="*/ 153998 h 446183"/>
                <a:gd name="connsiteX270" fmla="*/ 170249 w 511887"/>
                <a:gd name="connsiteY270" fmla="*/ 151967 h 446183"/>
                <a:gd name="connsiteX271" fmla="*/ 160219 w 511887"/>
                <a:gd name="connsiteY271" fmla="*/ 147812 h 446183"/>
                <a:gd name="connsiteX272" fmla="*/ 155991 w 511887"/>
                <a:gd name="connsiteY272" fmla="*/ 137604 h 446183"/>
                <a:gd name="connsiteX273" fmla="*/ 156832 w 511887"/>
                <a:gd name="connsiteY273" fmla="*/ 135573 h 446183"/>
                <a:gd name="connsiteX274" fmla="*/ 146802 w 511887"/>
                <a:gd name="connsiteY274" fmla="*/ 131418 h 446183"/>
                <a:gd name="connsiteX275" fmla="*/ 142573 w 511887"/>
                <a:gd name="connsiteY275" fmla="*/ 121209 h 446183"/>
                <a:gd name="connsiteX276" fmla="*/ 143415 w 511887"/>
                <a:gd name="connsiteY276" fmla="*/ 119179 h 446183"/>
                <a:gd name="connsiteX277" fmla="*/ 133385 w 511887"/>
                <a:gd name="connsiteY277" fmla="*/ 115024 h 446183"/>
                <a:gd name="connsiteX278" fmla="*/ 129156 w 511887"/>
                <a:gd name="connsiteY278" fmla="*/ 104816 h 446183"/>
                <a:gd name="connsiteX279" fmla="*/ 129998 w 511887"/>
                <a:gd name="connsiteY279" fmla="*/ 102785 h 446183"/>
                <a:gd name="connsiteX280" fmla="*/ 119968 w 511887"/>
                <a:gd name="connsiteY280" fmla="*/ 98630 h 446183"/>
                <a:gd name="connsiteX281" fmla="*/ 117884 w 511887"/>
                <a:gd name="connsiteY281" fmla="*/ 93600 h 446183"/>
                <a:gd name="connsiteX282" fmla="*/ 115315 w 511887"/>
                <a:gd name="connsiteY282" fmla="*/ 94664 h 446183"/>
                <a:gd name="connsiteX283" fmla="*/ 105107 w 511887"/>
                <a:gd name="connsiteY283" fmla="*/ 90435 h 446183"/>
                <a:gd name="connsiteX284" fmla="*/ 102067 w 511887"/>
                <a:gd name="connsiteY284" fmla="*/ 83098 h 446183"/>
                <a:gd name="connsiteX285" fmla="*/ 101126 w 511887"/>
                <a:gd name="connsiteY285" fmla="*/ 83488 h 446183"/>
                <a:gd name="connsiteX286" fmla="*/ 90917 w 511887"/>
                <a:gd name="connsiteY286" fmla="*/ 79260 h 446183"/>
                <a:gd name="connsiteX287" fmla="*/ 87356 w 511887"/>
                <a:gd name="connsiteY287" fmla="*/ 70662 h 446183"/>
                <a:gd name="connsiteX288" fmla="*/ 81364 w 511887"/>
                <a:gd name="connsiteY288" fmla="*/ 73144 h 446183"/>
                <a:gd name="connsiteX289" fmla="*/ 71155 w 511887"/>
                <a:gd name="connsiteY289" fmla="*/ 68915 h 446183"/>
                <a:gd name="connsiteX290" fmla="*/ 68504 w 511887"/>
                <a:gd name="connsiteY290" fmla="*/ 62515 h 446183"/>
                <a:gd name="connsiteX291" fmla="*/ 62209 w 511887"/>
                <a:gd name="connsiteY291" fmla="*/ 65123 h 446183"/>
                <a:gd name="connsiteX292" fmla="*/ 52001 w 511887"/>
                <a:gd name="connsiteY292" fmla="*/ 60894 h 446183"/>
                <a:gd name="connsiteX293" fmla="*/ 47891 w 511887"/>
                <a:gd name="connsiteY293" fmla="*/ 50973 h 446183"/>
                <a:gd name="connsiteX294" fmla="*/ 39525 w 511887"/>
                <a:gd name="connsiteY294" fmla="*/ 54439 h 446183"/>
                <a:gd name="connsiteX295" fmla="*/ 25087 w 511887"/>
                <a:gd name="connsiteY295" fmla="*/ 40002 h 446183"/>
                <a:gd name="connsiteX296" fmla="*/ 39524 w 511887"/>
                <a:gd name="connsiteY296" fmla="*/ 25565 h 446183"/>
                <a:gd name="connsiteX297" fmla="*/ 14437 w 511887"/>
                <a:gd name="connsiteY297" fmla="*/ 15338 h 446183"/>
                <a:gd name="connsiteX298" fmla="*/ 28874 w 511887"/>
                <a:gd name="connsiteY298" fmla="*/ 29775 h 446183"/>
                <a:gd name="connsiteX299" fmla="*/ 14437 w 511887"/>
                <a:gd name="connsiteY299" fmla="*/ 44212 h 446183"/>
                <a:gd name="connsiteX300" fmla="*/ 0 w 511887"/>
                <a:gd name="connsiteY300" fmla="*/ 29775 h 446183"/>
                <a:gd name="connsiteX301" fmla="*/ 14437 w 511887"/>
                <a:gd name="connsiteY301" fmla="*/ 15338 h 44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11887" h="446183">
                  <a:moveTo>
                    <a:pt x="448474" y="0"/>
                  </a:moveTo>
                  <a:cubicBezTo>
                    <a:pt x="456447" y="0"/>
                    <a:pt x="462911" y="6464"/>
                    <a:pt x="462911" y="14437"/>
                  </a:cubicBezTo>
                  <a:lnTo>
                    <a:pt x="458744" y="24498"/>
                  </a:lnTo>
                  <a:lnTo>
                    <a:pt x="461514" y="25646"/>
                  </a:lnTo>
                  <a:cubicBezTo>
                    <a:pt x="464127" y="28258"/>
                    <a:pt x="465743" y="31867"/>
                    <a:pt x="465743" y="35854"/>
                  </a:cubicBezTo>
                  <a:lnTo>
                    <a:pt x="461575" y="45915"/>
                  </a:lnTo>
                  <a:lnTo>
                    <a:pt x="464346" y="47062"/>
                  </a:lnTo>
                  <a:cubicBezTo>
                    <a:pt x="466958" y="49675"/>
                    <a:pt x="468574" y="53284"/>
                    <a:pt x="468574" y="57271"/>
                  </a:cubicBezTo>
                  <a:lnTo>
                    <a:pt x="464407" y="67332"/>
                  </a:lnTo>
                  <a:lnTo>
                    <a:pt x="467179" y="68480"/>
                  </a:lnTo>
                  <a:cubicBezTo>
                    <a:pt x="469791" y="71093"/>
                    <a:pt x="471407" y="74702"/>
                    <a:pt x="471407" y="78688"/>
                  </a:cubicBezTo>
                  <a:lnTo>
                    <a:pt x="467240" y="88749"/>
                  </a:lnTo>
                  <a:lnTo>
                    <a:pt x="470010" y="89897"/>
                  </a:lnTo>
                  <a:cubicBezTo>
                    <a:pt x="472623" y="92509"/>
                    <a:pt x="474239" y="96119"/>
                    <a:pt x="474239" y="100105"/>
                  </a:cubicBezTo>
                  <a:lnTo>
                    <a:pt x="472265" y="104869"/>
                  </a:lnTo>
                  <a:lnTo>
                    <a:pt x="472843" y="105108"/>
                  </a:lnTo>
                  <a:cubicBezTo>
                    <a:pt x="475455" y="107721"/>
                    <a:pt x="477071" y="111330"/>
                    <a:pt x="477071" y="115317"/>
                  </a:cubicBezTo>
                  <a:cubicBezTo>
                    <a:pt x="477071" y="119303"/>
                    <a:pt x="475456" y="122912"/>
                    <a:pt x="472843" y="125525"/>
                  </a:cubicBezTo>
                  <a:lnTo>
                    <a:pt x="471248" y="126186"/>
                  </a:lnTo>
                  <a:lnTo>
                    <a:pt x="475744" y="128048"/>
                  </a:lnTo>
                  <a:cubicBezTo>
                    <a:pt x="478356" y="130661"/>
                    <a:pt x="479972" y="134270"/>
                    <a:pt x="479972" y="138256"/>
                  </a:cubicBezTo>
                  <a:cubicBezTo>
                    <a:pt x="479972" y="142243"/>
                    <a:pt x="478356" y="145852"/>
                    <a:pt x="475744" y="148465"/>
                  </a:cubicBezTo>
                  <a:lnTo>
                    <a:pt x="474148" y="149125"/>
                  </a:lnTo>
                  <a:lnTo>
                    <a:pt x="478646" y="150988"/>
                  </a:lnTo>
                  <a:cubicBezTo>
                    <a:pt x="481258" y="153601"/>
                    <a:pt x="482874" y="157210"/>
                    <a:pt x="482874" y="161197"/>
                  </a:cubicBezTo>
                  <a:cubicBezTo>
                    <a:pt x="482874" y="165183"/>
                    <a:pt x="481258" y="168792"/>
                    <a:pt x="478646" y="171405"/>
                  </a:cubicBezTo>
                  <a:lnTo>
                    <a:pt x="477050" y="172066"/>
                  </a:lnTo>
                  <a:lnTo>
                    <a:pt x="481547" y="173929"/>
                  </a:lnTo>
                  <a:cubicBezTo>
                    <a:pt x="484159" y="176541"/>
                    <a:pt x="485775" y="180151"/>
                    <a:pt x="485775" y="184137"/>
                  </a:cubicBezTo>
                  <a:cubicBezTo>
                    <a:pt x="485775" y="188124"/>
                    <a:pt x="484159" y="191733"/>
                    <a:pt x="481547" y="194346"/>
                  </a:cubicBezTo>
                  <a:lnTo>
                    <a:pt x="479950" y="195007"/>
                  </a:lnTo>
                  <a:lnTo>
                    <a:pt x="484448" y="196870"/>
                  </a:lnTo>
                  <a:cubicBezTo>
                    <a:pt x="487061" y="199483"/>
                    <a:pt x="488677" y="203092"/>
                    <a:pt x="488677" y="207079"/>
                  </a:cubicBezTo>
                  <a:cubicBezTo>
                    <a:pt x="488677" y="211065"/>
                    <a:pt x="487061" y="214674"/>
                    <a:pt x="484448" y="217287"/>
                  </a:cubicBezTo>
                  <a:lnTo>
                    <a:pt x="482854" y="217947"/>
                  </a:lnTo>
                  <a:lnTo>
                    <a:pt x="487350" y="219810"/>
                  </a:lnTo>
                  <a:cubicBezTo>
                    <a:pt x="489962" y="222422"/>
                    <a:pt x="491578" y="226031"/>
                    <a:pt x="491578" y="230018"/>
                  </a:cubicBezTo>
                  <a:cubicBezTo>
                    <a:pt x="491578" y="234004"/>
                    <a:pt x="489963" y="237614"/>
                    <a:pt x="487350" y="240226"/>
                  </a:cubicBezTo>
                  <a:lnTo>
                    <a:pt x="485754" y="240888"/>
                  </a:lnTo>
                  <a:lnTo>
                    <a:pt x="490251" y="242750"/>
                  </a:lnTo>
                  <a:cubicBezTo>
                    <a:pt x="492863" y="245363"/>
                    <a:pt x="494479" y="248972"/>
                    <a:pt x="494479" y="252959"/>
                  </a:cubicBezTo>
                  <a:cubicBezTo>
                    <a:pt x="494480" y="256945"/>
                    <a:pt x="492864" y="260554"/>
                    <a:pt x="490251" y="263167"/>
                  </a:cubicBezTo>
                  <a:lnTo>
                    <a:pt x="488654" y="263829"/>
                  </a:lnTo>
                  <a:lnTo>
                    <a:pt x="493152" y="265692"/>
                  </a:lnTo>
                  <a:cubicBezTo>
                    <a:pt x="495765" y="268304"/>
                    <a:pt x="497381" y="271914"/>
                    <a:pt x="497381" y="275900"/>
                  </a:cubicBezTo>
                  <a:cubicBezTo>
                    <a:pt x="497381" y="279887"/>
                    <a:pt x="495765" y="283496"/>
                    <a:pt x="493152" y="286109"/>
                  </a:cubicBezTo>
                  <a:lnTo>
                    <a:pt x="491557" y="286769"/>
                  </a:lnTo>
                  <a:lnTo>
                    <a:pt x="496054" y="288632"/>
                  </a:lnTo>
                  <a:cubicBezTo>
                    <a:pt x="498667" y="291245"/>
                    <a:pt x="500283" y="294854"/>
                    <a:pt x="500283" y="298840"/>
                  </a:cubicBezTo>
                  <a:cubicBezTo>
                    <a:pt x="500283" y="302827"/>
                    <a:pt x="498667" y="306436"/>
                    <a:pt x="496054" y="309049"/>
                  </a:cubicBezTo>
                  <a:lnTo>
                    <a:pt x="494458" y="309710"/>
                  </a:lnTo>
                  <a:lnTo>
                    <a:pt x="498955" y="311573"/>
                  </a:lnTo>
                  <a:cubicBezTo>
                    <a:pt x="501568" y="314185"/>
                    <a:pt x="503184" y="317795"/>
                    <a:pt x="503184" y="321781"/>
                  </a:cubicBezTo>
                  <a:cubicBezTo>
                    <a:pt x="503184" y="325768"/>
                    <a:pt x="501568" y="329377"/>
                    <a:pt x="498955" y="331989"/>
                  </a:cubicBezTo>
                  <a:lnTo>
                    <a:pt x="497359" y="332651"/>
                  </a:lnTo>
                  <a:lnTo>
                    <a:pt x="501856" y="334513"/>
                  </a:lnTo>
                  <a:cubicBezTo>
                    <a:pt x="504469" y="337126"/>
                    <a:pt x="506085" y="340735"/>
                    <a:pt x="506085" y="344722"/>
                  </a:cubicBezTo>
                  <a:cubicBezTo>
                    <a:pt x="506085" y="348708"/>
                    <a:pt x="504469" y="352317"/>
                    <a:pt x="501856" y="354930"/>
                  </a:cubicBezTo>
                  <a:lnTo>
                    <a:pt x="500261" y="355591"/>
                  </a:lnTo>
                  <a:lnTo>
                    <a:pt x="504758" y="357454"/>
                  </a:lnTo>
                  <a:cubicBezTo>
                    <a:pt x="507371" y="360066"/>
                    <a:pt x="508987" y="363675"/>
                    <a:pt x="508987" y="367662"/>
                  </a:cubicBezTo>
                  <a:lnTo>
                    <a:pt x="505624" y="375781"/>
                  </a:lnTo>
                  <a:lnTo>
                    <a:pt x="507659" y="376624"/>
                  </a:lnTo>
                  <a:cubicBezTo>
                    <a:pt x="510271" y="379237"/>
                    <a:pt x="511887" y="382846"/>
                    <a:pt x="511887" y="386832"/>
                  </a:cubicBezTo>
                  <a:cubicBezTo>
                    <a:pt x="511887" y="390819"/>
                    <a:pt x="510272" y="394428"/>
                    <a:pt x="507659" y="397041"/>
                  </a:cubicBezTo>
                  <a:lnTo>
                    <a:pt x="503516" y="398757"/>
                  </a:lnTo>
                  <a:lnTo>
                    <a:pt x="504758" y="399272"/>
                  </a:lnTo>
                  <a:cubicBezTo>
                    <a:pt x="507371" y="401884"/>
                    <a:pt x="508987" y="405494"/>
                    <a:pt x="508987" y="409480"/>
                  </a:cubicBezTo>
                  <a:cubicBezTo>
                    <a:pt x="508987" y="417453"/>
                    <a:pt x="502523" y="423917"/>
                    <a:pt x="494550" y="423917"/>
                  </a:cubicBezTo>
                  <a:lnTo>
                    <a:pt x="490102" y="422075"/>
                  </a:lnTo>
                  <a:lnTo>
                    <a:pt x="490576" y="423220"/>
                  </a:lnTo>
                  <a:cubicBezTo>
                    <a:pt x="490576" y="431193"/>
                    <a:pt x="484112" y="437657"/>
                    <a:pt x="476139" y="437657"/>
                  </a:cubicBezTo>
                  <a:cubicBezTo>
                    <a:pt x="468166" y="437658"/>
                    <a:pt x="461702" y="431194"/>
                    <a:pt x="461702" y="423221"/>
                  </a:cubicBezTo>
                  <a:cubicBezTo>
                    <a:pt x="461702" y="415248"/>
                    <a:pt x="468166" y="408784"/>
                    <a:pt x="476139" y="408783"/>
                  </a:cubicBezTo>
                  <a:lnTo>
                    <a:pt x="480588" y="410626"/>
                  </a:lnTo>
                  <a:lnTo>
                    <a:pt x="480113" y="409480"/>
                  </a:lnTo>
                  <a:cubicBezTo>
                    <a:pt x="480113" y="405494"/>
                    <a:pt x="481729" y="401885"/>
                    <a:pt x="484342" y="399272"/>
                  </a:cubicBezTo>
                  <a:lnTo>
                    <a:pt x="488485" y="397556"/>
                  </a:lnTo>
                  <a:lnTo>
                    <a:pt x="487242" y="397041"/>
                  </a:lnTo>
                  <a:cubicBezTo>
                    <a:pt x="484629" y="394428"/>
                    <a:pt x="483014" y="390819"/>
                    <a:pt x="483013" y="386832"/>
                  </a:cubicBezTo>
                  <a:lnTo>
                    <a:pt x="486377" y="378713"/>
                  </a:lnTo>
                  <a:lnTo>
                    <a:pt x="484341" y="377870"/>
                  </a:lnTo>
                  <a:cubicBezTo>
                    <a:pt x="481729" y="375258"/>
                    <a:pt x="480113" y="371649"/>
                    <a:pt x="480113" y="367662"/>
                  </a:cubicBezTo>
                  <a:cubicBezTo>
                    <a:pt x="480113" y="363676"/>
                    <a:pt x="481729" y="360066"/>
                    <a:pt x="484341" y="357454"/>
                  </a:cubicBezTo>
                  <a:lnTo>
                    <a:pt x="485937" y="356793"/>
                  </a:lnTo>
                  <a:lnTo>
                    <a:pt x="481439" y="354930"/>
                  </a:lnTo>
                  <a:cubicBezTo>
                    <a:pt x="478827" y="352318"/>
                    <a:pt x="477211" y="348708"/>
                    <a:pt x="477211" y="344722"/>
                  </a:cubicBezTo>
                  <a:cubicBezTo>
                    <a:pt x="477211" y="340735"/>
                    <a:pt x="478827" y="337126"/>
                    <a:pt x="481439" y="334513"/>
                  </a:cubicBezTo>
                  <a:lnTo>
                    <a:pt x="483035" y="333852"/>
                  </a:lnTo>
                  <a:lnTo>
                    <a:pt x="478538" y="331989"/>
                  </a:lnTo>
                  <a:cubicBezTo>
                    <a:pt x="475926" y="329377"/>
                    <a:pt x="474310" y="325768"/>
                    <a:pt x="474310" y="321781"/>
                  </a:cubicBezTo>
                  <a:cubicBezTo>
                    <a:pt x="474310" y="317795"/>
                    <a:pt x="475926" y="314186"/>
                    <a:pt x="478538" y="311573"/>
                  </a:cubicBezTo>
                  <a:lnTo>
                    <a:pt x="480134" y="310912"/>
                  </a:lnTo>
                  <a:lnTo>
                    <a:pt x="475637" y="309049"/>
                  </a:lnTo>
                  <a:cubicBezTo>
                    <a:pt x="473025" y="306436"/>
                    <a:pt x="471409" y="302827"/>
                    <a:pt x="471409" y="298841"/>
                  </a:cubicBezTo>
                  <a:cubicBezTo>
                    <a:pt x="471409" y="294854"/>
                    <a:pt x="473025" y="291245"/>
                    <a:pt x="475637" y="288632"/>
                  </a:cubicBezTo>
                  <a:lnTo>
                    <a:pt x="477233" y="287971"/>
                  </a:lnTo>
                  <a:lnTo>
                    <a:pt x="472735" y="286109"/>
                  </a:lnTo>
                  <a:cubicBezTo>
                    <a:pt x="470123" y="283496"/>
                    <a:pt x="468507" y="279887"/>
                    <a:pt x="468507" y="275900"/>
                  </a:cubicBezTo>
                  <a:cubicBezTo>
                    <a:pt x="468507" y="271914"/>
                    <a:pt x="470123" y="268305"/>
                    <a:pt x="472735" y="265692"/>
                  </a:cubicBezTo>
                  <a:lnTo>
                    <a:pt x="474332" y="265030"/>
                  </a:lnTo>
                  <a:lnTo>
                    <a:pt x="469834" y="263167"/>
                  </a:lnTo>
                  <a:cubicBezTo>
                    <a:pt x="467222" y="260555"/>
                    <a:pt x="465606" y="256945"/>
                    <a:pt x="465606" y="252959"/>
                  </a:cubicBezTo>
                  <a:cubicBezTo>
                    <a:pt x="465605" y="248972"/>
                    <a:pt x="467221" y="245363"/>
                    <a:pt x="469834" y="242750"/>
                  </a:cubicBezTo>
                  <a:lnTo>
                    <a:pt x="471430" y="242089"/>
                  </a:lnTo>
                  <a:lnTo>
                    <a:pt x="466933" y="240226"/>
                  </a:lnTo>
                  <a:cubicBezTo>
                    <a:pt x="464321" y="237614"/>
                    <a:pt x="462704" y="234005"/>
                    <a:pt x="462704" y="230018"/>
                  </a:cubicBezTo>
                  <a:cubicBezTo>
                    <a:pt x="462704" y="226032"/>
                    <a:pt x="464320" y="222422"/>
                    <a:pt x="466933" y="219810"/>
                  </a:cubicBezTo>
                  <a:lnTo>
                    <a:pt x="468527" y="219149"/>
                  </a:lnTo>
                  <a:lnTo>
                    <a:pt x="464031" y="217287"/>
                  </a:lnTo>
                  <a:cubicBezTo>
                    <a:pt x="461419" y="214675"/>
                    <a:pt x="459803" y="211065"/>
                    <a:pt x="459803" y="207079"/>
                  </a:cubicBezTo>
                  <a:cubicBezTo>
                    <a:pt x="459803" y="203092"/>
                    <a:pt x="461419" y="199483"/>
                    <a:pt x="464031" y="196870"/>
                  </a:cubicBezTo>
                  <a:lnTo>
                    <a:pt x="465628" y="196209"/>
                  </a:lnTo>
                  <a:lnTo>
                    <a:pt x="461130" y="194345"/>
                  </a:lnTo>
                  <a:cubicBezTo>
                    <a:pt x="458517" y="191733"/>
                    <a:pt x="456901" y="188124"/>
                    <a:pt x="456901" y="184137"/>
                  </a:cubicBezTo>
                  <a:cubicBezTo>
                    <a:pt x="456901" y="180151"/>
                    <a:pt x="458517" y="176542"/>
                    <a:pt x="461130" y="173929"/>
                  </a:cubicBezTo>
                  <a:lnTo>
                    <a:pt x="462726" y="173268"/>
                  </a:lnTo>
                  <a:lnTo>
                    <a:pt x="458229" y="171405"/>
                  </a:lnTo>
                  <a:cubicBezTo>
                    <a:pt x="455616" y="168792"/>
                    <a:pt x="454000" y="165183"/>
                    <a:pt x="454000" y="161197"/>
                  </a:cubicBezTo>
                  <a:cubicBezTo>
                    <a:pt x="454000" y="157210"/>
                    <a:pt x="455616" y="153601"/>
                    <a:pt x="458229" y="150988"/>
                  </a:cubicBezTo>
                  <a:lnTo>
                    <a:pt x="459824" y="150327"/>
                  </a:lnTo>
                  <a:lnTo>
                    <a:pt x="455327" y="148465"/>
                  </a:lnTo>
                  <a:cubicBezTo>
                    <a:pt x="452714" y="145852"/>
                    <a:pt x="451098" y="142243"/>
                    <a:pt x="451098" y="138256"/>
                  </a:cubicBezTo>
                  <a:cubicBezTo>
                    <a:pt x="451098" y="134270"/>
                    <a:pt x="452714" y="130661"/>
                    <a:pt x="455327" y="128048"/>
                  </a:cubicBezTo>
                  <a:lnTo>
                    <a:pt x="456922" y="127387"/>
                  </a:lnTo>
                  <a:lnTo>
                    <a:pt x="452426" y="125525"/>
                  </a:lnTo>
                  <a:cubicBezTo>
                    <a:pt x="449814" y="122913"/>
                    <a:pt x="448198" y="119303"/>
                    <a:pt x="448197" y="115317"/>
                  </a:cubicBezTo>
                  <a:lnTo>
                    <a:pt x="450171" y="110553"/>
                  </a:lnTo>
                  <a:lnTo>
                    <a:pt x="449593" y="110313"/>
                  </a:lnTo>
                  <a:cubicBezTo>
                    <a:pt x="446981" y="107701"/>
                    <a:pt x="445365" y="104092"/>
                    <a:pt x="445365" y="100105"/>
                  </a:cubicBezTo>
                  <a:lnTo>
                    <a:pt x="449532" y="90044"/>
                  </a:lnTo>
                  <a:lnTo>
                    <a:pt x="446762" y="88897"/>
                  </a:lnTo>
                  <a:cubicBezTo>
                    <a:pt x="444149" y="86284"/>
                    <a:pt x="442533" y="82675"/>
                    <a:pt x="442533" y="78688"/>
                  </a:cubicBezTo>
                  <a:lnTo>
                    <a:pt x="446701" y="68627"/>
                  </a:lnTo>
                  <a:lnTo>
                    <a:pt x="443929" y="67479"/>
                  </a:lnTo>
                  <a:cubicBezTo>
                    <a:pt x="441317" y="64867"/>
                    <a:pt x="439700" y="61257"/>
                    <a:pt x="439700" y="57271"/>
                  </a:cubicBezTo>
                  <a:lnTo>
                    <a:pt x="443868" y="47210"/>
                  </a:lnTo>
                  <a:lnTo>
                    <a:pt x="441098" y="46062"/>
                  </a:lnTo>
                  <a:cubicBezTo>
                    <a:pt x="438485" y="43450"/>
                    <a:pt x="436869" y="39841"/>
                    <a:pt x="436869" y="35854"/>
                  </a:cubicBezTo>
                  <a:lnTo>
                    <a:pt x="441037" y="25793"/>
                  </a:lnTo>
                  <a:lnTo>
                    <a:pt x="438266" y="24646"/>
                  </a:lnTo>
                  <a:cubicBezTo>
                    <a:pt x="435653" y="22033"/>
                    <a:pt x="434037" y="18424"/>
                    <a:pt x="434037" y="14437"/>
                  </a:cubicBezTo>
                  <a:cubicBezTo>
                    <a:pt x="434037" y="6464"/>
                    <a:pt x="440501" y="0"/>
                    <a:pt x="448474" y="0"/>
                  </a:cubicBezTo>
                  <a:close/>
                  <a:moveTo>
                    <a:pt x="39524" y="25565"/>
                  </a:moveTo>
                  <a:cubicBezTo>
                    <a:pt x="43511" y="25565"/>
                    <a:pt x="47120" y="27181"/>
                    <a:pt x="49733" y="29794"/>
                  </a:cubicBezTo>
                  <a:lnTo>
                    <a:pt x="53842" y="39714"/>
                  </a:lnTo>
                  <a:lnTo>
                    <a:pt x="62209" y="36249"/>
                  </a:lnTo>
                  <a:cubicBezTo>
                    <a:pt x="66195" y="36249"/>
                    <a:pt x="69805" y="37864"/>
                    <a:pt x="72417" y="40477"/>
                  </a:cubicBezTo>
                  <a:lnTo>
                    <a:pt x="75069" y="46877"/>
                  </a:lnTo>
                  <a:lnTo>
                    <a:pt x="81364" y="44270"/>
                  </a:lnTo>
                  <a:cubicBezTo>
                    <a:pt x="85350" y="44270"/>
                    <a:pt x="88960" y="45886"/>
                    <a:pt x="91572" y="48498"/>
                  </a:cubicBezTo>
                  <a:lnTo>
                    <a:pt x="95134" y="57096"/>
                  </a:lnTo>
                  <a:lnTo>
                    <a:pt x="101126" y="54614"/>
                  </a:lnTo>
                  <a:cubicBezTo>
                    <a:pt x="105112" y="54614"/>
                    <a:pt x="108722" y="56230"/>
                    <a:pt x="111334" y="58843"/>
                  </a:cubicBezTo>
                  <a:lnTo>
                    <a:pt x="114374" y="66180"/>
                  </a:lnTo>
                  <a:lnTo>
                    <a:pt x="115315" y="65790"/>
                  </a:lnTo>
                  <a:cubicBezTo>
                    <a:pt x="119302" y="65790"/>
                    <a:pt x="122911" y="67406"/>
                    <a:pt x="125524" y="70019"/>
                  </a:cubicBezTo>
                  <a:lnTo>
                    <a:pt x="127607" y="75049"/>
                  </a:lnTo>
                  <a:lnTo>
                    <a:pt x="130176" y="73984"/>
                  </a:lnTo>
                  <a:cubicBezTo>
                    <a:pt x="138149" y="73984"/>
                    <a:pt x="144613" y="80448"/>
                    <a:pt x="144613" y="88421"/>
                  </a:cubicBezTo>
                  <a:lnTo>
                    <a:pt x="143771" y="90453"/>
                  </a:lnTo>
                  <a:lnTo>
                    <a:pt x="153802" y="94608"/>
                  </a:lnTo>
                  <a:cubicBezTo>
                    <a:pt x="156414" y="97220"/>
                    <a:pt x="158030" y="100829"/>
                    <a:pt x="158030" y="104816"/>
                  </a:cubicBezTo>
                  <a:lnTo>
                    <a:pt x="157189" y="106846"/>
                  </a:lnTo>
                  <a:lnTo>
                    <a:pt x="167219" y="111001"/>
                  </a:lnTo>
                  <a:cubicBezTo>
                    <a:pt x="169831" y="113614"/>
                    <a:pt x="171447" y="117223"/>
                    <a:pt x="171447" y="121209"/>
                  </a:cubicBezTo>
                  <a:lnTo>
                    <a:pt x="170606" y="123241"/>
                  </a:lnTo>
                  <a:lnTo>
                    <a:pt x="180636" y="127396"/>
                  </a:lnTo>
                  <a:cubicBezTo>
                    <a:pt x="183249" y="130008"/>
                    <a:pt x="184865" y="133617"/>
                    <a:pt x="184865" y="137604"/>
                  </a:cubicBezTo>
                  <a:lnTo>
                    <a:pt x="184024" y="139635"/>
                  </a:lnTo>
                  <a:lnTo>
                    <a:pt x="194053" y="143789"/>
                  </a:lnTo>
                  <a:cubicBezTo>
                    <a:pt x="196666" y="146402"/>
                    <a:pt x="198282" y="150011"/>
                    <a:pt x="198282" y="153997"/>
                  </a:cubicBezTo>
                  <a:lnTo>
                    <a:pt x="197441" y="156028"/>
                  </a:lnTo>
                  <a:lnTo>
                    <a:pt x="207472" y="160184"/>
                  </a:lnTo>
                  <a:cubicBezTo>
                    <a:pt x="210084" y="162796"/>
                    <a:pt x="211700" y="166405"/>
                    <a:pt x="211700" y="170392"/>
                  </a:cubicBezTo>
                  <a:lnTo>
                    <a:pt x="210859" y="172423"/>
                  </a:lnTo>
                  <a:lnTo>
                    <a:pt x="220888" y="176577"/>
                  </a:lnTo>
                  <a:cubicBezTo>
                    <a:pt x="223501" y="179190"/>
                    <a:pt x="225117" y="182799"/>
                    <a:pt x="225117" y="186786"/>
                  </a:cubicBezTo>
                  <a:lnTo>
                    <a:pt x="224275" y="188816"/>
                  </a:lnTo>
                  <a:lnTo>
                    <a:pt x="234306" y="192972"/>
                  </a:lnTo>
                  <a:cubicBezTo>
                    <a:pt x="236919" y="195584"/>
                    <a:pt x="238535" y="199193"/>
                    <a:pt x="238535" y="203180"/>
                  </a:cubicBezTo>
                  <a:lnTo>
                    <a:pt x="234959" y="211813"/>
                  </a:lnTo>
                  <a:lnTo>
                    <a:pt x="241019" y="209303"/>
                  </a:lnTo>
                  <a:cubicBezTo>
                    <a:pt x="248992" y="209303"/>
                    <a:pt x="255456" y="215767"/>
                    <a:pt x="255456" y="223740"/>
                  </a:cubicBezTo>
                  <a:lnTo>
                    <a:pt x="251880" y="232374"/>
                  </a:lnTo>
                  <a:lnTo>
                    <a:pt x="257941" y="229863"/>
                  </a:lnTo>
                  <a:cubicBezTo>
                    <a:pt x="265914" y="229863"/>
                    <a:pt x="272378" y="236327"/>
                    <a:pt x="272378" y="244300"/>
                  </a:cubicBezTo>
                  <a:lnTo>
                    <a:pt x="268801" y="252935"/>
                  </a:lnTo>
                  <a:lnTo>
                    <a:pt x="274863" y="250424"/>
                  </a:lnTo>
                  <a:cubicBezTo>
                    <a:pt x="282836" y="250424"/>
                    <a:pt x="289300" y="256888"/>
                    <a:pt x="289300" y="264861"/>
                  </a:cubicBezTo>
                  <a:lnTo>
                    <a:pt x="285724" y="273495"/>
                  </a:lnTo>
                  <a:lnTo>
                    <a:pt x="291785" y="270985"/>
                  </a:lnTo>
                  <a:cubicBezTo>
                    <a:pt x="299758" y="270985"/>
                    <a:pt x="306222" y="277449"/>
                    <a:pt x="306222" y="285421"/>
                  </a:cubicBezTo>
                  <a:lnTo>
                    <a:pt x="302645" y="294055"/>
                  </a:lnTo>
                  <a:lnTo>
                    <a:pt x="308708" y="291544"/>
                  </a:lnTo>
                  <a:cubicBezTo>
                    <a:pt x="316681" y="291544"/>
                    <a:pt x="323145" y="298008"/>
                    <a:pt x="323145" y="305981"/>
                  </a:cubicBezTo>
                  <a:lnTo>
                    <a:pt x="319568" y="314615"/>
                  </a:lnTo>
                  <a:lnTo>
                    <a:pt x="325630" y="312104"/>
                  </a:lnTo>
                  <a:cubicBezTo>
                    <a:pt x="333603" y="312104"/>
                    <a:pt x="340067" y="318568"/>
                    <a:pt x="340067" y="326541"/>
                  </a:cubicBezTo>
                  <a:lnTo>
                    <a:pt x="336489" y="335177"/>
                  </a:lnTo>
                  <a:lnTo>
                    <a:pt x="342551" y="332666"/>
                  </a:lnTo>
                  <a:cubicBezTo>
                    <a:pt x="350524" y="332666"/>
                    <a:pt x="356988" y="339130"/>
                    <a:pt x="356988" y="347103"/>
                  </a:cubicBezTo>
                  <a:lnTo>
                    <a:pt x="353412" y="355737"/>
                  </a:lnTo>
                  <a:lnTo>
                    <a:pt x="359474" y="353226"/>
                  </a:lnTo>
                  <a:cubicBezTo>
                    <a:pt x="367447" y="353226"/>
                    <a:pt x="373911" y="359690"/>
                    <a:pt x="373911" y="367662"/>
                  </a:cubicBezTo>
                  <a:lnTo>
                    <a:pt x="370335" y="376296"/>
                  </a:lnTo>
                  <a:lnTo>
                    <a:pt x="376396" y="373785"/>
                  </a:lnTo>
                  <a:cubicBezTo>
                    <a:pt x="384369" y="373785"/>
                    <a:pt x="390833" y="380249"/>
                    <a:pt x="390833" y="388222"/>
                  </a:cubicBezTo>
                  <a:lnTo>
                    <a:pt x="387256" y="396857"/>
                  </a:lnTo>
                  <a:lnTo>
                    <a:pt x="393317" y="394346"/>
                  </a:lnTo>
                  <a:cubicBezTo>
                    <a:pt x="397304" y="394346"/>
                    <a:pt x="400913" y="395962"/>
                    <a:pt x="403526" y="398575"/>
                  </a:cubicBezTo>
                  <a:lnTo>
                    <a:pt x="407011" y="406988"/>
                  </a:lnTo>
                  <a:lnTo>
                    <a:pt x="411911" y="404958"/>
                  </a:lnTo>
                  <a:cubicBezTo>
                    <a:pt x="415897" y="404958"/>
                    <a:pt x="419506" y="406574"/>
                    <a:pt x="422119" y="409186"/>
                  </a:cubicBezTo>
                  <a:lnTo>
                    <a:pt x="425604" y="417599"/>
                  </a:lnTo>
                  <a:lnTo>
                    <a:pt x="430505" y="415569"/>
                  </a:lnTo>
                  <a:cubicBezTo>
                    <a:pt x="434491" y="415569"/>
                    <a:pt x="438101" y="417185"/>
                    <a:pt x="440713" y="419797"/>
                  </a:cubicBezTo>
                  <a:lnTo>
                    <a:pt x="441062" y="420638"/>
                  </a:lnTo>
                  <a:lnTo>
                    <a:pt x="449098" y="417309"/>
                  </a:lnTo>
                  <a:cubicBezTo>
                    <a:pt x="457071" y="417309"/>
                    <a:pt x="463535" y="423773"/>
                    <a:pt x="463535" y="431746"/>
                  </a:cubicBezTo>
                  <a:cubicBezTo>
                    <a:pt x="463535" y="439719"/>
                    <a:pt x="457071" y="446183"/>
                    <a:pt x="449098" y="446183"/>
                  </a:cubicBezTo>
                  <a:cubicBezTo>
                    <a:pt x="445112" y="446183"/>
                    <a:pt x="441503" y="444567"/>
                    <a:pt x="438890" y="441955"/>
                  </a:cubicBezTo>
                  <a:lnTo>
                    <a:pt x="438542" y="441114"/>
                  </a:lnTo>
                  <a:lnTo>
                    <a:pt x="430505" y="444443"/>
                  </a:lnTo>
                  <a:cubicBezTo>
                    <a:pt x="426519" y="444443"/>
                    <a:pt x="422909" y="442827"/>
                    <a:pt x="420297" y="440214"/>
                  </a:cubicBezTo>
                  <a:lnTo>
                    <a:pt x="416812" y="431801"/>
                  </a:lnTo>
                  <a:lnTo>
                    <a:pt x="411911" y="433832"/>
                  </a:lnTo>
                  <a:cubicBezTo>
                    <a:pt x="407924" y="433832"/>
                    <a:pt x="404315" y="432216"/>
                    <a:pt x="401702" y="429603"/>
                  </a:cubicBezTo>
                  <a:lnTo>
                    <a:pt x="398218" y="421190"/>
                  </a:lnTo>
                  <a:lnTo>
                    <a:pt x="393318" y="423220"/>
                  </a:lnTo>
                  <a:cubicBezTo>
                    <a:pt x="385345" y="423220"/>
                    <a:pt x="378881" y="416756"/>
                    <a:pt x="378880" y="408783"/>
                  </a:cubicBezTo>
                  <a:lnTo>
                    <a:pt x="382457" y="400149"/>
                  </a:lnTo>
                  <a:lnTo>
                    <a:pt x="376396" y="402659"/>
                  </a:lnTo>
                  <a:cubicBezTo>
                    <a:pt x="368423" y="402659"/>
                    <a:pt x="361959" y="396195"/>
                    <a:pt x="361959" y="388222"/>
                  </a:cubicBezTo>
                  <a:lnTo>
                    <a:pt x="365535" y="379589"/>
                  </a:lnTo>
                  <a:lnTo>
                    <a:pt x="359474" y="382100"/>
                  </a:lnTo>
                  <a:cubicBezTo>
                    <a:pt x="351501" y="382100"/>
                    <a:pt x="345037" y="375636"/>
                    <a:pt x="345037" y="367663"/>
                  </a:cubicBezTo>
                  <a:lnTo>
                    <a:pt x="348614" y="359029"/>
                  </a:lnTo>
                  <a:lnTo>
                    <a:pt x="342551" y="361540"/>
                  </a:lnTo>
                  <a:cubicBezTo>
                    <a:pt x="334578" y="361540"/>
                    <a:pt x="328114" y="355076"/>
                    <a:pt x="328114" y="347103"/>
                  </a:cubicBezTo>
                  <a:lnTo>
                    <a:pt x="331691" y="338467"/>
                  </a:lnTo>
                  <a:lnTo>
                    <a:pt x="325630" y="340978"/>
                  </a:lnTo>
                  <a:cubicBezTo>
                    <a:pt x="317657" y="340978"/>
                    <a:pt x="311193" y="334514"/>
                    <a:pt x="311193" y="326541"/>
                  </a:cubicBezTo>
                  <a:lnTo>
                    <a:pt x="314769" y="317907"/>
                  </a:lnTo>
                  <a:lnTo>
                    <a:pt x="308708" y="320418"/>
                  </a:lnTo>
                  <a:cubicBezTo>
                    <a:pt x="300735" y="320418"/>
                    <a:pt x="294271" y="313954"/>
                    <a:pt x="294271" y="305981"/>
                  </a:cubicBezTo>
                  <a:lnTo>
                    <a:pt x="297847" y="297347"/>
                  </a:lnTo>
                  <a:lnTo>
                    <a:pt x="291785" y="299859"/>
                  </a:lnTo>
                  <a:cubicBezTo>
                    <a:pt x="283812" y="299859"/>
                    <a:pt x="277348" y="293395"/>
                    <a:pt x="277348" y="285422"/>
                  </a:cubicBezTo>
                  <a:lnTo>
                    <a:pt x="280924" y="276787"/>
                  </a:lnTo>
                  <a:lnTo>
                    <a:pt x="274863" y="279298"/>
                  </a:lnTo>
                  <a:cubicBezTo>
                    <a:pt x="266890" y="279298"/>
                    <a:pt x="260426" y="272834"/>
                    <a:pt x="260426" y="264861"/>
                  </a:cubicBezTo>
                  <a:lnTo>
                    <a:pt x="264003" y="256226"/>
                  </a:lnTo>
                  <a:lnTo>
                    <a:pt x="257941" y="258737"/>
                  </a:lnTo>
                  <a:cubicBezTo>
                    <a:pt x="249968" y="258737"/>
                    <a:pt x="243504" y="252273"/>
                    <a:pt x="243504" y="244300"/>
                  </a:cubicBezTo>
                  <a:lnTo>
                    <a:pt x="247080" y="235666"/>
                  </a:lnTo>
                  <a:lnTo>
                    <a:pt x="241019" y="238177"/>
                  </a:lnTo>
                  <a:cubicBezTo>
                    <a:pt x="233046" y="238177"/>
                    <a:pt x="226582" y="231713"/>
                    <a:pt x="226582" y="223740"/>
                  </a:cubicBezTo>
                  <a:lnTo>
                    <a:pt x="230158" y="215107"/>
                  </a:lnTo>
                  <a:lnTo>
                    <a:pt x="224098" y="217617"/>
                  </a:lnTo>
                  <a:cubicBezTo>
                    <a:pt x="216125" y="217617"/>
                    <a:pt x="209661" y="211153"/>
                    <a:pt x="209661" y="203180"/>
                  </a:cubicBezTo>
                  <a:lnTo>
                    <a:pt x="210502" y="201149"/>
                  </a:lnTo>
                  <a:lnTo>
                    <a:pt x="200471" y="196994"/>
                  </a:lnTo>
                  <a:cubicBezTo>
                    <a:pt x="197859" y="194382"/>
                    <a:pt x="196243" y="190772"/>
                    <a:pt x="196243" y="186786"/>
                  </a:cubicBezTo>
                  <a:lnTo>
                    <a:pt x="197084" y="184755"/>
                  </a:lnTo>
                  <a:lnTo>
                    <a:pt x="187055" y="180600"/>
                  </a:lnTo>
                  <a:cubicBezTo>
                    <a:pt x="184442" y="177988"/>
                    <a:pt x="182826" y="174378"/>
                    <a:pt x="182826" y="170392"/>
                  </a:cubicBezTo>
                  <a:lnTo>
                    <a:pt x="183668" y="168361"/>
                  </a:lnTo>
                  <a:lnTo>
                    <a:pt x="173637" y="164206"/>
                  </a:lnTo>
                  <a:cubicBezTo>
                    <a:pt x="171024" y="161593"/>
                    <a:pt x="169408" y="157984"/>
                    <a:pt x="169408" y="153998"/>
                  </a:cubicBezTo>
                  <a:lnTo>
                    <a:pt x="170249" y="151967"/>
                  </a:lnTo>
                  <a:lnTo>
                    <a:pt x="160219" y="147812"/>
                  </a:lnTo>
                  <a:cubicBezTo>
                    <a:pt x="157607" y="145200"/>
                    <a:pt x="155991" y="141591"/>
                    <a:pt x="155991" y="137604"/>
                  </a:cubicBezTo>
                  <a:lnTo>
                    <a:pt x="156832" y="135573"/>
                  </a:lnTo>
                  <a:lnTo>
                    <a:pt x="146802" y="131418"/>
                  </a:lnTo>
                  <a:cubicBezTo>
                    <a:pt x="144190" y="128805"/>
                    <a:pt x="142574" y="125196"/>
                    <a:pt x="142573" y="121209"/>
                  </a:cubicBezTo>
                  <a:lnTo>
                    <a:pt x="143415" y="119179"/>
                  </a:lnTo>
                  <a:lnTo>
                    <a:pt x="133385" y="115024"/>
                  </a:lnTo>
                  <a:cubicBezTo>
                    <a:pt x="130772" y="112412"/>
                    <a:pt x="129156" y="108802"/>
                    <a:pt x="129156" y="104816"/>
                  </a:cubicBezTo>
                  <a:lnTo>
                    <a:pt x="129998" y="102785"/>
                  </a:lnTo>
                  <a:lnTo>
                    <a:pt x="119968" y="98630"/>
                  </a:lnTo>
                  <a:lnTo>
                    <a:pt x="117884" y="93600"/>
                  </a:lnTo>
                  <a:lnTo>
                    <a:pt x="115315" y="94664"/>
                  </a:lnTo>
                  <a:cubicBezTo>
                    <a:pt x="111329" y="94664"/>
                    <a:pt x="107720" y="93048"/>
                    <a:pt x="105107" y="90435"/>
                  </a:cubicBezTo>
                  <a:lnTo>
                    <a:pt x="102067" y="83098"/>
                  </a:lnTo>
                  <a:lnTo>
                    <a:pt x="101126" y="83488"/>
                  </a:lnTo>
                  <a:cubicBezTo>
                    <a:pt x="97139" y="83488"/>
                    <a:pt x="93530" y="81872"/>
                    <a:pt x="90917" y="79260"/>
                  </a:cubicBezTo>
                  <a:lnTo>
                    <a:pt x="87356" y="70662"/>
                  </a:lnTo>
                  <a:lnTo>
                    <a:pt x="81364" y="73144"/>
                  </a:lnTo>
                  <a:cubicBezTo>
                    <a:pt x="77377" y="73144"/>
                    <a:pt x="73768" y="71528"/>
                    <a:pt x="71155" y="68915"/>
                  </a:cubicBezTo>
                  <a:lnTo>
                    <a:pt x="68504" y="62515"/>
                  </a:lnTo>
                  <a:lnTo>
                    <a:pt x="62209" y="65123"/>
                  </a:lnTo>
                  <a:cubicBezTo>
                    <a:pt x="58223" y="65123"/>
                    <a:pt x="54613" y="63507"/>
                    <a:pt x="52001" y="60894"/>
                  </a:cubicBezTo>
                  <a:lnTo>
                    <a:pt x="47891" y="50973"/>
                  </a:lnTo>
                  <a:lnTo>
                    <a:pt x="39525" y="54439"/>
                  </a:lnTo>
                  <a:cubicBezTo>
                    <a:pt x="31551" y="54439"/>
                    <a:pt x="25088" y="47975"/>
                    <a:pt x="25087" y="40002"/>
                  </a:cubicBezTo>
                  <a:cubicBezTo>
                    <a:pt x="25087" y="32029"/>
                    <a:pt x="31551" y="25565"/>
                    <a:pt x="39524" y="25565"/>
                  </a:cubicBezTo>
                  <a:close/>
                  <a:moveTo>
                    <a:pt x="14437" y="15338"/>
                  </a:moveTo>
                  <a:cubicBezTo>
                    <a:pt x="22410" y="15338"/>
                    <a:pt x="28874" y="21802"/>
                    <a:pt x="28874" y="29775"/>
                  </a:cubicBezTo>
                  <a:cubicBezTo>
                    <a:pt x="28874" y="37748"/>
                    <a:pt x="22410" y="44212"/>
                    <a:pt x="14437" y="44212"/>
                  </a:cubicBezTo>
                  <a:cubicBezTo>
                    <a:pt x="6464" y="44212"/>
                    <a:pt x="0" y="37748"/>
                    <a:pt x="0" y="29775"/>
                  </a:cubicBezTo>
                  <a:cubicBezTo>
                    <a:pt x="0" y="21802"/>
                    <a:pt x="6464" y="15338"/>
                    <a:pt x="14437" y="153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434" name="AutoShape 2" descr="Ježišove podobenstvá o Božej láske a hodnotách O stratenej ovci O stratenej  drachme O milosrdnom Samaritánovi O neodbyt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46" name="TextBox 18">
            <a:extLst>
              <a:ext uri="{FF2B5EF4-FFF2-40B4-BE49-F238E27FC236}">
                <a16:creationId xmlns:a16="http://schemas.microsoft.com/office/drawing/2014/main" id="{8792AA8E-4F0C-4A24-B69D-3ABB0EAE6721}"/>
              </a:ext>
            </a:extLst>
          </p:cNvPr>
          <p:cNvSpPr txBox="1"/>
          <p:nvPr/>
        </p:nvSpPr>
        <p:spPr>
          <a:xfrm>
            <a:off x="6000760" y="4643446"/>
            <a:ext cx="1883608" cy="523220"/>
          </a:xfrm>
          <a:prstGeom prst="rect">
            <a:avLst/>
          </a:prstGeom>
          <a:noFill/>
        </p:spPr>
        <p:txBody>
          <a:bodyPr wrap="square" rtlCol="0" anchor="ctr">
            <a:spAutoFit/>
          </a:bodyPr>
          <a:lstStyle/>
          <a:p>
            <a:pPr algn="ctr"/>
            <a:r>
              <a:rPr lang="sk-SK" altLang="ko-KR" sz="1400" b="1" dirty="0" smtClean="0">
                <a:solidFill>
                  <a:prstClr val="white"/>
                </a:solidFill>
                <a:latin typeface="Arial" pitchFamily="34" charset="0"/>
                <a:cs typeface="Arial" pitchFamily="34" charset="0"/>
              </a:rPr>
              <a:t>Obrázok 4: </a:t>
            </a:r>
          </a:p>
          <a:p>
            <a:pPr algn="ctr"/>
            <a:r>
              <a:rPr lang="sk-SK" altLang="ko-KR" sz="1400" b="1" dirty="0" smtClean="0">
                <a:solidFill>
                  <a:prstClr val="white"/>
                </a:solidFill>
                <a:latin typeface="Arial" pitchFamily="34" charset="0"/>
                <a:cs typeface="Arial" pitchFamily="34" charset="0"/>
              </a:rPr>
              <a:t>O dvoch staviteľoch</a:t>
            </a:r>
            <a:endParaRPr lang="ko-KR" altLang="en-US" sz="1400" b="1" dirty="0">
              <a:solidFill>
                <a:prstClr val="white"/>
              </a:solidFill>
              <a:latin typeface="Arial" pitchFamily="34" charset="0"/>
              <a:cs typeface="Arial" pitchFamily="34" charset="0"/>
            </a:endParaRPr>
          </a:p>
        </p:txBody>
      </p:sp>
      <p:sp>
        <p:nvSpPr>
          <p:cNvPr id="48" name="TextBox 18">
            <a:extLst>
              <a:ext uri="{FF2B5EF4-FFF2-40B4-BE49-F238E27FC236}">
                <a16:creationId xmlns:a16="http://schemas.microsoft.com/office/drawing/2014/main" id="{8792AA8E-4F0C-4A24-B69D-3ABB0EAE6721}"/>
              </a:ext>
            </a:extLst>
          </p:cNvPr>
          <p:cNvSpPr txBox="1"/>
          <p:nvPr/>
        </p:nvSpPr>
        <p:spPr>
          <a:xfrm>
            <a:off x="1331581" y="376206"/>
            <a:ext cx="7776923" cy="6494085"/>
          </a:xfrm>
          <a:prstGeom prst="rect">
            <a:avLst/>
          </a:prstGeom>
          <a:noFill/>
          <a:ln>
            <a:solidFill>
              <a:schemeClr val="accent6">
                <a:lumMod val="75000"/>
              </a:schemeClr>
            </a:solidFill>
          </a:ln>
        </p:spPr>
        <p:txBody>
          <a:bodyPr wrap="square" rtlCol="0" anchor="ctr">
            <a:spAutoFit/>
          </a:bodyPr>
          <a:lstStyle/>
          <a:p>
            <a:pPr algn="ctr"/>
            <a:r>
              <a:rPr lang="sk-SK" altLang="ko-KR" sz="1600" b="1" dirty="0">
                <a:effectLst>
                  <a:outerShdw blurRad="38100" dist="38100" dir="2700000" algn="tl">
                    <a:srgbClr val="000000">
                      <a:alpha val="43137"/>
                    </a:srgbClr>
                  </a:outerShdw>
                </a:effectLst>
                <a:latin typeface="Arial" pitchFamily="34" charset="0"/>
                <a:cs typeface="Arial" pitchFamily="34" charset="0"/>
              </a:rPr>
              <a:t>Evanjelium podľa Lukáša</a:t>
            </a:r>
          </a:p>
          <a:p>
            <a:pPr algn="ctr"/>
            <a:r>
              <a:rPr lang="sk-SK" altLang="ko-KR" sz="1400" b="1" dirty="0">
                <a:latin typeface="Arial" pitchFamily="34" charset="0"/>
                <a:cs typeface="Arial" pitchFamily="34" charset="0"/>
              </a:rPr>
              <a:t>Biblia - Sväté písmo</a:t>
            </a:r>
          </a:p>
          <a:p>
            <a:pPr algn="ctr"/>
            <a:r>
              <a:rPr lang="sk-SK" altLang="ko-KR" sz="1400" b="1" dirty="0" err="1" smtClean="0">
                <a:latin typeface="Arial" pitchFamily="34" charset="0"/>
                <a:cs typeface="Arial" pitchFamily="34" charset="0"/>
              </a:rPr>
              <a:t>Lk</a:t>
            </a:r>
            <a:r>
              <a:rPr lang="sk-SK" altLang="ko-KR" sz="1400" b="1" dirty="0" smtClean="0">
                <a:latin typeface="Arial" pitchFamily="34" charset="0"/>
                <a:cs typeface="Arial" pitchFamily="34" charset="0"/>
              </a:rPr>
              <a:t> </a:t>
            </a:r>
            <a:r>
              <a:rPr lang="sk-SK" altLang="ko-KR" sz="1400" b="1" dirty="0">
                <a:latin typeface="Arial" pitchFamily="34" charset="0"/>
                <a:cs typeface="Arial" pitchFamily="34" charset="0"/>
              </a:rPr>
              <a:t>15, 1-32</a:t>
            </a:r>
          </a:p>
          <a:p>
            <a:pPr algn="just"/>
            <a:r>
              <a:rPr lang="sk-SK" altLang="ko-KR" sz="1200" b="1" dirty="0">
                <a:latin typeface="Arial" pitchFamily="34" charset="0"/>
                <a:cs typeface="Arial" pitchFamily="34" charset="0"/>
              </a:rPr>
              <a:t>1 Približovali sa k nemu všetci mýtnici a hriešnici a počúvali ho. 2 Farizeji a </a:t>
            </a:r>
            <a:r>
              <a:rPr lang="sk-SK" altLang="ko-KR" sz="1200" b="1" dirty="0" err="1">
                <a:latin typeface="Arial" pitchFamily="34" charset="0"/>
                <a:cs typeface="Arial" pitchFamily="34" charset="0"/>
              </a:rPr>
              <a:t>zákonníci</a:t>
            </a:r>
            <a:r>
              <a:rPr lang="sk-SK" altLang="ko-KR" sz="1200" b="1" dirty="0">
                <a:latin typeface="Arial" pitchFamily="34" charset="0"/>
                <a:cs typeface="Arial" pitchFamily="34" charset="0"/>
              </a:rPr>
              <a:t> šomrali: „Tento prijíma hriešnikov a jedáva s nimi.“ 3 Preto im povedal toto podobenstvo: 4 „Ak má niekto z vás sto oviec a jednu z nich stratí, nenechá tých deväťdesiatdeväť na púšti a nepôjde za tou, čo sa stratila, kým ju nenájde? 5 A keď ju nájde, vezme ju s radosťou na plecia, 6 a len čo príde domov, zvolá priateľov a susedov a povie im: »Radujte sa so mnou, lebo som našiel ovcu, čo sa mi stratila.« 7 Hovorím vám: Tak bude aj v nebi väčšia radosť nad jedným hriešnikom, ktorý robí pokánie, ako nad deväťdesiatimi deviatimi spravodlivými, ktorí pokánie nepotrebujú. 8 Alebo ak má žena desať drachiem a jednu drachmu stratí, nezažne lampu, nevymetie dom a nehľadá starostlivo, kým ju nenájde? 9 A keď ju nájde, zvolá priateľky a susedky a povie: »Radujte sa so mnou, lebo som našla drachmu, čo som stratila.« 10 Hovorím vám: Takú radosť majú Boží anjeli z jedného hriešnika, ktorý robí pokánie.“ 11 A pokračoval: „Istý človek mal dvoch synov. 12 Mladší z nich povedal otcovi: »Otec, daj mi časť majetku, ktorá mi patrí.« A on im rozdelil majetok. 13 O niekoľko dní si mladší syn všetko zobral, odcestoval do ďalekého kraja a tam svoj majetok hýrivým životom premárnil. 14 Keď všetko premrhal, nastal v tej krajine veľký hlad a on začal trieť núdzu. 15 Išiel teda a uchytil sa u istého obyvateľa tej krajiny a on ho poslal na svoje hospodárstvo svine pásť. 16 I túžil nasýtiť sa aspoň strukmi, čo žrali svine, ale nik mu ich nedával. 17 Vstúpil teda do seba a povedal si: »Koľko nádenníkov u môjho otca má chleba nazvyš, a ja tu hyniem od hladu. 18 Vstanem, pôjdem k svojmu otcovi a poviem mu: Otče, zhrešil som proti nebu i voči tebe. 19 Už nie som hoden volať sa tvojím synom. Prijmi ma ako jedného zo svojich nádenníkov.« 20 I vstal a šiel k svojmu otcovi. Ešte bol ďaleko, keď ho zazrel jeho otec, a bolo mu ho ľúto. Pribehol k nemu, hodil sa mu okolo krku a vybozkával ho. 21 Syn mu povedal: »Otče, zhrešil som proti nebu i voči tebe. Už nie som hoden volať sa tvojím synom.« 22 Ale otec povedal svojim sluhom: »Rýchlo prineste najlepšie šaty a oblečte ho! Dajte mu prsteň na ruku a obuv na nohy! 23 Priveďte vykŕmené teľa a zabite ho. Jedzme a veselo hodujme, 24 lebo tento môj syn bol mŕtvy, a ožil, bol stratený, a našiel sa.« A začali hodovať. 25 Jeho starší syn bol práve na poli. Keď sa vracal a približoval sa k domu, počul hudbu a tanec. 26 Zavolal si jedného zo sluhov a pýtal sa, čo sa deje. 27 Ten mu povedal: »Prišiel tvoj brat a tvoj otec zabil vykŕmené teľa, lebo sa mu vrátil zdravý.« 28 On sa však nahneval a nechcel vojsť. Vyšiel teda otec a začal ho prosiť. 29 Ale on odpovedal otcovi: »Už toľko rokov ti slúžim a nikdy som neprestúpil tvoj príkaz, a mne si nikdy nedal ani kozliatko, aby som sa zabavil so svojimi priateľmi. 30 No keď prišiel tento tvoj syn, čo ti prehýril majetok s neviestkami, pre neho si zabil vykŕmené teľa.« 31 On mu na to povedal: »Syn môj, ty si stále so mnou a všetko, čo ja mám, je tvoje. 32 Ale patrilo sa hodovať a radovať sa, lebo tento tvoj brat bol mŕtvy, a ožil, bol stratený, a našiel sa.«“</a:t>
            </a:r>
            <a:endParaRPr lang="ko-KR" altLang="en-US" sz="1200" b="1" dirty="0">
              <a:latin typeface="Arial" pitchFamily="34" charset="0"/>
              <a:cs typeface="Arial" pitchFamily="34" charset="0"/>
            </a:endParaRPr>
          </a:p>
        </p:txBody>
      </p:sp>
      <p:sp>
        <p:nvSpPr>
          <p:cNvPr id="18440" name="AutoShape 8"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18442" name="AutoShape 10"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18444" name="AutoShape 12"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18446" name="AutoShape 14"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2" name="Obdĺžnik 1"/>
          <p:cNvSpPr/>
          <p:nvPr/>
        </p:nvSpPr>
        <p:spPr>
          <a:xfrm>
            <a:off x="467544" y="839674"/>
            <a:ext cx="902811" cy="646331"/>
          </a:xfrm>
          <a:prstGeom prst="rect">
            <a:avLst/>
          </a:prstGeom>
        </p:spPr>
        <p:txBody>
          <a:bodyPr wrap="none">
            <a:spAutoFit/>
          </a:bodyPr>
          <a:lstStyle/>
          <a:p>
            <a:pPr algn="ctr"/>
            <a:r>
              <a:rPr lang="sk-SK" altLang="ko-KR" b="1" dirty="0" err="1">
                <a:solidFill>
                  <a:srgbClr val="C00000"/>
                </a:solidFill>
                <a:effectLst>
                  <a:outerShdw blurRad="38100" dist="38100" dir="2700000" algn="tl">
                    <a:srgbClr val="000000">
                      <a:alpha val="43137"/>
                    </a:srgbClr>
                  </a:outerShdw>
                </a:effectLst>
                <a:latin typeface="Arial" pitchFamily="34" charset="0"/>
                <a:cs typeface="Arial" pitchFamily="34" charset="0"/>
              </a:rPr>
              <a:t>Lk</a:t>
            </a:r>
            <a:r>
              <a:rPr lang="sk-SK" altLang="ko-KR" b="1" dirty="0">
                <a:solidFill>
                  <a:srgbClr val="C00000"/>
                </a:solidFill>
                <a:effectLst>
                  <a:outerShdw blurRad="38100" dist="38100" dir="2700000" algn="tl">
                    <a:srgbClr val="000000">
                      <a:alpha val="43137"/>
                    </a:srgbClr>
                  </a:outerShdw>
                </a:effectLst>
                <a:latin typeface="Arial" pitchFamily="34" charset="0"/>
                <a:cs typeface="Arial" pitchFamily="34" charset="0"/>
              </a:rPr>
              <a:t> 15, </a:t>
            </a:r>
            <a:endParaRPr lang="sk-SK" altLang="ko-KR"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algn="ctr"/>
            <a:r>
              <a:rPr lang="sk-SK" altLang="ko-KR"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1-7</a:t>
            </a:r>
            <a:endParaRPr lang="ko-KR" altLang="en-US"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53418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5">
            <a:extLst>
              <a:ext uri="{FF2B5EF4-FFF2-40B4-BE49-F238E27FC236}">
                <a16:creationId xmlns:a16="http://schemas.microsoft.com/office/drawing/2014/main" id="{68E287B1-AD13-431D-8A54-DED3CFC2D6B2}"/>
              </a:ext>
            </a:extLst>
          </p:cNvPr>
          <p:cNvSpPr/>
          <p:nvPr/>
        </p:nvSpPr>
        <p:spPr>
          <a:xfrm>
            <a:off x="3471" y="1276312"/>
            <a:ext cx="3668017" cy="5328278"/>
          </a:xfrm>
          <a:custGeom>
            <a:avLst/>
            <a:gdLst/>
            <a:ahLst/>
            <a:cxnLst/>
            <a:rect l="l" t="t" r="r" b="b"/>
            <a:pathLst>
              <a:path w="3294587" h="5795631">
                <a:moveTo>
                  <a:pt x="0" y="0"/>
                </a:moveTo>
                <a:lnTo>
                  <a:pt x="3294587" y="2889259"/>
                </a:lnTo>
                <a:lnTo>
                  <a:pt x="0" y="5795631"/>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prstClr val="white"/>
              </a:solidFill>
            </a:endParaRPr>
          </a:p>
        </p:txBody>
      </p:sp>
      <p:sp>
        <p:nvSpPr>
          <p:cNvPr id="3" name="Text Placeholder 2">
            <a:extLst>
              <a:ext uri="{FF2B5EF4-FFF2-40B4-BE49-F238E27FC236}">
                <a16:creationId xmlns:a16="http://schemas.microsoft.com/office/drawing/2014/main" id="{B034A8ED-2203-43F7-9815-361E190ACCD1}"/>
              </a:ext>
            </a:extLst>
          </p:cNvPr>
          <p:cNvSpPr>
            <a:spLocks noGrp="1"/>
          </p:cNvSpPr>
          <p:nvPr>
            <p:ph type="body" sz="quarter" idx="10"/>
          </p:nvPr>
        </p:nvSpPr>
        <p:spPr>
          <a:xfrm>
            <a:off x="714348" y="0"/>
            <a:ext cx="8679898" cy="724247"/>
          </a:xfrm>
        </p:spPr>
        <p:txBody>
          <a:bodyPr>
            <a:normAutofit fontScale="62500" lnSpcReduction="20000"/>
          </a:bodyPr>
          <a:lstStyle/>
          <a:p>
            <a:r>
              <a:rPr lang="sk-SK" altLang="ko-KR" dirty="0" smtClean="0">
                <a:solidFill>
                  <a:schemeClr val="accent2"/>
                </a:solidFill>
              </a:rPr>
              <a:t>Vyhľadaj evanjelium a priraď obrázok k nemu</a:t>
            </a:r>
            <a:endParaRPr lang="ko-KR" altLang="en-US" dirty="0"/>
          </a:p>
        </p:txBody>
      </p:sp>
      <p:sp>
        <p:nvSpPr>
          <p:cNvPr id="10" name="Oval 9">
            <a:extLst>
              <a:ext uri="{FF2B5EF4-FFF2-40B4-BE49-F238E27FC236}">
                <a16:creationId xmlns:a16="http://schemas.microsoft.com/office/drawing/2014/main" id="{CE86932E-EA8F-4DAD-BA63-21F276430748}"/>
              </a:ext>
            </a:extLst>
          </p:cNvPr>
          <p:cNvSpPr/>
          <p:nvPr/>
        </p:nvSpPr>
        <p:spPr>
          <a:xfrm>
            <a:off x="467544" y="474374"/>
            <a:ext cx="1215189" cy="1277710"/>
          </a:xfrm>
          <a:prstGeom prst="ellipse">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Arial" pitchFamily="34" charset="0"/>
              <a:cs typeface="Arial" pitchFamily="34" charset="0"/>
            </a:endParaRPr>
          </a:p>
        </p:txBody>
      </p:sp>
      <p:sp>
        <p:nvSpPr>
          <p:cNvPr id="21" name="Round Same Side Corner Rectangle 11">
            <a:extLst>
              <a:ext uri="{FF2B5EF4-FFF2-40B4-BE49-F238E27FC236}">
                <a16:creationId xmlns:a16="http://schemas.microsoft.com/office/drawing/2014/main" id="{12855C5B-E09C-46D3-A1B4-F87DD3D8DEE9}"/>
              </a:ext>
            </a:extLst>
          </p:cNvPr>
          <p:cNvSpPr>
            <a:spLocks noChangeAspect="1"/>
          </p:cNvSpPr>
          <p:nvPr/>
        </p:nvSpPr>
        <p:spPr>
          <a:xfrm rot="9900000">
            <a:off x="5032691" y="3254218"/>
            <a:ext cx="297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2" name="Block Arc 10">
            <a:extLst>
              <a:ext uri="{FF2B5EF4-FFF2-40B4-BE49-F238E27FC236}">
                <a16:creationId xmlns:a16="http://schemas.microsoft.com/office/drawing/2014/main" id="{6C536209-E189-4CFA-89E3-5E9E1A72DD96}"/>
              </a:ext>
            </a:extLst>
          </p:cNvPr>
          <p:cNvSpPr/>
          <p:nvPr/>
        </p:nvSpPr>
        <p:spPr>
          <a:xfrm>
            <a:off x="4566793" y="2132587"/>
            <a:ext cx="323632"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sp>
        <p:nvSpPr>
          <p:cNvPr id="23" name="Round Same Side Corner Rectangle 36">
            <a:extLst>
              <a:ext uri="{FF2B5EF4-FFF2-40B4-BE49-F238E27FC236}">
                <a16:creationId xmlns:a16="http://schemas.microsoft.com/office/drawing/2014/main" id="{390E5DE0-5F4E-45C2-B995-65A8C08F73C5}"/>
              </a:ext>
            </a:extLst>
          </p:cNvPr>
          <p:cNvSpPr>
            <a:spLocks noChangeAspect="1"/>
          </p:cNvSpPr>
          <p:nvPr/>
        </p:nvSpPr>
        <p:spPr>
          <a:xfrm>
            <a:off x="4586830" y="5462227"/>
            <a:ext cx="297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4" name="Oval 21">
            <a:extLst>
              <a:ext uri="{FF2B5EF4-FFF2-40B4-BE49-F238E27FC236}">
                <a16:creationId xmlns:a16="http://schemas.microsoft.com/office/drawing/2014/main" id="{50BF7174-BAFB-4581-B5B8-E4405A3EC6E5}"/>
              </a:ext>
            </a:extLst>
          </p:cNvPr>
          <p:cNvSpPr>
            <a:spLocks noChangeAspect="1"/>
          </p:cNvSpPr>
          <p:nvPr/>
        </p:nvSpPr>
        <p:spPr>
          <a:xfrm>
            <a:off x="5031146" y="4303848"/>
            <a:ext cx="286429"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grpSp>
        <p:nvGrpSpPr>
          <p:cNvPr id="5" name="Group 1">
            <a:extLst>
              <a:ext uri="{FF2B5EF4-FFF2-40B4-BE49-F238E27FC236}">
                <a16:creationId xmlns:a16="http://schemas.microsoft.com/office/drawing/2014/main" id="{596D9402-0037-414A-8005-835F1646A32F}"/>
              </a:ext>
            </a:extLst>
          </p:cNvPr>
          <p:cNvGrpSpPr/>
          <p:nvPr/>
        </p:nvGrpSpPr>
        <p:grpSpPr>
          <a:xfrm>
            <a:off x="142843" y="1719625"/>
            <a:ext cx="1181773" cy="4805719"/>
            <a:chOff x="1706695" y="1521538"/>
            <a:chExt cx="1452264" cy="4823205"/>
          </a:xfrm>
        </p:grpSpPr>
        <p:grpSp>
          <p:nvGrpSpPr>
            <p:cNvPr id="20" name="Group 95">
              <a:extLst>
                <a:ext uri="{FF2B5EF4-FFF2-40B4-BE49-F238E27FC236}">
                  <a16:creationId xmlns:a16="http://schemas.microsoft.com/office/drawing/2014/main" id="{EAE9D50B-4E27-40D4-BEC2-5C77AE44223A}"/>
                </a:ext>
              </a:extLst>
            </p:cNvPr>
            <p:cNvGrpSpPr/>
            <p:nvPr/>
          </p:nvGrpSpPr>
          <p:grpSpPr>
            <a:xfrm>
              <a:off x="1706695" y="1521538"/>
              <a:ext cx="1452264" cy="4823205"/>
              <a:chOff x="1706695" y="1521538"/>
              <a:chExt cx="1452264" cy="4823205"/>
            </a:xfrm>
          </p:grpSpPr>
          <p:sp>
            <p:nvSpPr>
              <p:cNvPr id="91" name="Freeform: Shape 90">
                <a:extLst>
                  <a:ext uri="{FF2B5EF4-FFF2-40B4-BE49-F238E27FC236}">
                    <a16:creationId xmlns:a16="http://schemas.microsoft.com/office/drawing/2014/main" id="{919B49FF-0689-4252-9100-ECBF30402ED5}"/>
                  </a:ext>
                </a:extLst>
              </p:cNvPr>
              <p:cNvSpPr/>
              <p:nvPr/>
            </p:nvSpPr>
            <p:spPr>
              <a:xfrm>
                <a:off x="1706695" y="1521538"/>
                <a:ext cx="1452264" cy="4823205"/>
              </a:xfrm>
              <a:custGeom>
                <a:avLst/>
                <a:gdLst>
                  <a:gd name="connsiteX0" fmla="*/ 801243 w 1452264"/>
                  <a:gd name="connsiteY0" fmla="*/ 1319324 h 4823205"/>
                  <a:gd name="connsiteX1" fmla="*/ 841217 w 1452264"/>
                  <a:gd name="connsiteY1" fmla="*/ 1434564 h 4823205"/>
                  <a:gd name="connsiteX2" fmla="*/ 848989 w 1452264"/>
                  <a:gd name="connsiteY2" fmla="*/ 1345515 h 4823205"/>
                  <a:gd name="connsiteX3" fmla="*/ 429892 w 1452264"/>
                  <a:gd name="connsiteY3" fmla="*/ 560222 h 4823205"/>
                  <a:gd name="connsiteX4" fmla="*/ 432699 w 1452264"/>
                  <a:gd name="connsiteY4" fmla="*/ 562690 h 4823205"/>
                  <a:gd name="connsiteX5" fmla="*/ 534661 w 1452264"/>
                  <a:gd name="connsiteY5" fmla="*/ 671365 h 4823205"/>
                  <a:gd name="connsiteX6" fmla="*/ 629248 w 1452264"/>
                  <a:gd name="connsiteY6" fmla="*/ 718627 h 4823205"/>
                  <a:gd name="connsiteX7" fmla="*/ 661932 w 1452264"/>
                  <a:gd name="connsiteY7" fmla="*/ 780988 h 4823205"/>
                  <a:gd name="connsiteX8" fmla="*/ 725278 w 1452264"/>
                  <a:gd name="connsiteY8" fmla="*/ 780988 h 4823205"/>
                  <a:gd name="connsiteX9" fmla="*/ 724404 w 1452264"/>
                  <a:gd name="connsiteY9" fmla="*/ 718517 h 4823205"/>
                  <a:gd name="connsiteX10" fmla="*/ 747999 w 1452264"/>
                  <a:gd name="connsiteY10" fmla="*/ 681078 h 4823205"/>
                  <a:gd name="connsiteX11" fmla="*/ 753555 w 1452264"/>
                  <a:gd name="connsiteY11" fmla="*/ 623540 h 4823205"/>
                  <a:gd name="connsiteX12" fmla="*/ 788278 w 1452264"/>
                  <a:gd name="connsiteY12" fmla="*/ 700476 h 4823205"/>
                  <a:gd name="connsiteX13" fmla="*/ 1057385 w 1452264"/>
                  <a:gd name="connsiteY13" fmla="*/ 779463 h 4823205"/>
                  <a:gd name="connsiteX14" fmla="*/ 1140456 w 1452264"/>
                  <a:gd name="connsiteY14" fmla="*/ 815650 h 4823205"/>
                  <a:gd name="connsiteX15" fmla="*/ 1184548 w 1452264"/>
                  <a:gd name="connsiteY15" fmla="*/ 952388 h 4823205"/>
                  <a:gd name="connsiteX16" fmla="*/ 1214714 w 1452264"/>
                  <a:gd name="connsiteY16" fmla="*/ 989885 h 4823205"/>
                  <a:gd name="connsiteX17" fmla="*/ 1213534 w 1452264"/>
                  <a:gd name="connsiteY17" fmla="*/ 1046479 h 4823205"/>
                  <a:gd name="connsiteX18" fmla="*/ 1232827 w 1452264"/>
                  <a:gd name="connsiteY18" fmla="*/ 1068938 h 4823205"/>
                  <a:gd name="connsiteX19" fmla="*/ 1228039 w 1452264"/>
                  <a:gd name="connsiteY19" fmla="*/ 1092881 h 4823205"/>
                  <a:gd name="connsiteX20" fmla="*/ 1255752 w 1452264"/>
                  <a:gd name="connsiteY20" fmla="*/ 1107329 h 4823205"/>
                  <a:gd name="connsiteX21" fmla="*/ 1253415 w 1452264"/>
                  <a:gd name="connsiteY21" fmla="*/ 1153993 h 4823205"/>
                  <a:gd name="connsiteX22" fmla="*/ 1374725 w 1452264"/>
                  <a:gd name="connsiteY22" fmla="*/ 1335473 h 4823205"/>
                  <a:gd name="connsiteX23" fmla="*/ 1426173 w 1452264"/>
                  <a:gd name="connsiteY23" fmla="*/ 1365811 h 4823205"/>
                  <a:gd name="connsiteX24" fmla="*/ 1451897 w 1452264"/>
                  <a:gd name="connsiteY24" fmla="*/ 1515078 h 4823205"/>
                  <a:gd name="connsiteX25" fmla="*/ 1298780 w 1452264"/>
                  <a:gd name="connsiteY25" fmla="*/ 1661637 h 4823205"/>
                  <a:gd name="connsiteX26" fmla="*/ 1155447 w 1452264"/>
                  <a:gd name="connsiteY26" fmla="*/ 1663492 h 4823205"/>
                  <a:gd name="connsiteX27" fmla="*/ 1118480 w 1452264"/>
                  <a:gd name="connsiteY27" fmla="*/ 1640728 h 4823205"/>
                  <a:gd name="connsiteX28" fmla="*/ 1111335 w 1452264"/>
                  <a:gd name="connsiteY28" fmla="*/ 1695576 h 4823205"/>
                  <a:gd name="connsiteX29" fmla="*/ 1122090 w 1452264"/>
                  <a:gd name="connsiteY29" fmla="*/ 1824178 h 4823205"/>
                  <a:gd name="connsiteX30" fmla="*/ 1352018 w 1452264"/>
                  <a:gd name="connsiteY30" fmla="*/ 2541990 h 4823205"/>
                  <a:gd name="connsiteX31" fmla="*/ 1320699 w 1452264"/>
                  <a:gd name="connsiteY31" fmla="*/ 2577701 h 4823205"/>
                  <a:gd name="connsiteX32" fmla="*/ 1311995 w 1452264"/>
                  <a:gd name="connsiteY32" fmla="*/ 2579205 h 4823205"/>
                  <a:gd name="connsiteX33" fmla="*/ 1311995 w 1452264"/>
                  <a:gd name="connsiteY33" fmla="*/ 4058767 h 4823205"/>
                  <a:gd name="connsiteX34" fmla="*/ 1116989 w 1452264"/>
                  <a:gd name="connsiteY34" fmla="*/ 4253773 h 4823205"/>
                  <a:gd name="connsiteX35" fmla="*/ 1101160 w 1452264"/>
                  <a:gd name="connsiteY35" fmla="*/ 4253773 h 4823205"/>
                  <a:gd name="connsiteX36" fmla="*/ 1100136 w 1452264"/>
                  <a:gd name="connsiteY36" fmla="*/ 4270222 h 4823205"/>
                  <a:gd name="connsiteX37" fmla="*/ 1089308 w 1452264"/>
                  <a:gd name="connsiteY37" fmla="*/ 4302884 h 4823205"/>
                  <a:gd name="connsiteX38" fmla="*/ 1115642 w 1452264"/>
                  <a:gd name="connsiteY38" fmla="*/ 4368867 h 4823205"/>
                  <a:gd name="connsiteX39" fmla="*/ 1101724 w 1452264"/>
                  <a:gd name="connsiteY39" fmla="*/ 4455758 h 4823205"/>
                  <a:gd name="connsiteX40" fmla="*/ 1424694 w 1452264"/>
                  <a:gd name="connsiteY40" fmla="*/ 4699909 h 4823205"/>
                  <a:gd name="connsiteX41" fmla="*/ 1436128 w 1452264"/>
                  <a:gd name="connsiteY41" fmla="*/ 4801438 h 4823205"/>
                  <a:gd name="connsiteX42" fmla="*/ 1150447 w 1452264"/>
                  <a:gd name="connsiteY42" fmla="*/ 4794769 h 4823205"/>
                  <a:gd name="connsiteX43" fmla="*/ 852688 w 1452264"/>
                  <a:gd name="connsiteY43" fmla="*/ 4682606 h 4823205"/>
                  <a:gd name="connsiteX44" fmla="*/ 846159 w 1452264"/>
                  <a:gd name="connsiteY44" fmla="*/ 4554122 h 4823205"/>
                  <a:gd name="connsiteX45" fmla="*/ 834045 w 1452264"/>
                  <a:gd name="connsiteY45" fmla="*/ 4496590 h 4823205"/>
                  <a:gd name="connsiteX46" fmla="*/ 855617 w 1452264"/>
                  <a:gd name="connsiteY46" fmla="*/ 4358249 h 4823205"/>
                  <a:gd name="connsiteX47" fmla="*/ 828484 w 1452264"/>
                  <a:gd name="connsiteY47" fmla="*/ 4288694 h 4823205"/>
                  <a:gd name="connsiteX48" fmla="*/ 821430 w 1452264"/>
                  <a:gd name="connsiteY48" fmla="*/ 4253773 h 4823205"/>
                  <a:gd name="connsiteX49" fmla="*/ 473682 w 1452264"/>
                  <a:gd name="connsiteY49" fmla="*/ 4253773 h 4823205"/>
                  <a:gd name="connsiteX50" fmla="*/ 475170 w 1452264"/>
                  <a:gd name="connsiteY50" fmla="*/ 4264707 h 4823205"/>
                  <a:gd name="connsiteX51" fmla="*/ 479133 w 1452264"/>
                  <a:gd name="connsiteY51" fmla="*/ 4388672 h 4823205"/>
                  <a:gd name="connsiteX52" fmla="*/ 450044 w 1452264"/>
                  <a:gd name="connsiteY52" fmla="*/ 4573437 h 4823205"/>
                  <a:gd name="connsiteX53" fmla="*/ 622022 w 1452264"/>
                  <a:gd name="connsiteY53" fmla="*/ 4745669 h 4823205"/>
                  <a:gd name="connsiteX54" fmla="*/ 417599 w 1452264"/>
                  <a:gd name="connsiteY54" fmla="*/ 4817381 h 4823205"/>
                  <a:gd name="connsiteX55" fmla="*/ 215772 w 1452264"/>
                  <a:gd name="connsiteY55" fmla="*/ 4675439 h 4823205"/>
                  <a:gd name="connsiteX56" fmla="*/ 257311 w 1452264"/>
                  <a:gd name="connsiteY56" fmla="*/ 4553722 h 4823205"/>
                  <a:gd name="connsiteX57" fmla="*/ 209430 w 1452264"/>
                  <a:gd name="connsiteY57" fmla="*/ 4405033 h 4823205"/>
                  <a:gd name="connsiteX58" fmla="*/ 221594 w 1452264"/>
                  <a:gd name="connsiteY58" fmla="*/ 4253770 h 4823205"/>
                  <a:gd name="connsiteX59" fmla="*/ 227107 w 1452264"/>
                  <a:gd name="connsiteY59" fmla="*/ 4215541 h 4823205"/>
                  <a:gd name="connsiteX60" fmla="*/ 199099 w 1452264"/>
                  <a:gd name="connsiteY60" fmla="*/ 4196657 h 4823205"/>
                  <a:gd name="connsiteX61" fmla="*/ 141983 w 1452264"/>
                  <a:gd name="connsiteY61" fmla="*/ 4058767 h 4823205"/>
                  <a:gd name="connsiteX62" fmla="*/ 141983 w 1452264"/>
                  <a:gd name="connsiteY62" fmla="*/ 2558422 h 4823205"/>
                  <a:gd name="connsiteX63" fmla="*/ 138440 w 1452264"/>
                  <a:gd name="connsiteY63" fmla="*/ 2545626 h 4823205"/>
                  <a:gd name="connsiteX64" fmla="*/ 209958 w 1452264"/>
                  <a:gd name="connsiteY64" fmla="*/ 1909483 h 4823205"/>
                  <a:gd name="connsiteX65" fmla="*/ 218313 w 1452264"/>
                  <a:gd name="connsiteY65" fmla="*/ 1851243 h 4823205"/>
                  <a:gd name="connsiteX66" fmla="*/ 218313 w 1452264"/>
                  <a:gd name="connsiteY66" fmla="*/ 1835088 h 4823205"/>
                  <a:gd name="connsiteX67" fmla="*/ 195640 w 1452264"/>
                  <a:gd name="connsiteY67" fmla="*/ 1802722 h 4823205"/>
                  <a:gd name="connsiteX68" fmla="*/ 218313 w 1452264"/>
                  <a:gd name="connsiteY68" fmla="*/ 1695787 h 4823205"/>
                  <a:gd name="connsiteX69" fmla="*/ 162481 w 1452264"/>
                  <a:gd name="connsiteY69" fmla="*/ 1585902 h 4823205"/>
                  <a:gd name="connsiteX70" fmla="*/ 134537 w 1452264"/>
                  <a:gd name="connsiteY70" fmla="*/ 1514532 h 4823205"/>
                  <a:gd name="connsiteX71" fmla="*/ 142193 w 1452264"/>
                  <a:gd name="connsiteY71" fmla="*/ 1441045 h 4823205"/>
                  <a:gd name="connsiteX72" fmla="*/ 117580 w 1452264"/>
                  <a:gd name="connsiteY72" fmla="*/ 1424719 h 4823205"/>
                  <a:gd name="connsiteX73" fmla="*/ 94262 w 1452264"/>
                  <a:gd name="connsiteY73" fmla="*/ 1317009 h 4823205"/>
                  <a:gd name="connsiteX74" fmla="*/ 24747 w 1452264"/>
                  <a:gd name="connsiteY74" fmla="*/ 1153622 h 4823205"/>
                  <a:gd name="connsiteX75" fmla="*/ 4228 w 1452264"/>
                  <a:gd name="connsiteY75" fmla="*/ 993508 h 4823205"/>
                  <a:gd name="connsiteX76" fmla="*/ 37077 w 1452264"/>
                  <a:gd name="connsiteY76" fmla="*/ 792428 h 4823205"/>
                  <a:gd name="connsiteX77" fmla="*/ 295196 w 1452264"/>
                  <a:gd name="connsiteY77" fmla="*/ 679240 h 4823205"/>
                  <a:gd name="connsiteX78" fmla="*/ 429892 w 1452264"/>
                  <a:gd name="connsiteY78" fmla="*/ 560222 h 4823205"/>
                  <a:gd name="connsiteX79" fmla="*/ 586627 w 1452264"/>
                  <a:gd name="connsiteY79" fmla="*/ 0 h 4823205"/>
                  <a:gd name="connsiteX80" fmla="*/ 842017 w 1452264"/>
                  <a:gd name="connsiteY80" fmla="*/ 252852 h 4823205"/>
                  <a:gd name="connsiteX81" fmla="*/ 854462 w 1452264"/>
                  <a:gd name="connsiteY81" fmla="*/ 375490 h 4823205"/>
                  <a:gd name="connsiteX82" fmla="*/ 818444 w 1452264"/>
                  <a:gd name="connsiteY82" fmla="*/ 404104 h 4823205"/>
                  <a:gd name="connsiteX83" fmla="*/ 756701 w 1452264"/>
                  <a:gd name="connsiteY83" fmla="*/ 561140 h 4823205"/>
                  <a:gd name="connsiteX84" fmla="*/ 749460 w 1452264"/>
                  <a:gd name="connsiteY84" fmla="*/ 608589 h 4823205"/>
                  <a:gd name="connsiteX85" fmla="*/ 733130 w 1452264"/>
                  <a:gd name="connsiteY85" fmla="*/ 660187 h 4823205"/>
                  <a:gd name="connsiteX86" fmla="*/ 705714 w 1452264"/>
                  <a:gd name="connsiteY86" fmla="*/ 687345 h 4823205"/>
                  <a:gd name="connsiteX87" fmla="*/ 673967 w 1452264"/>
                  <a:gd name="connsiteY87" fmla="*/ 687345 h 4823205"/>
                  <a:gd name="connsiteX88" fmla="*/ 641591 w 1452264"/>
                  <a:gd name="connsiteY88" fmla="*/ 671076 h 4823205"/>
                  <a:gd name="connsiteX89" fmla="*/ 514845 w 1452264"/>
                  <a:gd name="connsiteY89" fmla="*/ 616468 h 4823205"/>
                  <a:gd name="connsiteX90" fmla="*/ 448661 w 1452264"/>
                  <a:gd name="connsiteY90" fmla="*/ 543657 h 4823205"/>
                  <a:gd name="connsiteX91" fmla="*/ 403644 w 1452264"/>
                  <a:gd name="connsiteY91" fmla="*/ 422306 h 4823205"/>
                  <a:gd name="connsiteX92" fmla="*/ 376278 w 1452264"/>
                  <a:gd name="connsiteY92" fmla="*/ 441448 h 4823205"/>
                  <a:gd name="connsiteX93" fmla="*/ 324182 w 1452264"/>
                  <a:gd name="connsiteY93" fmla="*/ 316277 h 4823205"/>
                  <a:gd name="connsiteX94" fmla="*/ 356291 w 1452264"/>
                  <a:gd name="connsiteY94" fmla="*/ 286332 h 4823205"/>
                  <a:gd name="connsiteX95" fmla="*/ 586627 w 1452264"/>
                  <a:gd name="connsiteY95"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52018 w 1452264"/>
                  <a:gd name="connsiteY31" fmla="*/ 2541990 h 4823205"/>
                  <a:gd name="connsiteX32" fmla="*/ 1311995 w 1452264"/>
                  <a:gd name="connsiteY32" fmla="*/ 2579205 h 4823205"/>
                  <a:gd name="connsiteX33" fmla="*/ 1311995 w 1452264"/>
                  <a:gd name="connsiteY33" fmla="*/ 4058767 h 4823205"/>
                  <a:gd name="connsiteX34" fmla="*/ 1116989 w 1452264"/>
                  <a:gd name="connsiteY34" fmla="*/ 4253773 h 4823205"/>
                  <a:gd name="connsiteX35" fmla="*/ 1101160 w 1452264"/>
                  <a:gd name="connsiteY35" fmla="*/ 4253773 h 4823205"/>
                  <a:gd name="connsiteX36" fmla="*/ 1100136 w 1452264"/>
                  <a:gd name="connsiteY36" fmla="*/ 4270222 h 4823205"/>
                  <a:gd name="connsiteX37" fmla="*/ 1089308 w 1452264"/>
                  <a:gd name="connsiteY37" fmla="*/ 4302884 h 4823205"/>
                  <a:gd name="connsiteX38" fmla="*/ 1115642 w 1452264"/>
                  <a:gd name="connsiteY38" fmla="*/ 4368867 h 4823205"/>
                  <a:gd name="connsiteX39" fmla="*/ 1101724 w 1452264"/>
                  <a:gd name="connsiteY39" fmla="*/ 4455758 h 4823205"/>
                  <a:gd name="connsiteX40" fmla="*/ 1424694 w 1452264"/>
                  <a:gd name="connsiteY40" fmla="*/ 4699909 h 4823205"/>
                  <a:gd name="connsiteX41" fmla="*/ 1436128 w 1452264"/>
                  <a:gd name="connsiteY41" fmla="*/ 4801438 h 4823205"/>
                  <a:gd name="connsiteX42" fmla="*/ 1150447 w 1452264"/>
                  <a:gd name="connsiteY42" fmla="*/ 4794769 h 4823205"/>
                  <a:gd name="connsiteX43" fmla="*/ 852688 w 1452264"/>
                  <a:gd name="connsiteY43" fmla="*/ 4682606 h 4823205"/>
                  <a:gd name="connsiteX44" fmla="*/ 846159 w 1452264"/>
                  <a:gd name="connsiteY44" fmla="*/ 4554122 h 4823205"/>
                  <a:gd name="connsiteX45" fmla="*/ 834045 w 1452264"/>
                  <a:gd name="connsiteY45" fmla="*/ 4496590 h 4823205"/>
                  <a:gd name="connsiteX46" fmla="*/ 855617 w 1452264"/>
                  <a:gd name="connsiteY46" fmla="*/ 4358249 h 4823205"/>
                  <a:gd name="connsiteX47" fmla="*/ 828484 w 1452264"/>
                  <a:gd name="connsiteY47" fmla="*/ 4288694 h 4823205"/>
                  <a:gd name="connsiteX48" fmla="*/ 821430 w 1452264"/>
                  <a:gd name="connsiteY48" fmla="*/ 4253773 h 4823205"/>
                  <a:gd name="connsiteX49" fmla="*/ 473682 w 1452264"/>
                  <a:gd name="connsiteY49" fmla="*/ 4253773 h 4823205"/>
                  <a:gd name="connsiteX50" fmla="*/ 475170 w 1452264"/>
                  <a:gd name="connsiteY50" fmla="*/ 4264707 h 4823205"/>
                  <a:gd name="connsiteX51" fmla="*/ 479133 w 1452264"/>
                  <a:gd name="connsiteY51" fmla="*/ 4388672 h 4823205"/>
                  <a:gd name="connsiteX52" fmla="*/ 450044 w 1452264"/>
                  <a:gd name="connsiteY52" fmla="*/ 4573437 h 4823205"/>
                  <a:gd name="connsiteX53" fmla="*/ 622022 w 1452264"/>
                  <a:gd name="connsiteY53" fmla="*/ 4745669 h 4823205"/>
                  <a:gd name="connsiteX54" fmla="*/ 417599 w 1452264"/>
                  <a:gd name="connsiteY54" fmla="*/ 4817381 h 4823205"/>
                  <a:gd name="connsiteX55" fmla="*/ 215772 w 1452264"/>
                  <a:gd name="connsiteY55" fmla="*/ 4675439 h 4823205"/>
                  <a:gd name="connsiteX56" fmla="*/ 257311 w 1452264"/>
                  <a:gd name="connsiteY56" fmla="*/ 4553722 h 4823205"/>
                  <a:gd name="connsiteX57" fmla="*/ 209430 w 1452264"/>
                  <a:gd name="connsiteY57" fmla="*/ 4405033 h 4823205"/>
                  <a:gd name="connsiteX58" fmla="*/ 221594 w 1452264"/>
                  <a:gd name="connsiteY58" fmla="*/ 4253770 h 4823205"/>
                  <a:gd name="connsiteX59" fmla="*/ 227107 w 1452264"/>
                  <a:gd name="connsiteY59" fmla="*/ 4215541 h 4823205"/>
                  <a:gd name="connsiteX60" fmla="*/ 199099 w 1452264"/>
                  <a:gd name="connsiteY60" fmla="*/ 4196657 h 4823205"/>
                  <a:gd name="connsiteX61" fmla="*/ 141983 w 1452264"/>
                  <a:gd name="connsiteY61" fmla="*/ 4058767 h 4823205"/>
                  <a:gd name="connsiteX62" fmla="*/ 141983 w 1452264"/>
                  <a:gd name="connsiteY62" fmla="*/ 2558422 h 4823205"/>
                  <a:gd name="connsiteX63" fmla="*/ 138440 w 1452264"/>
                  <a:gd name="connsiteY63" fmla="*/ 2545626 h 4823205"/>
                  <a:gd name="connsiteX64" fmla="*/ 209958 w 1452264"/>
                  <a:gd name="connsiteY64" fmla="*/ 1909483 h 4823205"/>
                  <a:gd name="connsiteX65" fmla="*/ 218313 w 1452264"/>
                  <a:gd name="connsiteY65" fmla="*/ 1851243 h 4823205"/>
                  <a:gd name="connsiteX66" fmla="*/ 218313 w 1452264"/>
                  <a:gd name="connsiteY66" fmla="*/ 1835088 h 4823205"/>
                  <a:gd name="connsiteX67" fmla="*/ 195640 w 1452264"/>
                  <a:gd name="connsiteY67" fmla="*/ 1802722 h 4823205"/>
                  <a:gd name="connsiteX68" fmla="*/ 218313 w 1452264"/>
                  <a:gd name="connsiteY68" fmla="*/ 1695787 h 4823205"/>
                  <a:gd name="connsiteX69" fmla="*/ 162481 w 1452264"/>
                  <a:gd name="connsiteY69" fmla="*/ 1585902 h 4823205"/>
                  <a:gd name="connsiteX70" fmla="*/ 134537 w 1452264"/>
                  <a:gd name="connsiteY70" fmla="*/ 1514532 h 4823205"/>
                  <a:gd name="connsiteX71" fmla="*/ 142193 w 1452264"/>
                  <a:gd name="connsiteY71" fmla="*/ 1441045 h 4823205"/>
                  <a:gd name="connsiteX72" fmla="*/ 117580 w 1452264"/>
                  <a:gd name="connsiteY72" fmla="*/ 1424719 h 4823205"/>
                  <a:gd name="connsiteX73" fmla="*/ 94262 w 1452264"/>
                  <a:gd name="connsiteY73" fmla="*/ 1317009 h 4823205"/>
                  <a:gd name="connsiteX74" fmla="*/ 24747 w 1452264"/>
                  <a:gd name="connsiteY74" fmla="*/ 1153622 h 4823205"/>
                  <a:gd name="connsiteX75" fmla="*/ 4228 w 1452264"/>
                  <a:gd name="connsiteY75" fmla="*/ 993508 h 4823205"/>
                  <a:gd name="connsiteX76" fmla="*/ 37077 w 1452264"/>
                  <a:gd name="connsiteY76" fmla="*/ 792428 h 4823205"/>
                  <a:gd name="connsiteX77" fmla="*/ 295196 w 1452264"/>
                  <a:gd name="connsiteY77" fmla="*/ 679240 h 4823205"/>
                  <a:gd name="connsiteX78" fmla="*/ 429892 w 1452264"/>
                  <a:gd name="connsiteY78" fmla="*/ 560222 h 4823205"/>
                  <a:gd name="connsiteX79" fmla="*/ 586627 w 1452264"/>
                  <a:gd name="connsiteY79" fmla="*/ 0 h 4823205"/>
                  <a:gd name="connsiteX80" fmla="*/ 842017 w 1452264"/>
                  <a:gd name="connsiteY80" fmla="*/ 252852 h 4823205"/>
                  <a:gd name="connsiteX81" fmla="*/ 854462 w 1452264"/>
                  <a:gd name="connsiteY81" fmla="*/ 375490 h 4823205"/>
                  <a:gd name="connsiteX82" fmla="*/ 818444 w 1452264"/>
                  <a:gd name="connsiteY82" fmla="*/ 404104 h 4823205"/>
                  <a:gd name="connsiteX83" fmla="*/ 756701 w 1452264"/>
                  <a:gd name="connsiteY83" fmla="*/ 561140 h 4823205"/>
                  <a:gd name="connsiteX84" fmla="*/ 749460 w 1452264"/>
                  <a:gd name="connsiteY84" fmla="*/ 608589 h 4823205"/>
                  <a:gd name="connsiteX85" fmla="*/ 733130 w 1452264"/>
                  <a:gd name="connsiteY85" fmla="*/ 660187 h 4823205"/>
                  <a:gd name="connsiteX86" fmla="*/ 705714 w 1452264"/>
                  <a:gd name="connsiteY86" fmla="*/ 687345 h 4823205"/>
                  <a:gd name="connsiteX87" fmla="*/ 673967 w 1452264"/>
                  <a:gd name="connsiteY87" fmla="*/ 687345 h 4823205"/>
                  <a:gd name="connsiteX88" fmla="*/ 641591 w 1452264"/>
                  <a:gd name="connsiteY88" fmla="*/ 671076 h 4823205"/>
                  <a:gd name="connsiteX89" fmla="*/ 514845 w 1452264"/>
                  <a:gd name="connsiteY89" fmla="*/ 616468 h 4823205"/>
                  <a:gd name="connsiteX90" fmla="*/ 448661 w 1452264"/>
                  <a:gd name="connsiteY90" fmla="*/ 543657 h 4823205"/>
                  <a:gd name="connsiteX91" fmla="*/ 403644 w 1452264"/>
                  <a:gd name="connsiteY91" fmla="*/ 422306 h 4823205"/>
                  <a:gd name="connsiteX92" fmla="*/ 376278 w 1452264"/>
                  <a:gd name="connsiteY92" fmla="*/ 441448 h 4823205"/>
                  <a:gd name="connsiteX93" fmla="*/ 324182 w 1452264"/>
                  <a:gd name="connsiteY93" fmla="*/ 316277 h 4823205"/>
                  <a:gd name="connsiteX94" fmla="*/ 356291 w 1452264"/>
                  <a:gd name="connsiteY94" fmla="*/ 286332 h 4823205"/>
                  <a:gd name="connsiteX95" fmla="*/ 586627 w 1452264"/>
                  <a:gd name="connsiteY95"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52018 w 1452264"/>
                  <a:gd name="connsiteY31" fmla="*/ 2541990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05041 w 1452264"/>
                  <a:gd name="connsiteY32" fmla="*/ 4117873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05041 w 1452264"/>
                  <a:gd name="connsiteY32" fmla="*/ 4117873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38440 w 1452264"/>
                  <a:gd name="connsiteY61" fmla="*/ 2545626 h 4823205"/>
                  <a:gd name="connsiteX62" fmla="*/ 209958 w 1452264"/>
                  <a:gd name="connsiteY62" fmla="*/ 1909483 h 4823205"/>
                  <a:gd name="connsiteX63" fmla="*/ 218313 w 1452264"/>
                  <a:gd name="connsiteY63" fmla="*/ 1851243 h 4823205"/>
                  <a:gd name="connsiteX64" fmla="*/ 218313 w 1452264"/>
                  <a:gd name="connsiteY64" fmla="*/ 1835088 h 4823205"/>
                  <a:gd name="connsiteX65" fmla="*/ 195640 w 1452264"/>
                  <a:gd name="connsiteY65" fmla="*/ 1802722 h 4823205"/>
                  <a:gd name="connsiteX66" fmla="*/ 218313 w 1452264"/>
                  <a:gd name="connsiteY66" fmla="*/ 1695787 h 4823205"/>
                  <a:gd name="connsiteX67" fmla="*/ 162481 w 1452264"/>
                  <a:gd name="connsiteY67" fmla="*/ 1585902 h 4823205"/>
                  <a:gd name="connsiteX68" fmla="*/ 134537 w 1452264"/>
                  <a:gd name="connsiteY68" fmla="*/ 1514532 h 4823205"/>
                  <a:gd name="connsiteX69" fmla="*/ 142193 w 1452264"/>
                  <a:gd name="connsiteY69" fmla="*/ 1441045 h 4823205"/>
                  <a:gd name="connsiteX70" fmla="*/ 117580 w 1452264"/>
                  <a:gd name="connsiteY70" fmla="*/ 1424719 h 4823205"/>
                  <a:gd name="connsiteX71" fmla="*/ 94262 w 1452264"/>
                  <a:gd name="connsiteY71" fmla="*/ 1317009 h 4823205"/>
                  <a:gd name="connsiteX72" fmla="*/ 24747 w 1452264"/>
                  <a:gd name="connsiteY72" fmla="*/ 1153622 h 4823205"/>
                  <a:gd name="connsiteX73" fmla="*/ 4228 w 1452264"/>
                  <a:gd name="connsiteY73" fmla="*/ 993508 h 4823205"/>
                  <a:gd name="connsiteX74" fmla="*/ 37077 w 1452264"/>
                  <a:gd name="connsiteY74" fmla="*/ 792428 h 4823205"/>
                  <a:gd name="connsiteX75" fmla="*/ 295196 w 1452264"/>
                  <a:gd name="connsiteY75" fmla="*/ 679240 h 4823205"/>
                  <a:gd name="connsiteX76" fmla="*/ 429892 w 1452264"/>
                  <a:gd name="connsiteY76" fmla="*/ 560222 h 4823205"/>
                  <a:gd name="connsiteX77" fmla="*/ 586627 w 1452264"/>
                  <a:gd name="connsiteY77" fmla="*/ 0 h 4823205"/>
                  <a:gd name="connsiteX78" fmla="*/ 842017 w 1452264"/>
                  <a:gd name="connsiteY78" fmla="*/ 252852 h 4823205"/>
                  <a:gd name="connsiteX79" fmla="*/ 854462 w 1452264"/>
                  <a:gd name="connsiteY79" fmla="*/ 375490 h 4823205"/>
                  <a:gd name="connsiteX80" fmla="*/ 818444 w 1452264"/>
                  <a:gd name="connsiteY80" fmla="*/ 404104 h 4823205"/>
                  <a:gd name="connsiteX81" fmla="*/ 756701 w 1452264"/>
                  <a:gd name="connsiteY81" fmla="*/ 561140 h 4823205"/>
                  <a:gd name="connsiteX82" fmla="*/ 749460 w 1452264"/>
                  <a:gd name="connsiteY82" fmla="*/ 608589 h 4823205"/>
                  <a:gd name="connsiteX83" fmla="*/ 733130 w 1452264"/>
                  <a:gd name="connsiteY83" fmla="*/ 660187 h 4823205"/>
                  <a:gd name="connsiteX84" fmla="*/ 705714 w 1452264"/>
                  <a:gd name="connsiteY84" fmla="*/ 687345 h 4823205"/>
                  <a:gd name="connsiteX85" fmla="*/ 673967 w 1452264"/>
                  <a:gd name="connsiteY85" fmla="*/ 687345 h 4823205"/>
                  <a:gd name="connsiteX86" fmla="*/ 641591 w 1452264"/>
                  <a:gd name="connsiteY86" fmla="*/ 671076 h 4823205"/>
                  <a:gd name="connsiteX87" fmla="*/ 514845 w 1452264"/>
                  <a:gd name="connsiteY87" fmla="*/ 616468 h 4823205"/>
                  <a:gd name="connsiteX88" fmla="*/ 448661 w 1452264"/>
                  <a:gd name="connsiteY88" fmla="*/ 543657 h 4823205"/>
                  <a:gd name="connsiteX89" fmla="*/ 403644 w 1452264"/>
                  <a:gd name="connsiteY89" fmla="*/ 422306 h 4823205"/>
                  <a:gd name="connsiteX90" fmla="*/ 376278 w 1452264"/>
                  <a:gd name="connsiteY90" fmla="*/ 441448 h 4823205"/>
                  <a:gd name="connsiteX91" fmla="*/ 324182 w 1452264"/>
                  <a:gd name="connsiteY91" fmla="*/ 316277 h 4823205"/>
                  <a:gd name="connsiteX92" fmla="*/ 356291 w 1452264"/>
                  <a:gd name="connsiteY92" fmla="*/ 286332 h 4823205"/>
                  <a:gd name="connsiteX93" fmla="*/ 586627 w 1452264"/>
                  <a:gd name="connsiteY93"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38440 w 1452264"/>
                  <a:gd name="connsiteY61" fmla="*/ 2545626 h 4823205"/>
                  <a:gd name="connsiteX62" fmla="*/ 209958 w 1452264"/>
                  <a:gd name="connsiteY62" fmla="*/ 1909483 h 4823205"/>
                  <a:gd name="connsiteX63" fmla="*/ 218313 w 1452264"/>
                  <a:gd name="connsiteY63" fmla="*/ 1851243 h 4823205"/>
                  <a:gd name="connsiteX64" fmla="*/ 218313 w 1452264"/>
                  <a:gd name="connsiteY64" fmla="*/ 1835088 h 4823205"/>
                  <a:gd name="connsiteX65" fmla="*/ 195640 w 1452264"/>
                  <a:gd name="connsiteY65" fmla="*/ 1802722 h 4823205"/>
                  <a:gd name="connsiteX66" fmla="*/ 218313 w 1452264"/>
                  <a:gd name="connsiteY66" fmla="*/ 1695787 h 4823205"/>
                  <a:gd name="connsiteX67" fmla="*/ 162481 w 1452264"/>
                  <a:gd name="connsiteY67" fmla="*/ 1585902 h 4823205"/>
                  <a:gd name="connsiteX68" fmla="*/ 134537 w 1452264"/>
                  <a:gd name="connsiteY68" fmla="*/ 1514532 h 4823205"/>
                  <a:gd name="connsiteX69" fmla="*/ 142193 w 1452264"/>
                  <a:gd name="connsiteY69" fmla="*/ 1441045 h 4823205"/>
                  <a:gd name="connsiteX70" fmla="*/ 117580 w 1452264"/>
                  <a:gd name="connsiteY70" fmla="*/ 1424719 h 4823205"/>
                  <a:gd name="connsiteX71" fmla="*/ 94262 w 1452264"/>
                  <a:gd name="connsiteY71" fmla="*/ 1317009 h 4823205"/>
                  <a:gd name="connsiteX72" fmla="*/ 24747 w 1452264"/>
                  <a:gd name="connsiteY72" fmla="*/ 1153622 h 4823205"/>
                  <a:gd name="connsiteX73" fmla="*/ 4228 w 1452264"/>
                  <a:gd name="connsiteY73" fmla="*/ 993508 h 4823205"/>
                  <a:gd name="connsiteX74" fmla="*/ 37077 w 1452264"/>
                  <a:gd name="connsiteY74" fmla="*/ 792428 h 4823205"/>
                  <a:gd name="connsiteX75" fmla="*/ 295196 w 1452264"/>
                  <a:gd name="connsiteY75" fmla="*/ 679240 h 4823205"/>
                  <a:gd name="connsiteX76" fmla="*/ 429892 w 1452264"/>
                  <a:gd name="connsiteY76" fmla="*/ 560222 h 4823205"/>
                  <a:gd name="connsiteX77" fmla="*/ 586627 w 1452264"/>
                  <a:gd name="connsiteY77" fmla="*/ 0 h 4823205"/>
                  <a:gd name="connsiteX78" fmla="*/ 842017 w 1452264"/>
                  <a:gd name="connsiteY78" fmla="*/ 252852 h 4823205"/>
                  <a:gd name="connsiteX79" fmla="*/ 854462 w 1452264"/>
                  <a:gd name="connsiteY79" fmla="*/ 375490 h 4823205"/>
                  <a:gd name="connsiteX80" fmla="*/ 818444 w 1452264"/>
                  <a:gd name="connsiteY80" fmla="*/ 404104 h 4823205"/>
                  <a:gd name="connsiteX81" fmla="*/ 756701 w 1452264"/>
                  <a:gd name="connsiteY81" fmla="*/ 561140 h 4823205"/>
                  <a:gd name="connsiteX82" fmla="*/ 749460 w 1452264"/>
                  <a:gd name="connsiteY82" fmla="*/ 608589 h 4823205"/>
                  <a:gd name="connsiteX83" fmla="*/ 733130 w 1452264"/>
                  <a:gd name="connsiteY83" fmla="*/ 660187 h 4823205"/>
                  <a:gd name="connsiteX84" fmla="*/ 705714 w 1452264"/>
                  <a:gd name="connsiteY84" fmla="*/ 687345 h 4823205"/>
                  <a:gd name="connsiteX85" fmla="*/ 673967 w 1452264"/>
                  <a:gd name="connsiteY85" fmla="*/ 687345 h 4823205"/>
                  <a:gd name="connsiteX86" fmla="*/ 641591 w 1452264"/>
                  <a:gd name="connsiteY86" fmla="*/ 671076 h 4823205"/>
                  <a:gd name="connsiteX87" fmla="*/ 514845 w 1452264"/>
                  <a:gd name="connsiteY87" fmla="*/ 616468 h 4823205"/>
                  <a:gd name="connsiteX88" fmla="*/ 448661 w 1452264"/>
                  <a:gd name="connsiteY88" fmla="*/ 543657 h 4823205"/>
                  <a:gd name="connsiteX89" fmla="*/ 403644 w 1452264"/>
                  <a:gd name="connsiteY89" fmla="*/ 422306 h 4823205"/>
                  <a:gd name="connsiteX90" fmla="*/ 376278 w 1452264"/>
                  <a:gd name="connsiteY90" fmla="*/ 441448 h 4823205"/>
                  <a:gd name="connsiteX91" fmla="*/ 324182 w 1452264"/>
                  <a:gd name="connsiteY91" fmla="*/ 316277 h 4823205"/>
                  <a:gd name="connsiteX92" fmla="*/ 356291 w 1452264"/>
                  <a:gd name="connsiteY92" fmla="*/ 286332 h 4823205"/>
                  <a:gd name="connsiteX93" fmla="*/ 586627 w 1452264"/>
                  <a:gd name="connsiteY93"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9133 w 1452264"/>
                  <a:gd name="connsiteY49" fmla="*/ 4388672 h 4823205"/>
                  <a:gd name="connsiteX50" fmla="*/ 450044 w 1452264"/>
                  <a:gd name="connsiteY50" fmla="*/ 4573437 h 4823205"/>
                  <a:gd name="connsiteX51" fmla="*/ 622022 w 1452264"/>
                  <a:gd name="connsiteY51" fmla="*/ 4745669 h 4823205"/>
                  <a:gd name="connsiteX52" fmla="*/ 417599 w 1452264"/>
                  <a:gd name="connsiteY52" fmla="*/ 4817381 h 4823205"/>
                  <a:gd name="connsiteX53" fmla="*/ 215772 w 1452264"/>
                  <a:gd name="connsiteY53" fmla="*/ 4675439 h 4823205"/>
                  <a:gd name="connsiteX54" fmla="*/ 257311 w 1452264"/>
                  <a:gd name="connsiteY54" fmla="*/ 4553722 h 4823205"/>
                  <a:gd name="connsiteX55" fmla="*/ 209430 w 1452264"/>
                  <a:gd name="connsiteY55" fmla="*/ 4405033 h 4823205"/>
                  <a:gd name="connsiteX56" fmla="*/ 221594 w 1452264"/>
                  <a:gd name="connsiteY56" fmla="*/ 4253770 h 4823205"/>
                  <a:gd name="connsiteX57" fmla="*/ 227107 w 1452264"/>
                  <a:gd name="connsiteY57" fmla="*/ 4215541 h 4823205"/>
                  <a:gd name="connsiteX58" fmla="*/ 199099 w 1452264"/>
                  <a:gd name="connsiteY58" fmla="*/ 4196657 h 4823205"/>
                  <a:gd name="connsiteX59" fmla="*/ 110692 w 1452264"/>
                  <a:gd name="connsiteY59" fmla="*/ 4079628 h 4823205"/>
                  <a:gd name="connsiteX60" fmla="*/ 138440 w 1452264"/>
                  <a:gd name="connsiteY60" fmla="*/ 2545626 h 4823205"/>
                  <a:gd name="connsiteX61" fmla="*/ 209958 w 1452264"/>
                  <a:gd name="connsiteY61" fmla="*/ 1909483 h 4823205"/>
                  <a:gd name="connsiteX62" fmla="*/ 218313 w 1452264"/>
                  <a:gd name="connsiteY62" fmla="*/ 1851243 h 4823205"/>
                  <a:gd name="connsiteX63" fmla="*/ 218313 w 1452264"/>
                  <a:gd name="connsiteY63" fmla="*/ 1835088 h 4823205"/>
                  <a:gd name="connsiteX64" fmla="*/ 195640 w 1452264"/>
                  <a:gd name="connsiteY64" fmla="*/ 1802722 h 4823205"/>
                  <a:gd name="connsiteX65" fmla="*/ 218313 w 1452264"/>
                  <a:gd name="connsiteY65" fmla="*/ 1695787 h 4823205"/>
                  <a:gd name="connsiteX66" fmla="*/ 162481 w 1452264"/>
                  <a:gd name="connsiteY66" fmla="*/ 1585902 h 4823205"/>
                  <a:gd name="connsiteX67" fmla="*/ 134537 w 1452264"/>
                  <a:gd name="connsiteY67" fmla="*/ 1514532 h 4823205"/>
                  <a:gd name="connsiteX68" fmla="*/ 142193 w 1452264"/>
                  <a:gd name="connsiteY68" fmla="*/ 1441045 h 4823205"/>
                  <a:gd name="connsiteX69" fmla="*/ 117580 w 1452264"/>
                  <a:gd name="connsiteY69" fmla="*/ 1424719 h 4823205"/>
                  <a:gd name="connsiteX70" fmla="*/ 94262 w 1452264"/>
                  <a:gd name="connsiteY70" fmla="*/ 1317009 h 4823205"/>
                  <a:gd name="connsiteX71" fmla="*/ 24747 w 1452264"/>
                  <a:gd name="connsiteY71" fmla="*/ 1153622 h 4823205"/>
                  <a:gd name="connsiteX72" fmla="*/ 4228 w 1452264"/>
                  <a:gd name="connsiteY72" fmla="*/ 993508 h 4823205"/>
                  <a:gd name="connsiteX73" fmla="*/ 37077 w 1452264"/>
                  <a:gd name="connsiteY73" fmla="*/ 792428 h 4823205"/>
                  <a:gd name="connsiteX74" fmla="*/ 295196 w 1452264"/>
                  <a:gd name="connsiteY74" fmla="*/ 679240 h 4823205"/>
                  <a:gd name="connsiteX75" fmla="*/ 429892 w 1452264"/>
                  <a:gd name="connsiteY75" fmla="*/ 560222 h 4823205"/>
                  <a:gd name="connsiteX76" fmla="*/ 586627 w 1452264"/>
                  <a:gd name="connsiteY76" fmla="*/ 0 h 4823205"/>
                  <a:gd name="connsiteX77" fmla="*/ 842017 w 1452264"/>
                  <a:gd name="connsiteY77" fmla="*/ 252852 h 4823205"/>
                  <a:gd name="connsiteX78" fmla="*/ 854462 w 1452264"/>
                  <a:gd name="connsiteY78" fmla="*/ 375490 h 4823205"/>
                  <a:gd name="connsiteX79" fmla="*/ 818444 w 1452264"/>
                  <a:gd name="connsiteY79" fmla="*/ 404104 h 4823205"/>
                  <a:gd name="connsiteX80" fmla="*/ 756701 w 1452264"/>
                  <a:gd name="connsiteY80" fmla="*/ 561140 h 4823205"/>
                  <a:gd name="connsiteX81" fmla="*/ 749460 w 1452264"/>
                  <a:gd name="connsiteY81" fmla="*/ 608589 h 4823205"/>
                  <a:gd name="connsiteX82" fmla="*/ 733130 w 1452264"/>
                  <a:gd name="connsiteY82" fmla="*/ 660187 h 4823205"/>
                  <a:gd name="connsiteX83" fmla="*/ 705714 w 1452264"/>
                  <a:gd name="connsiteY83" fmla="*/ 687345 h 4823205"/>
                  <a:gd name="connsiteX84" fmla="*/ 673967 w 1452264"/>
                  <a:gd name="connsiteY84" fmla="*/ 687345 h 4823205"/>
                  <a:gd name="connsiteX85" fmla="*/ 641591 w 1452264"/>
                  <a:gd name="connsiteY85" fmla="*/ 671076 h 4823205"/>
                  <a:gd name="connsiteX86" fmla="*/ 514845 w 1452264"/>
                  <a:gd name="connsiteY86" fmla="*/ 616468 h 4823205"/>
                  <a:gd name="connsiteX87" fmla="*/ 448661 w 1452264"/>
                  <a:gd name="connsiteY87" fmla="*/ 543657 h 4823205"/>
                  <a:gd name="connsiteX88" fmla="*/ 403644 w 1452264"/>
                  <a:gd name="connsiteY88" fmla="*/ 422306 h 4823205"/>
                  <a:gd name="connsiteX89" fmla="*/ 376278 w 1452264"/>
                  <a:gd name="connsiteY89" fmla="*/ 441448 h 4823205"/>
                  <a:gd name="connsiteX90" fmla="*/ 324182 w 1452264"/>
                  <a:gd name="connsiteY90" fmla="*/ 316277 h 4823205"/>
                  <a:gd name="connsiteX91" fmla="*/ 356291 w 1452264"/>
                  <a:gd name="connsiteY91" fmla="*/ 286332 h 4823205"/>
                  <a:gd name="connsiteX92" fmla="*/ 586627 w 1452264"/>
                  <a:gd name="connsiteY92"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501496 w 1452264"/>
                  <a:gd name="connsiteY48" fmla="*/ 4253773 h 4823205"/>
                  <a:gd name="connsiteX49" fmla="*/ 479133 w 1452264"/>
                  <a:gd name="connsiteY49" fmla="*/ 4388672 h 4823205"/>
                  <a:gd name="connsiteX50" fmla="*/ 450044 w 1452264"/>
                  <a:gd name="connsiteY50" fmla="*/ 4573437 h 4823205"/>
                  <a:gd name="connsiteX51" fmla="*/ 622022 w 1452264"/>
                  <a:gd name="connsiteY51" fmla="*/ 4745669 h 4823205"/>
                  <a:gd name="connsiteX52" fmla="*/ 417599 w 1452264"/>
                  <a:gd name="connsiteY52" fmla="*/ 4817381 h 4823205"/>
                  <a:gd name="connsiteX53" fmla="*/ 215772 w 1452264"/>
                  <a:gd name="connsiteY53" fmla="*/ 4675439 h 4823205"/>
                  <a:gd name="connsiteX54" fmla="*/ 257311 w 1452264"/>
                  <a:gd name="connsiteY54" fmla="*/ 4553722 h 4823205"/>
                  <a:gd name="connsiteX55" fmla="*/ 209430 w 1452264"/>
                  <a:gd name="connsiteY55" fmla="*/ 4405033 h 4823205"/>
                  <a:gd name="connsiteX56" fmla="*/ 221594 w 1452264"/>
                  <a:gd name="connsiteY56" fmla="*/ 4253770 h 4823205"/>
                  <a:gd name="connsiteX57" fmla="*/ 227107 w 1452264"/>
                  <a:gd name="connsiteY57" fmla="*/ 4215541 h 4823205"/>
                  <a:gd name="connsiteX58" fmla="*/ 199099 w 1452264"/>
                  <a:gd name="connsiteY58" fmla="*/ 4196657 h 4823205"/>
                  <a:gd name="connsiteX59" fmla="*/ 110692 w 1452264"/>
                  <a:gd name="connsiteY59" fmla="*/ 4079628 h 4823205"/>
                  <a:gd name="connsiteX60" fmla="*/ 138440 w 1452264"/>
                  <a:gd name="connsiteY60" fmla="*/ 2545626 h 4823205"/>
                  <a:gd name="connsiteX61" fmla="*/ 209958 w 1452264"/>
                  <a:gd name="connsiteY61" fmla="*/ 1909483 h 4823205"/>
                  <a:gd name="connsiteX62" fmla="*/ 218313 w 1452264"/>
                  <a:gd name="connsiteY62" fmla="*/ 1851243 h 4823205"/>
                  <a:gd name="connsiteX63" fmla="*/ 218313 w 1452264"/>
                  <a:gd name="connsiteY63" fmla="*/ 1835088 h 4823205"/>
                  <a:gd name="connsiteX64" fmla="*/ 195640 w 1452264"/>
                  <a:gd name="connsiteY64" fmla="*/ 1802722 h 4823205"/>
                  <a:gd name="connsiteX65" fmla="*/ 218313 w 1452264"/>
                  <a:gd name="connsiteY65" fmla="*/ 1695787 h 4823205"/>
                  <a:gd name="connsiteX66" fmla="*/ 162481 w 1452264"/>
                  <a:gd name="connsiteY66" fmla="*/ 1585902 h 4823205"/>
                  <a:gd name="connsiteX67" fmla="*/ 134537 w 1452264"/>
                  <a:gd name="connsiteY67" fmla="*/ 1514532 h 4823205"/>
                  <a:gd name="connsiteX68" fmla="*/ 142193 w 1452264"/>
                  <a:gd name="connsiteY68" fmla="*/ 1441045 h 4823205"/>
                  <a:gd name="connsiteX69" fmla="*/ 117580 w 1452264"/>
                  <a:gd name="connsiteY69" fmla="*/ 1424719 h 4823205"/>
                  <a:gd name="connsiteX70" fmla="*/ 94262 w 1452264"/>
                  <a:gd name="connsiteY70" fmla="*/ 1317009 h 4823205"/>
                  <a:gd name="connsiteX71" fmla="*/ 24747 w 1452264"/>
                  <a:gd name="connsiteY71" fmla="*/ 1153622 h 4823205"/>
                  <a:gd name="connsiteX72" fmla="*/ 4228 w 1452264"/>
                  <a:gd name="connsiteY72" fmla="*/ 993508 h 4823205"/>
                  <a:gd name="connsiteX73" fmla="*/ 37077 w 1452264"/>
                  <a:gd name="connsiteY73" fmla="*/ 792428 h 4823205"/>
                  <a:gd name="connsiteX74" fmla="*/ 295196 w 1452264"/>
                  <a:gd name="connsiteY74" fmla="*/ 679240 h 4823205"/>
                  <a:gd name="connsiteX75" fmla="*/ 429892 w 1452264"/>
                  <a:gd name="connsiteY75" fmla="*/ 560222 h 4823205"/>
                  <a:gd name="connsiteX76" fmla="*/ 586627 w 1452264"/>
                  <a:gd name="connsiteY76" fmla="*/ 0 h 4823205"/>
                  <a:gd name="connsiteX77" fmla="*/ 842017 w 1452264"/>
                  <a:gd name="connsiteY77" fmla="*/ 252852 h 4823205"/>
                  <a:gd name="connsiteX78" fmla="*/ 854462 w 1452264"/>
                  <a:gd name="connsiteY78" fmla="*/ 375490 h 4823205"/>
                  <a:gd name="connsiteX79" fmla="*/ 818444 w 1452264"/>
                  <a:gd name="connsiteY79" fmla="*/ 404104 h 4823205"/>
                  <a:gd name="connsiteX80" fmla="*/ 756701 w 1452264"/>
                  <a:gd name="connsiteY80" fmla="*/ 561140 h 4823205"/>
                  <a:gd name="connsiteX81" fmla="*/ 749460 w 1452264"/>
                  <a:gd name="connsiteY81" fmla="*/ 608589 h 4823205"/>
                  <a:gd name="connsiteX82" fmla="*/ 733130 w 1452264"/>
                  <a:gd name="connsiteY82" fmla="*/ 660187 h 4823205"/>
                  <a:gd name="connsiteX83" fmla="*/ 705714 w 1452264"/>
                  <a:gd name="connsiteY83" fmla="*/ 687345 h 4823205"/>
                  <a:gd name="connsiteX84" fmla="*/ 673967 w 1452264"/>
                  <a:gd name="connsiteY84" fmla="*/ 687345 h 4823205"/>
                  <a:gd name="connsiteX85" fmla="*/ 641591 w 1452264"/>
                  <a:gd name="connsiteY85" fmla="*/ 671076 h 4823205"/>
                  <a:gd name="connsiteX86" fmla="*/ 514845 w 1452264"/>
                  <a:gd name="connsiteY86" fmla="*/ 616468 h 4823205"/>
                  <a:gd name="connsiteX87" fmla="*/ 448661 w 1452264"/>
                  <a:gd name="connsiteY87" fmla="*/ 543657 h 4823205"/>
                  <a:gd name="connsiteX88" fmla="*/ 403644 w 1452264"/>
                  <a:gd name="connsiteY88" fmla="*/ 422306 h 4823205"/>
                  <a:gd name="connsiteX89" fmla="*/ 376278 w 1452264"/>
                  <a:gd name="connsiteY89" fmla="*/ 441448 h 4823205"/>
                  <a:gd name="connsiteX90" fmla="*/ 324182 w 1452264"/>
                  <a:gd name="connsiteY90" fmla="*/ 316277 h 4823205"/>
                  <a:gd name="connsiteX91" fmla="*/ 356291 w 1452264"/>
                  <a:gd name="connsiteY91" fmla="*/ 286332 h 4823205"/>
                  <a:gd name="connsiteX92" fmla="*/ 586627 w 1452264"/>
                  <a:gd name="connsiteY92" fmla="*/ 0 h 48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452264" h="4823205">
                    <a:moveTo>
                      <a:pt x="801243" y="1319324"/>
                    </a:moveTo>
                    <a:cubicBezTo>
                      <a:pt x="856763" y="1378690"/>
                      <a:pt x="851210" y="1393008"/>
                      <a:pt x="841217" y="1434564"/>
                    </a:cubicBezTo>
                    <a:cubicBezTo>
                      <a:pt x="871197" y="1429326"/>
                      <a:pt x="882301" y="1369611"/>
                      <a:pt x="848989" y="1345515"/>
                    </a:cubicBezTo>
                    <a:lnTo>
                      <a:pt x="801243" y="1319324"/>
                    </a:lnTo>
                    <a:close/>
                    <a:moveTo>
                      <a:pt x="429892" y="560222"/>
                    </a:moveTo>
                    <a:cubicBezTo>
                      <a:pt x="430958" y="560539"/>
                      <a:pt x="431894" y="561343"/>
                      <a:pt x="432699" y="562690"/>
                    </a:cubicBezTo>
                    <a:cubicBezTo>
                      <a:pt x="427201" y="578230"/>
                      <a:pt x="488110" y="614706"/>
                      <a:pt x="534661" y="671365"/>
                    </a:cubicBezTo>
                    <a:lnTo>
                      <a:pt x="629248" y="718627"/>
                    </a:lnTo>
                    <a:cubicBezTo>
                      <a:pt x="656886" y="730930"/>
                      <a:pt x="641024" y="781465"/>
                      <a:pt x="661932" y="780988"/>
                    </a:cubicBezTo>
                    <a:cubicBezTo>
                      <a:pt x="668756" y="783578"/>
                      <a:pt x="717620" y="787268"/>
                      <a:pt x="725278" y="780988"/>
                    </a:cubicBezTo>
                    <a:cubicBezTo>
                      <a:pt x="732936" y="774708"/>
                      <a:pt x="705928" y="725988"/>
                      <a:pt x="724404" y="718517"/>
                    </a:cubicBezTo>
                    <a:cubicBezTo>
                      <a:pt x="724925" y="702365"/>
                      <a:pt x="747478" y="697230"/>
                      <a:pt x="747999" y="681078"/>
                    </a:cubicBezTo>
                    <a:lnTo>
                      <a:pt x="753555" y="623540"/>
                    </a:lnTo>
                    <a:cubicBezTo>
                      <a:pt x="768831" y="670487"/>
                      <a:pt x="775223" y="693339"/>
                      <a:pt x="788278" y="700476"/>
                    </a:cubicBezTo>
                    <a:cubicBezTo>
                      <a:pt x="880942" y="738678"/>
                      <a:pt x="963611" y="747547"/>
                      <a:pt x="1057385" y="779463"/>
                    </a:cubicBezTo>
                    <a:cubicBezTo>
                      <a:pt x="1085076" y="791526"/>
                      <a:pt x="1121649" y="788921"/>
                      <a:pt x="1140456" y="815650"/>
                    </a:cubicBezTo>
                    <a:cubicBezTo>
                      <a:pt x="1171809" y="846214"/>
                      <a:pt x="1174292" y="921825"/>
                      <a:pt x="1184548" y="952388"/>
                    </a:cubicBezTo>
                    <a:cubicBezTo>
                      <a:pt x="1202376" y="978507"/>
                      <a:pt x="1204658" y="977386"/>
                      <a:pt x="1214714" y="989885"/>
                    </a:cubicBezTo>
                    <a:cubicBezTo>
                      <a:pt x="1214321" y="1008750"/>
                      <a:pt x="1213927" y="1027615"/>
                      <a:pt x="1213534" y="1046479"/>
                    </a:cubicBezTo>
                    <a:cubicBezTo>
                      <a:pt x="1226257" y="1065838"/>
                      <a:pt x="1216772" y="1054817"/>
                      <a:pt x="1232827" y="1068938"/>
                    </a:cubicBezTo>
                    <a:lnTo>
                      <a:pt x="1228039" y="1092881"/>
                    </a:lnTo>
                    <a:cubicBezTo>
                      <a:pt x="1238757" y="1098745"/>
                      <a:pt x="1242812" y="1093085"/>
                      <a:pt x="1255752" y="1107329"/>
                    </a:cubicBezTo>
                    <a:cubicBezTo>
                      <a:pt x="1264966" y="1121836"/>
                      <a:pt x="1254194" y="1138438"/>
                      <a:pt x="1253415" y="1153993"/>
                    </a:cubicBezTo>
                    <a:cubicBezTo>
                      <a:pt x="1286450" y="1168391"/>
                      <a:pt x="1341691" y="1266599"/>
                      <a:pt x="1374725" y="1335473"/>
                    </a:cubicBezTo>
                    <a:lnTo>
                      <a:pt x="1426173" y="1365811"/>
                    </a:lnTo>
                    <a:cubicBezTo>
                      <a:pt x="1443631" y="1417662"/>
                      <a:pt x="1454427" y="1440179"/>
                      <a:pt x="1451897" y="1515078"/>
                    </a:cubicBezTo>
                    <a:cubicBezTo>
                      <a:pt x="1418625" y="1590471"/>
                      <a:pt x="1413111" y="1637578"/>
                      <a:pt x="1298780" y="1661637"/>
                    </a:cubicBezTo>
                    <a:lnTo>
                      <a:pt x="1155447" y="1663492"/>
                    </a:lnTo>
                    <a:cubicBezTo>
                      <a:pt x="1130540" y="1658697"/>
                      <a:pt x="1138945" y="1659141"/>
                      <a:pt x="1118480" y="1640728"/>
                    </a:cubicBezTo>
                    <a:lnTo>
                      <a:pt x="1111335" y="1695576"/>
                    </a:lnTo>
                    <a:lnTo>
                      <a:pt x="1122090" y="1824178"/>
                    </a:lnTo>
                    <a:cubicBezTo>
                      <a:pt x="1151227" y="1955834"/>
                      <a:pt x="1259250" y="2223344"/>
                      <a:pt x="1279005" y="2545467"/>
                    </a:cubicBezTo>
                    <a:cubicBezTo>
                      <a:pt x="1286318" y="2945712"/>
                      <a:pt x="1340735" y="3846483"/>
                      <a:pt x="1315471" y="4246515"/>
                    </a:cubicBezTo>
                    <a:cubicBezTo>
                      <a:pt x="1238982" y="4256865"/>
                      <a:pt x="1224688" y="4253773"/>
                      <a:pt x="1116989" y="4253773"/>
                    </a:cubicBezTo>
                    <a:lnTo>
                      <a:pt x="1101160" y="4253773"/>
                    </a:lnTo>
                    <a:cubicBezTo>
                      <a:pt x="1100819" y="4259256"/>
                      <a:pt x="1100477" y="4264739"/>
                      <a:pt x="1100136" y="4270222"/>
                    </a:cubicBezTo>
                    <a:cubicBezTo>
                      <a:pt x="1098029" y="4280929"/>
                      <a:pt x="1094449" y="4291726"/>
                      <a:pt x="1089308" y="4302884"/>
                    </a:cubicBezTo>
                    <a:cubicBezTo>
                      <a:pt x="1074036" y="4334613"/>
                      <a:pt x="1079950" y="4352639"/>
                      <a:pt x="1115642" y="4368867"/>
                    </a:cubicBezTo>
                    <a:cubicBezTo>
                      <a:pt x="1132216" y="4381989"/>
                      <a:pt x="1149939" y="4389626"/>
                      <a:pt x="1101724" y="4455758"/>
                    </a:cubicBezTo>
                    <a:cubicBezTo>
                      <a:pt x="1070888" y="4499077"/>
                      <a:pt x="1259381" y="4597118"/>
                      <a:pt x="1424694" y="4699909"/>
                    </a:cubicBezTo>
                    <a:cubicBezTo>
                      <a:pt x="1453514" y="4721957"/>
                      <a:pt x="1463573" y="4778900"/>
                      <a:pt x="1436128" y="4801438"/>
                    </a:cubicBezTo>
                    <a:cubicBezTo>
                      <a:pt x="1392166" y="4817799"/>
                      <a:pt x="1261693" y="4807244"/>
                      <a:pt x="1150447" y="4794769"/>
                    </a:cubicBezTo>
                    <a:cubicBezTo>
                      <a:pt x="1031969" y="4776606"/>
                      <a:pt x="969242" y="4731529"/>
                      <a:pt x="852688" y="4682606"/>
                    </a:cubicBezTo>
                    <a:cubicBezTo>
                      <a:pt x="816549" y="4663187"/>
                      <a:pt x="843850" y="4589902"/>
                      <a:pt x="846159" y="4554122"/>
                    </a:cubicBezTo>
                    <a:cubicBezTo>
                      <a:pt x="852347" y="4534945"/>
                      <a:pt x="821723" y="4513722"/>
                      <a:pt x="834045" y="4496590"/>
                    </a:cubicBezTo>
                    <a:cubicBezTo>
                      <a:pt x="873399" y="4445092"/>
                      <a:pt x="796916" y="4399153"/>
                      <a:pt x="855617" y="4358249"/>
                    </a:cubicBezTo>
                    <a:cubicBezTo>
                      <a:pt x="869550" y="4344509"/>
                      <a:pt x="843448" y="4327258"/>
                      <a:pt x="828484" y="4288694"/>
                    </a:cubicBezTo>
                    <a:lnTo>
                      <a:pt x="821430" y="4253773"/>
                    </a:lnTo>
                    <a:lnTo>
                      <a:pt x="501496" y="4253773"/>
                    </a:lnTo>
                    <a:lnTo>
                      <a:pt x="479133" y="4388672"/>
                    </a:lnTo>
                    <a:cubicBezTo>
                      <a:pt x="445931" y="4455864"/>
                      <a:pt x="440585" y="4528127"/>
                      <a:pt x="450044" y="4573437"/>
                    </a:cubicBezTo>
                    <a:cubicBezTo>
                      <a:pt x="519614" y="4657325"/>
                      <a:pt x="531144" y="4669226"/>
                      <a:pt x="622022" y="4745669"/>
                    </a:cubicBezTo>
                    <a:cubicBezTo>
                      <a:pt x="692881" y="4800059"/>
                      <a:pt x="608108" y="4838334"/>
                      <a:pt x="417599" y="4817381"/>
                    </a:cubicBezTo>
                    <a:cubicBezTo>
                      <a:pt x="325738" y="4785490"/>
                      <a:pt x="237973" y="4758010"/>
                      <a:pt x="215772" y="4675439"/>
                    </a:cubicBezTo>
                    <a:cubicBezTo>
                      <a:pt x="209507" y="4642010"/>
                      <a:pt x="268401" y="4585350"/>
                      <a:pt x="257311" y="4553722"/>
                    </a:cubicBezTo>
                    <a:cubicBezTo>
                      <a:pt x="233755" y="4499946"/>
                      <a:pt x="233476" y="4469033"/>
                      <a:pt x="209430" y="4405033"/>
                    </a:cubicBezTo>
                    <a:cubicBezTo>
                      <a:pt x="202014" y="4371541"/>
                      <a:pt x="211909" y="4312453"/>
                      <a:pt x="221594" y="4253770"/>
                    </a:cubicBezTo>
                    <a:lnTo>
                      <a:pt x="227107" y="4215541"/>
                    </a:lnTo>
                    <a:lnTo>
                      <a:pt x="199099" y="4196657"/>
                    </a:lnTo>
                    <a:cubicBezTo>
                      <a:pt x="97750" y="4196136"/>
                      <a:pt x="110692" y="4133478"/>
                      <a:pt x="110692" y="4079628"/>
                    </a:cubicBezTo>
                    <a:lnTo>
                      <a:pt x="138440" y="2545626"/>
                    </a:lnTo>
                    <a:cubicBezTo>
                      <a:pt x="145572" y="2427170"/>
                      <a:pt x="183529" y="2101610"/>
                      <a:pt x="209958" y="1909483"/>
                    </a:cubicBezTo>
                    <a:lnTo>
                      <a:pt x="218313" y="1851243"/>
                    </a:lnTo>
                    <a:lnTo>
                      <a:pt x="218313" y="1835088"/>
                    </a:lnTo>
                    <a:lnTo>
                      <a:pt x="195640" y="1802722"/>
                    </a:lnTo>
                    <a:lnTo>
                      <a:pt x="218313" y="1695787"/>
                    </a:lnTo>
                    <a:lnTo>
                      <a:pt x="162481" y="1585902"/>
                    </a:lnTo>
                    <a:cubicBezTo>
                      <a:pt x="153166" y="1558620"/>
                      <a:pt x="150514" y="1550195"/>
                      <a:pt x="134537" y="1514532"/>
                    </a:cubicBezTo>
                    <a:cubicBezTo>
                      <a:pt x="136349" y="1480957"/>
                      <a:pt x="131498" y="1481953"/>
                      <a:pt x="142193" y="1441045"/>
                    </a:cubicBezTo>
                    <a:lnTo>
                      <a:pt x="117580" y="1424719"/>
                    </a:lnTo>
                    <a:cubicBezTo>
                      <a:pt x="110918" y="1391260"/>
                      <a:pt x="119801" y="1378754"/>
                      <a:pt x="94262" y="1317009"/>
                    </a:cubicBezTo>
                    <a:cubicBezTo>
                      <a:pt x="73311" y="1273372"/>
                      <a:pt x="46808" y="1233926"/>
                      <a:pt x="24747" y="1153622"/>
                    </a:cubicBezTo>
                    <a:cubicBezTo>
                      <a:pt x="8284" y="1091171"/>
                      <a:pt x="24022" y="1063293"/>
                      <a:pt x="4228" y="993508"/>
                    </a:cubicBezTo>
                    <a:cubicBezTo>
                      <a:pt x="4073" y="902386"/>
                      <a:pt x="-17178" y="899265"/>
                      <a:pt x="37077" y="792428"/>
                    </a:cubicBezTo>
                    <a:cubicBezTo>
                      <a:pt x="87585" y="745269"/>
                      <a:pt x="199163" y="705445"/>
                      <a:pt x="295196" y="679240"/>
                    </a:cubicBezTo>
                    <a:cubicBezTo>
                      <a:pt x="368702" y="660169"/>
                      <a:pt x="413905" y="555467"/>
                      <a:pt x="429892" y="560222"/>
                    </a:cubicBezTo>
                    <a:close/>
                    <a:moveTo>
                      <a:pt x="586627" y="0"/>
                    </a:moveTo>
                    <a:cubicBezTo>
                      <a:pt x="818698" y="3616"/>
                      <a:pt x="822029" y="152853"/>
                      <a:pt x="842017" y="252852"/>
                    </a:cubicBezTo>
                    <a:cubicBezTo>
                      <a:pt x="892432" y="230873"/>
                      <a:pt x="858456" y="352420"/>
                      <a:pt x="854462" y="375490"/>
                    </a:cubicBezTo>
                    <a:cubicBezTo>
                      <a:pt x="842456" y="418553"/>
                      <a:pt x="832671" y="410281"/>
                      <a:pt x="818444" y="404104"/>
                    </a:cubicBezTo>
                    <a:cubicBezTo>
                      <a:pt x="815629" y="478449"/>
                      <a:pt x="795048" y="515081"/>
                      <a:pt x="756701" y="561140"/>
                    </a:cubicBezTo>
                    <a:cubicBezTo>
                      <a:pt x="750957" y="579051"/>
                      <a:pt x="751874" y="592772"/>
                      <a:pt x="749460" y="608589"/>
                    </a:cubicBezTo>
                    <a:cubicBezTo>
                      <a:pt x="749512" y="629259"/>
                      <a:pt x="742932" y="646079"/>
                      <a:pt x="733130" y="660187"/>
                    </a:cubicBezTo>
                    <a:lnTo>
                      <a:pt x="705714" y="687345"/>
                    </a:lnTo>
                    <a:lnTo>
                      <a:pt x="673967" y="687345"/>
                    </a:lnTo>
                    <a:lnTo>
                      <a:pt x="641591" y="671076"/>
                    </a:lnTo>
                    <a:cubicBezTo>
                      <a:pt x="604894" y="672778"/>
                      <a:pt x="587074" y="691243"/>
                      <a:pt x="514845" y="616468"/>
                    </a:cubicBezTo>
                    <a:cubicBezTo>
                      <a:pt x="490193" y="592198"/>
                      <a:pt x="468872" y="575261"/>
                      <a:pt x="448661" y="543657"/>
                    </a:cubicBezTo>
                    <a:cubicBezTo>
                      <a:pt x="422552" y="507398"/>
                      <a:pt x="418650" y="462757"/>
                      <a:pt x="403644" y="422306"/>
                    </a:cubicBezTo>
                    <a:cubicBezTo>
                      <a:pt x="394522" y="428687"/>
                      <a:pt x="387620" y="439258"/>
                      <a:pt x="376278" y="441448"/>
                    </a:cubicBezTo>
                    <a:cubicBezTo>
                      <a:pt x="358172" y="443724"/>
                      <a:pt x="327852" y="369524"/>
                      <a:pt x="324182" y="316277"/>
                    </a:cubicBezTo>
                    <a:cubicBezTo>
                      <a:pt x="323040" y="277660"/>
                      <a:pt x="338556" y="286187"/>
                      <a:pt x="356291" y="286332"/>
                    </a:cubicBezTo>
                    <a:cubicBezTo>
                      <a:pt x="324621" y="126983"/>
                      <a:pt x="407322" y="7443"/>
                      <a:pt x="586627"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1">
                  <a:solidFill>
                    <a:prstClr val="white"/>
                  </a:solidFill>
                </a:endParaRPr>
              </a:p>
            </p:txBody>
          </p:sp>
          <p:grpSp>
            <p:nvGrpSpPr>
              <p:cNvPr id="26" name="Group 91">
                <a:extLst>
                  <a:ext uri="{FF2B5EF4-FFF2-40B4-BE49-F238E27FC236}">
                    <a16:creationId xmlns:a16="http://schemas.microsoft.com/office/drawing/2014/main" id="{CD740D3D-456D-4FA9-B6F4-CEED2D7731A9}"/>
                  </a:ext>
                </a:extLst>
              </p:cNvPr>
              <p:cNvGrpSpPr/>
              <p:nvPr/>
            </p:nvGrpSpPr>
            <p:grpSpPr>
              <a:xfrm rot="21290877" flipH="1">
                <a:off x="2473085" y="2414764"/>
                <a:ext cx="415327" cy="644386"/>
                <a:chOff x="8581302" y="2038601"/>
                <a:chExt cx="2210098" cy="3429001"/>
              </a:xfrm>
            </p:grpSpPr>
            <p:sp>
              <p:nvSpPr>
                <p:cNvPr id="93" name="Freeform: Shape 92">
                  <a:extLst>
                    <a:ext uri="{FF2B5EF4-FFF2-40B4-BE49-F238E27FC236}">
                      <a16:creationId xmlns:a16="http://schemas.microsoft.com/office/drawing/2014/main" id="{68D64CDF-DE74-4E2D-A9A4-A9FC1CE80D29}"/>
                    </a:ext>
                  </a:extLst>
                </p:cNvPr>
                <p:cNvSpPr/>
                <p:nvPr/>
              </p:nvSpPr>
              <p:spPr>
                <a:xfrm>
                  <a:off x="8643533" y="2093970"/>
                  <a:ext cx="1632520" cy="2725401"/>
                </a:xfrm>
                <a:custGeom>
                  <a:avLst/>
                  <a:gdLst>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41201 w 1632518"/>
                    <a:gd name="connsiteY4" fmla="*/ 470231 h 2770714"/>
                    <a:gd name="connsiteX5" fmla="*/ 71592 w 1632518"/>
                    <a:gd name="connsiteY5" fmla="*/ 637177 h 2770714"/>
                    <a:gd name="connsiteX6" fmla="*/ 70464 w 1632518"/>
                    <a:gd name="connsiteY6" fmla="*/ 644185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0464 w 1632518"/>
                    <a:gd name="connsiteY6" fmla="*/ 644185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9037 w 1632518"/>
                    <a:gd name="connsiteY6" fmla="*/ 629897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8873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64612 w 1632518"/>
                    <a:gd name="connsiteY0" fmla="*/ 339552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64612 w 1632518"/>
                    <a:gd name="connsiteY15" fmla="*/ 339552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64612 w 1632518"/>
                    <a:gd name="connsiteY0" fmla="*/ 339552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64612 w 1632518"/>
                    <a:gd name="connsiteY15" fmla="*/ 339552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71423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632518" h="2770714">
                      <a:moveTo>
                        <a:pt x="64612" y="339552"/>
                      </a:moveTo>
                      <a:cubicBezTo>
                        <a:pt x="73393" y="338265"/>
                        <a:pt x="71763" y="378123"/>
                        <a:pt x="71831" y="395820"/>
                      </a:cubicBezTo>
                      <a:cubicBezTo>
                        <a:pt x="71900" y="413518"/>
                        <a:pt x="57656" y="431003"/>
                        <a:pt x="65023" y="445737"/>
                      </a:cubicBezTo>
                      <a:lnTo>
                        <a:pt x="74747" y="464124"/>
                      </a:lnTo>
                      <a:lnTo>
                        <a:pt x="49773" y="470231"/>
                      </a:lnTo>
                      <a:lnTo>
                        <a:pt x="77307" y="631462"/>
                      </a:lnTo>
                      <a:cubicBezTo>
                        <a:pt x="76931" y="637608"/>
                        <a:pt x="76556" y="643754"/>
                        <a:pt x="76180" y="649900"/>
                      </a:cubicBezTo>
                      <a:cubicBezTo>
                        <a:pt x="72664" y="659318"/>
                        <a:pt x="61339" y="662226"/>
                        <a:pt x="52967" y="670095"/>
                      </a:cubicBezTo>
                      <a:cubicBezTo>
                        <a:pt x="47275" y="675118"/>
                        <a:pt x="44596" y="683490"/>
                        <a:pt x="40912" y="690522"/>
                      </a:cubicBezTo>
                      <a:cubicBezTo>
                        <a:pt x="38903" y="694540"/>
                        <a:pt x="38233" y="699563"/>
                        <a:pt x="35555" y="702577"/>
                      </a:cubicBezTo>
                      <a:cubicBezTo>
                        <a:pt x="31201" y="706930"/>
                        <a:pt x="25174" y="710279"/>
                        <a:pt x="19816" y="713962"/>
                      </a:cubicBezTo>
                      <a:cubicBezTo>
                        <a:pt x="16467" y="708605"/>
                        <a:pt x="11110" y="703582"/>
                        <a:pt x="10105" y="697889"/>
                      </a:cubicBezTo>
                      <a:cubicBezTo>
                        <a:pt x="7091" y="681146"/>
                        <a:pt x="4747" y="664403"/>
                        <a:pt x="3743" y="647660"/>
                      </a:cubicBezTo>
                      <a:cubicBezTo>
                        <a:pt x="-611" y="579347"/>
                        <a:pt x="-3290" y="511370"/>
                        <a:pt x="8096" y="443393"/>
                      </a:cubicBezTo>
                      <a:cubicBezTo>
                        <a:pt x="10440" y="429998"/>
                        <a:pt x="13788" y="416269"/>
                        <a:pt x="19146" y="403544"/>
                      </a:cubicBezTo>
                      <a:cubicBezTo>
                        <a:pt x="22328" y="395508"/>
                        <a:pt x="55831" y="340839"/>
                        <a:pt x="64612" y="339552"/>
                      </a:cubicBezTo>
                      <a:close/>
                      <a:moveTo>
                        <a:pt x="142784" y="431"/>
                      </a:moveTo>
                      <a:cubicBezTo>
                        <a:pt x="151292" y="1541"/>
                        <a:pt x="160208" y="4806"/>
                        <a:pt x="169165" y="10415"/>
                      </a:cubicBezTo>
                      <a:cubicBezTo>
                        <a:pt x="191266" y="24144"/>
                        <a:pt x="211693" y="43566"/>
                        <a:pt x="228101" y="63993"/>
                      </a:cubicBezTo>
                      <a:cubicBezTo>
                        <a:pt x="257234" y="100493"/>
                        <a:pt x="285028" y="138667"/>
                        <a:pt x="310142" y="178181"/>
                      </a:cubicBezTo>
                      <a:cubicBezTo>
                        <a:pt x="364725" y="263571"/>
                        <a:pt x="430693" y="338246"/>
                        <a:pt x="504698" y="406893"/>
                      </a:cubicBezTo>
                      <a:cubicBezTo>
                        <a:pt x="558276" y="456787"/>
                        <a:pt x="611519" y="507352"/>
                        <a:pt x="656056" y="565953"/>
                      </a:cubicBezTo>
                      <a:cubicBezTo>
                        <a:pt x="709634" y="636274"/>
                        <a:pt x="748479" y="714967"/>
                        <a:pt x="787323" y="793660"/>
                      </a:cubicBezTo>
                      <a:cubicBezTo>
                        <a:pt x="818130" y="855945"/>
                        <a:pt x="847598" y="918899"/>
                        <a:pt x="879411" y="980514"/>
                      </a:cubicBezTo>
                      <a:cubicBezTo>
                        <a:pt x="899168" y="1019023"/>
                        <a:pt x="923613" y="1055524"/>
                        <a:pt x="956764" y="1083987"/>
                      </a:cubicBezTo>
                      <a:cubicBezTo>
                        <a:pt x="973507" y="1098721"/>
                        <a:pt x="994604" y="1108432"/>
                        <a:pt x="1014026" y="1119817"/>
                      </a:cubicBezTo>
                      <a:cubicBezTo>
                        <a:pt x="1017709" y="1121826"/>
                        <a:pt x="1023067" y="1120487"/>
                        <a:pt x="1027755" y="1120822"/>
                      </a:cubicBezTo>
                      <a:cubicBezTo>
                        <a:pt x="1026751" y="1115799"/>
                        <a:pt x="1027420" y="1110106"/>
                        <a:pt x="1024741" y="1106088"/>
                      </a:cubicBezTo>
                      <a:cubicBezTo>
                        <a:pt x="1016035" y="1092693"/>
                        <a:pt x="1006324" y="1079634"/>
                        <a:pt x="996613" y="1067244"/>
                      </a:cubicBezTo>
                      <a:cubicBezTo>
                        <a:pt x="937677" y="991900"/>
                        <a:pt x="894145" y="907848"/>
                        <a:pt x="857644" y="819779"/>
                      </a:cubicBezTo>
                      <a:cubicBezTo>
                        <a:pt x="825162" y="741421"/>
                        <a:pt x="791342" y="663398"/>
                        <a:pt x="737763" y="596760"/>
                      </a:cubicBezTo>
                      <a:cubicBezTo>
                        <a:pt x="694900" y="543517"/>
                        <a:pt x="648354" y="493622"/>
                        <a:pt x="602813" y="443058"/>
                      </a:cubicBezTo>
                      <a:cubicBezTo>
                        <a:pt x="537515" y="371062"/>
                        <a:pt x="470207" y="300406"/>
                        <a:pt x="405913" y="227406"/>
                      </a:cubicBezTo>
                      <a:cubicBezTo>
                        <a:pt x="380799" y="198943"/>
                        <a:pt x="360372" y="165791"/>
                        <a:pt x="340280" y="133310"/>
                      </a:cubicBezTo>
                      <a:cubicBezTo>
                        <a:pt x="325211" y="108865"/>
                        <a:pt x="328895" y="101163"/>
                        <a:pt x="353340" y="85424"/>
                      </a:cubicBezTo>
                      <a:cubicBezTo>
                        <a:pt x="356019" y="83750"/>
                        <a:pt x="358698" y="82075"/>
                        <a:pt x="361377" y="80736"/>
                      </a:cubicBezTo>
                      <a:cubicBezTo>
                        <a:pt x="381468" y="69016"/>
                        <a:pt x="399886" y="67007"/>
                        <a:pt x="419308" y="85089"/>
                      </a:cubicBezTo>
                      <a:cubicBezTo>
                        <a:pt x="467528" y="129626"/>
                        <a:pt x="516753" y="172823"/>
                        <a:pt x="566313" y="216021"/>
                      </a:cubicBezTo>
                      <a:lnTo>
                        <a:pt x="768570" y="391489"/>
                      </a:lnTo>
                      <a:cubicBezTo>
                        <a:pt x="822149" y="438370"/>
                        <a:pt x="873048" y="487595"/>
                        <a:pt x="909548" y="549879"/>
                      </a:cubicBezTo>
                      <a:cubicBezTo>
                        <a:pt x="941026" y="603123"/>
                        <a:pt x="961452" y="661054"/>
                        <a:pt x="980539" y="719655"/>
                      </a:cubicBezTo>
                      <a:cubicBezTo>
                        <a:pt x="1014361" y="823798"/>
                        <a:pt x="1060572" y="921913"/>
                        <a:pt x="1125870" y="1009982"/>
                      </a:cubicBezTo>
                      <a:cubicBezTo>
                        <a:pt x="1149980" y="1042799"/>
                        <a:pt x="1180453" y="1070927"/>
                        <a:pt x="1208246" y="1101065"/>
                      </a:cubicBezTo>
                      <a:cubicBezTo>
                        <a:pt x="1212600" y="1105753"/>
                        <a:pt x="1218962" y="1108097"/>
                        <a:pt x="1224320" y="1111446"/>
                      </a:cubicBezTo>
                      <a:cubicBezTo>
                        <a:pt x="1225324" y="1110441"/>
                        <a:pt x="1226664" y="1109437"/>
                        <a:pt x="1227669" y="1108432"/>
                      </a:cubicBezTo>
                      <a:cubicBezTo>
                        <a:pt x="1218962" y="1092359"/>
                        <a:pt x="1210591" y="1075950"/>
                        <a:pt x="1201214" y="1060212"/>
                      </a:cubicBezTo>
                      <a:cubicBezTo>
                        <a:pt x="1127879" y="935642"/>
                        <a:pt x="1063586" y="806720"/>
                        <a:pt x="1015030" y="670430"/>
                      </a:cubicBezTo>
                      <a:cubicBezTo>
                        <a:pt x="1006659" y="646655"/>
                        <a:pt x="998957" y="622210"/>
                        <a:pt x="993934" y="597430"/>
                      </a:cubicBezTo>
                      <a:cubicBezTo>
                        <a:pt x="992260" y="588054"/>
                        <a:pt x="996278" y="573655"/>
                        <a:pt x="1002975" y="567292"/>
                      </a:cubicBezTo>
                      <a:cubicBezTo>
                        <a:pt x="1021058" y="550884"/>
                        <a:pt x="1040815" y="535815"/>
                        <a:pt x="1061911" y="524095"/>
                      </a:cubicBezTo>
                      <a:cubicBezTo>
                        <a:pt x="1085686" y="511035"/>
                        <a:pt x="1102764" y="520411"/>
                        <a:pt x="1107453" y="547535"/>
                      </a:cubicBezTo>
                      <a:cubicBezTo>
                        <a:pt x="1111136" y="568967"/>
                        <a:pt x="1111136" y="591068"/>
                        <a:pt x="1114485" y="612499"/>
                      </a:cubicBezTo>
                      <a:cubicBezTo>
                        <a:pt x="1135246" y="751132"/>
                        <a:pt x="1174760" y="883068"/>
                        <a:pt x="1247760" y="1004289"/>
                      </a:cubicBezTo>
                      <a:cubicBezTo>
                        <a:pt x="1289953" y="1074276"/>
                        <a:pt x="1330472" y="1145937"/>
                        <a:pt x="1359605" y="1222955"/>
                      </a:cubicBezTo>
                      <a:cubicBezTo>
                        <a:pt x="1378022" y="1271510"/>
                        <a:pt x="1387733" y="1322075"/>
                        <a:pt x="1391082" y="1373979"/>
                      </a:cubicBezTo>
                      <a:cubicBezTo>
                        <a:pt x="1394096" y="1422534"/>
                        <a:pt x="1395100" y="1471424"/>
                        <a:pt x="1402467" y="1519309"/>
                      </a:cubicBezTo>
                      <a:cubicBezTo>
                        <a:pt x="1407490" y="1551791"/>
                        <a:pt x="1419545" y="1583603"/>
                        <a:pt x="1431935" y="1614410"/>
                      </a:cubicBezTo>
                      <a:cubicBezTo>
                        <a:pt x="1471449" y="1711856"/>
                        <a:pt x="1496229" y="1813319"/>
                        <a:pt x="1511298" y="1917127"/>
                      </a:cubicBezTo>
                      <a:cubicBezTo>
                        <a:pt x="1517995" y="1963003"/>
                        <a:pt x="1523688" y="2008879"/>
                        <a:pt x="1527706" y="2055091"/>
                      </a:cubicBezTo>
                      <a:cubicBezTo>
                        <a:pt x="1531390" y="2094939"/>
                        <a:pt x="1548802" y="2125077"/>
                        <a:pt x="1582624" y="2146508"/>
                      </a:cubicBezTo>
                      <a:cubicBezTo>
                        <a:pt x="1598698" y="2156554"/>
                        <a:pt x="1614436" y="2167270"/>
                        <a:pt x="1632518" y="2178990"/>
                      </a:cubicBezTo>
                      <a:cubicBezTo>
                        <a:pt x="1615776" y="2197742"/>
                        <a:pt x="1601376" y="2215155"/>
                        <a:pt x="1585972" y="2231564"/>
                      </a:cubicBezTo>
                      <a:cubicBezTo>
                        <a:pt x="1472454" y="2352114"/>
                        <a:pt x="1384385" y="2488739"/>
                        <a:pt x="1322435" y="2642106"/>
                      </a:cubicBezTo>
                      <a:cubicBezTo>
                        <a:pt x="1310380" y="2671909"/>
                        <a:pt x="1302008" y="2702717"/>
                        <a:pt x="1291627" y="2732854"/>
                      </a:cubicBezTo>
                      <a:cubicBezTo>
                        <a:pt x="1288614" y="2741226"/>
                        <a:pt x="1285265" y="2749597"/>
                        <a:pt x="1281581" y="2757634"/>
                      </a:cubicBezTo>
                      <a:cubicBezTo>
                        <a:pt x="1273880" y="2774377"/>
                        <a:pt x="1267852" y="2775047"/>
                        <a:pt x="1257136" y="2759643"/>
                      </a:cubicBezTo>
                      <a:cubicBezTo>
                        <a:pt x="1243072" y="2739551"/>
                        <a:pt x="1230682" y="2718120"/>
                        <a:pt x="1215613" y="2699033"/>
                      </a:cubicBezTo>
                      <a:cubicBezTo>
                        <a:pt x="1191838" y="2668561"/>
                        <a:pt x="1166389" y="2639093"/>
                        <a:pt x="1141609" y="2609290"/>
                      </a:cubicBezTo>
                      <a:cubicBezTo>
                        <a:pt x="1112141" y="2574129"/>
                        <a:pt x="1074636" y="2549014"/>
                        <a:pt x="1036127" y="2525239"/>
                      </a:cubicBezTo>
                      <a:cubicBezTo>
                        <a:pt x="841236" y="2405692"/>
                        <a:pt x="705951" y="2234242"/>
                        <a:pt x="602813" y="2033659"/>
                      </a:cubicBezTo>
                      <a:cubicBezTo>
                        <a:pt x="560620" y="1951618"/>
                        <a:pt x="534836" y="1863549"/>
                        <a:pt x="512735" y="1774475"/>
                      </a:cubicBezTo>
                      <a:cubicBezTo>
                        <a:pt x="471547" y="1608048"/>
                        <a:pt x="407588" y="1449658"/>
                        <a:pt x="346308" y="1290263"/>
                      </a:cubicBezTo>
                      <a:cubicBezTo>
                        <a:pt x="301436" y="1174065"/>
                        <a:pt x="254711" y="1045619"/>
                        <a:pt x="217385" y="939660"/>
                      </a:cubicBezTo>
                      <a:cubicBezTo>
                        <a:pt x="198722" y="886681"/>
                        <a:pt x="180405" y="839003"/>
                        <a:pt x="164034" y="792764"/>
                      </a:cubicBezTo>
                      <a:lnTo>
                        <a:pt x="123569" y="658549"/>
                      </a:lnTo>
                      <a:lnTo>
                        <a:pt x="133251" y="656786"/>
                      </a:lnTo>
                      <a:lnTo>
                        <a:pt x="124153" y="606808"/>
                      </a:lnTo>
                      <a:lnTo>
                        <a:pt x="138135" y="562158"/>
                      </a:lnTo>
                      <a:cubicBezTo>
                        <a:pt x="148851" y="543071"/>
                        <a:pt x="177187" y="554717"/>
                        <a:pt x="193967" y="571423"/>
                      </a:cubicBezTo>
                      <a:cubicBezTo>
                        <a:pt x="210747" y="588129"/>
                        <a:pt x="213092" y="613802"/>
                        <a:pt x="238817" y="662394"/>
                      </a:cubicBezTo>
                      <a:cubicBezTo>
                        <a:pt x="264542" y="710986"/>
                        <a:pt x="317442" y="804740"/>
                        <a:pt x="348317" y="862977"/>
                      </a:cubicBezTo>
                      <a:cubicBezTo>
                        <a:pt x="379191" y="921213"/>
                        <a:pt x="404640" y="961248"/>
                        <a:pt x="424063" y="1011812"/>
                      </a:cubicBezTo>
                      <a:cubicBezTo>
                        <a:pt x="460897" y="1107248"/>
                        <a:pt x="493982" y="1197171"/>
                        <a:pt x="566313" y="1270506"/>
                      </a:cubicBezTo>
                      <a:cubicBezTo>
                        <a:pt x="574015" y="1278208"/>
                        <a:pt x="583056" y="1284235"/>
                        <a:pt x="591763" y="1290932"/>
                      </a:cubicBezTo>
                      <a:cubicBezTo>
                        <a:pt x="593102" y="1289928"/>
                        <a:pt x="594441" y="1288923"/>
                        <a:pt x="596116" y="1288254"/>
                      </a:cubicBezTo>
                      <a:cubicBezTo>
                        <a:pt x="594441" y="1282226"/>
                        <a:pt x="593102" y="1276198"/>
                        <a:pt x="590423" y="1270506"/>
                      </a:cubicBezTo>
                      <a:cubicBezTo>
                        <a:pt x="559951" y="1206212"/>
                        <a:pt x="528473" y="1142253"/>
                        <a:pt x="499005" y="1077290"/>
                      </a:cubicBezTo>
                      <a:cubicBezTo>
                        <a:pt x="459492" y="990225"/>
                        <a:pt x="422657" y="901821"/>
                        <a:pt x="382808" y="814756"/>
                      </a:cubicBezTo>
                      <a:cubicBezTo>
                        <a:pt x="341620" y="724678"/>
                        <a:pt x="296413" y="636944"/>
                        <a:pt x="239151" y="555572"/>
                      </a:cubicBezTo>
                      <a:cubicBezTo>
                        <a:pt x="220399" y="529118"/>
                        <a:pt x="198968" y="506012"/>
                        <a:pt x="165147" y="500320"/>
                      </a:cubicBezTo>
                      <a:cubicBezTo>
                        <a:pt x="139363" y="496134"/>
                        <a:pt x="122201" y="497808"/>
                        <a:pt x="110104" y="505301"/>
                      </a:cubicBezTo>
                      <a:lnTo>
                        <a:pt x="106388" y="509219"/>
                      </a:lnTo>
                      <a:lnTo>
                        <a:pt x="97427" y="459995"/>
                      </a:lnTo>
                      <a:lnTo>
                        <a:pt x="89674" y="461407"/>
                      </a:lnTo>
                      <a:cubicBezTo>
                        <a:pt x="89605" y="451719"/>
                        <a:pt x="89537" y="442030"/>
                        <a:pt x="89468" y="432342"/>
                      </a:cubicBezTo>
                      <a:cubicBezTo>
                        <a:pt x="83440" y="374746"/>
                        <a:pt x="76408" y="317484"/>
                        <a:pt x="69711" y="259888"/>
                      </a:cubicBezTo>
                      <a:cubicBezTo>
                        <a:pt x="68706" y="251516"/>
                        <a:pt x="67367" y="243145"/>
                        <a:pt x="67032" y="234773"/>
                      </a:cubicBezTo>
                      <a:cubicBezTo>
                        <a:pt x="66027" y="214681"/>
                        <a:pt x="75738" y="206310"/>
                        <a:pt x="95160" y="210663"/>
                      </a:cubicBezTo>
                      <a:cubicBezTo>
                        <a:pt x="127307" y="218030"/>
                        <a:pt x="156105" y="231759"/>
                        <a:pt x="177202" y="257879"/>
                      </a:cubicBezTo>
                      <a:cubicBezTo>
                        <a:pt x="195284" y="280315"/>
                        <a:pt x="212028" y="304090"/>
                        <a:pt x="227766" y="328200"/>
                      </a:cubicBezTo>
                      <a:cubicBezTo>
                        <a:pt x="267280" y="388475"/>
                        <a:pt x="303780" y="451095"/>
                        <a:pt x="345973" y="509361"/>
                      </a:cubicBezTo>
                      <a:cubicBezTo>
                        <a:pt x="379459" y="555572"/>
                        <a:pt x="418638" y="597430"/>
                        <a:pt x="456813" y="639958"/>
                      </a:cubicBezTo>
                      <a:cubicBezTo>
                        <a:pt x="543207" y="737068"/>
                        <a:pt x="600469" y="850587"/>
                        <a:pt x="648354" y="970133"/>
                      </a:cubicBezTo>
                      <a:cubicBezTo>
                        <a:pt x="675144" y="1037441"/>
                        <a:pt x="708295" y="1102070"/>
                        <a:pt x="739102" y="1167703"/>
                      </a:cubicBezTo>
                      <a:cubicBezTo>
                        <a:pt x="744460" y="1178753"/>
                        <a:pt x="753502" y="1187795"/>
                        <a:pt x="760534" y="1197841"/>
                      </a:cubicBezTo>
                      <a:cubicBezTo>
                        <a:pt x="762208" y="1197171"/>
                        <a:pt x="763547" y="1196166"/>
                        <a:pt x="765222" y="1195496"/>
                      </a:cubicBezTo>
                      <a:cubicBezTo>
                        <a:pt x="764217" y="1190139"/>
                        <a:pt x="764217" y="1184446"/>
                        <a:pt x="762543" y="1179423"/>
                      </a:cubicBezTo>
                      <a:cubicBezTo>
                        <a:pt x="726712" y="1062556"/>
                        <a:pt x="691887" y="945018"/>
                        <a:pt x="646010" y="831499"/>
                      </a:cubicBezTo>
                      <a:cubicBezTo>
                        <a:pt x="612189" y="748453"/>
                        <a:pt x="561960" y="675788"/>
                        <a:pt x="505703" y="606806"/>
                      </a:cubicBezTo>
                      <a:cubicBezTo>
                        <a:pt x="446097" y="533471"/>
                        <a:pt x="387161" y="459466"/>
                        <a:pt x="330904" y="383452"/>
                      </a:cubicBezTo>
                      <a:cubicBezTo>
                        <a:pt x="302106" y="344608"/>
                        <a:pt x="278665" y="301746"/>
                        <a:pt x="253551" y="259888"/>
                      </a:cubicBezTo>
                      <a:cubicBezTo>
                        <a:pt x="217385" y="199947"/>
                        <a:pt x="166486" y="162108"/>
                        <a:pt x="96500" y="150722"/>
                      </a:cubicBezTo>
                      <a:cubicBezTo>
                        <a:pt x="76073" y="147374"/>
                        <a:pt x="73059" y="143355"/>
                        <a:pt x="75068" y="122594"/>
                      </a:cubicBezTo>
                      <a:cubicBezTo>
                        <a:pt x="77747" y="96140"/>
                        <a:pt x="80091" y="69351"/>
                        <a:pt x="87124" y="43566"/>
                      </a:cubicBezTo>
                      <a:cubicBezTo>
                        <a:pt x="95412" y="13177"/>
                        <a:pt x="117261" y="-2896"/>
                        <a:pt x="142784" y="431"/>
                      </a:cubicBezTo>
                      <a:close/>
                    </a:path>
                  </a:pathLst>
                </a:custGeom>
                <a:solidFill>
                  <a:schemeClr val="bg1"/>
                </a:solidFill>
                <a:ln w="6686" cap="flat">
                  <a:noFill/>
                  <a:prstDash val="solid"/>
                  <a:miter/>
                </a:ln>
              </p:spPr>
              <p:txBody>
                <a:bodyPr rtlCol="0" anchor="ctr"/>
                <a:lstStyle/>
                <a:p>
                  <a:endParaRPr lang="en-US" dirty="0">
                    <a:solidFill>
                      <a:prstClr val="black"/>
                    </a:solidFill>
                  </a:endParaRPr>
                </a:p>
              </p:txBody>
            </p:sp>
            <p:sp>
              <p:nvSpPr>
                <p:cNvPr id="94" name="Freeform: Shape 93">
                  <a:extLst>
                    <a:ext uri="{FF2B5EF4-FFF2-40B4-BE49-F238E27FC236}">
                      <a16:creationId xmlns:a16="http://schemas.microsoft.com/office/drawing/2014/main" id="{C4A84574-158F-485F-9DCD-F61CB97E76AC}"/>
                    </a:ext>
                  </a:extLst>
                </p:cNvPr>
                <p:cNvSpPr/>
                <p:nvPr/>
              </p:nvSpPr>
              <p:spPr>
                <a:xfrm>
                  <a:off x="8636722" y="2780136"/>
                  <a:ext cx="994544" cy="2220144"/>
                </a:xfrm>
                <a:custGeom>
                  <a:avLst/>
                  <a:gdLst>
                    <a:gd name="connsiteX0" fmla="*/ 307071 w 1989088"/>
                    <a:gd name="connsiteY0" fmla="*/ 835819 h 4440287"/>
                    <a:gd name="connsiteX1" fmla="*/ 301043 w 1989088"/>
                    <a:gd name="connsiteY1" fmla="*/ 870645 h 4440287"/>
                    <a:gd name="connsiteX2" fmla="*/ 362658 w 1989088"/>
                    <a:gd name="connsiteY2" fmla="*/ 1147242 h 4440287"/>
                    <a:gd name="connsiteX3" fmla="*/ 534108 w 1989088"/>
                    <a:gd name="connsiteY3" fmla="*/ 1479426 h 4440287"/>
                    <a:gd name="connsiteX4" fmla="*/ 637246 w 1989088"/>
                    <a:gd name="connsiteY4" fmla="*/ 1687711 h 4440287"/>
                    <a:gd name="connsiteX5" fmla="*/ 635237 w 1989088"/>
                    <a:gd name="connsiteY5" fmla="*/ 1717849 h 4440287"/>
                    <a:gd name="connsiteX6" fmla="*/ 552191 w 1989088"/>
                    <a:gd name="connsiteY6" fmla="*/ 1861170 h 4440287"/>
                    <a:gd name="connsiteX7" fmla="*/ 536787 w 1989088"/>
                    <a:gd name="connsiteY7" fmla="*/ 1911400 h 4440287"/>
                    <a:gd name="connsiteX8" fmla="*/ 546163 w 1989088"/>
                    <a:gd name="connsiteY8" fmla="*/ 1917427 h 4440287"/>
                    <a:gd name="connsiteX9" fmla="*/ 589026 w 1989088"/>
                    <a:gd name="connsiteY9" fmla="*/ 1893317 h 4440287"/>
                    <a:gd name="connsiteX10" fmla="*/ 736365 w 1989088"/>
                    <a:gd name="connsiteY10" fmla="*/ 1806253 h 4440287"/>
                    <a:gd name="connsiteX11" fmla="*/ 753109 w 1989088"/>
                    <a:gd name="connsiteY11" fmla="*/ 1798216 h 4440287"/>
                    <a:gd name="connsiteX12" fmla="*/ 845531 w 1989088"/>
                    <a:gd name="connsiteY12" fmla="*/ 1840409 h 4440287"/>
                    <a:gd name="connsiteX13" fmla="*/ 934605 w 1989088"/>
                    <a:gd name="connsiteY13" fmla="*/ 2214116 h 4440287"/>
                    <a:gd name="connsiteX14" fmla="*/ 1564148 w 1989088"/>
                    <a:gd name="connsiteY14" fmla="*/ 3406229 h 4440287"/>
                    <a:gd name="connsiteX15" fmla="*/ 1902360 w 1989088"/>
                    <a:gd name="connsiteY15" fmla="*/ 3692872 h 4440287"/>
                    <a:gd name="connsiteX16" fmla="*/ 1966653 w 1989088"/>
                    <a:gd name="connsiteY16" fmla="*/ 3744441 h 4440287"/>
                    <a:gd name="connsiteX17" fmla="*/ 1990094 w 1989088"/>
                    <a:gd name="connsiteY17" fmla="*/ 3832175 h 4440287"/>
                    <a:gd name="connsiteX18" fmla="*/ 1828690 w 1989088"/>
                    <a:gd name="connsiteY18" fmla="*/ 4127525 h 4440287"/>
                    <a:gd name="connsiteX19" fmla="*/ 1456322 w 1989088"/>
                    <a:gd name="connsiteY19" fmla="*/ 4408810 h 4440287"/>
                    <a:gd name="connsiteX20" fmla="*/ 1126146 w 1989088"/>
                    <a:gd name="connsiteY20" fmla="*/ 4425553 h 4440287"/>
                    <a:gd name="connsiteX21" fmla="*/ 928577 w 1989088"/>
                    <a:gd name="connsiteY21" fmla="*/ 4234011 h 4440287"/>
                    <a:gd name="connsiteX22" fmla="*/ 941971 w 1989088"/>
                    <a:gd name="connsiteY22" fmla="*/ 3826818 h 4440287"/>
                    <a:gd name="connsiteX23" fmla="*/ 978806 w 1989088"/>
                    <a:gd name="connsiteY23" fmla="*/ 3617863 h 4440287"/>
                    <a:gd name="connsiteX24" fmla="*/ 951348 w 1989088"/>
                    <a:gd name="connsiteY24" fmla="*/ 3457798 h 4440287"/>
                    <a:gd name="connsiteX25" fmla="*/ 855577 w 1989088"/>
                    <a:gd name="connsiteY25" fmla="*/ 3286348 h 4440287"/>
                    <a:gd name="connsiteX26" fmla="*/ 631888 w 1989088"/>
                    <a:gd name="connsiteY26" fmla="*/ 2910632 h 4440287"/>
                    <a:gd name="connsiteX27" fmla="*/ 426282 w 1989088"/>
                    <a:gd name="connsiteY27" fmla="*/ 2366814 h 4440287"/>
                    <a:gd name="connsiteX28" fmla="*/ 367346 w 1989088"/>
                    <a:gd name="connsiteY28" fmla="*/ 2060749 h 4440287"/>
                    <a:gd name="connsiteX29" fmla="*/ 96776 w 1989088"/>
                    <a:gd name="connsiteY29" fmla="*/ 1364233 h 4440287"/>
                    <a:gd name="connsiteX30" fmla="*/ 336 w 1989088"/>
                    <a:gd name="connsiteY30" fmla="*/ 1065535 h 4440287"/>
                    <a:gd name="connsiteX31" fmla="*/ 48556 w 1989088"/>
                    <a:gd name="connsiteY31" fmla="*/ 592708 h 4440287"/>
                    <a:gd name="connsiteX32" fmla="*/ 124235 w 1989088"/>
                    <a:gd name="connsiteY32" fmla="*/ 169441 h 4440287"/>
                    <a:gd name="connsiteX33" fmla="*/ 151694 w 1989088"/>
                    <a:gd name="connsiteY33" fmla="*/ 41523 h 4440287"/>
                    <a:gd name="connsiteX34" fmla="*/ 168437 w 1989088"/>
                    <a:gd name="connsiteY34" fmla="*/ 0 h 4440287"/>
                    <a:gd name="connsiteX35" fmla="*/ 181832 w 1989088"/>
                    <a:gd name="connsiteY35" fmla="*/ 22771 h 4440287"/>
                    <a:gd name="connsiteX36" fmla="*/ 462447 w 1989088"/>
                    <a:gd name="connsiteY36" fmla="*/ 818406 h 4440287"/>
                    <a:gd name="connsiteX37" fmla="*/ 697521 w 1989088"/>
                    <a:gd name="connsiteY37" fmla="*/ 1420490 h 4440287"/>
                    <a:gd name="connsiteX38" fmla="*/ 767843 w 1989088"/>
                    <a:gd name="connsiteY38" fmla="*/ 1596628 h 4440287"/>
                    <a:gd name="connsiteX39" fmla="*/ 761815 w 1989088"/>
                    <a:gd name="connsiteY39" fmla="*/ 1654894 h 4440287"/>
                    <a:gd name="connsiteX40" fmla="*/ 715604 w 1989088"/>
                    <a:gd name="connsiteY40" fmla="*/ 1624757 h 4440287"/>
                    <a:gd name="connsiteX41" fmla="*/ 495264 w 1989088"/>
                    <a:gd name="connsiteY41" fmla="*/ 1234306 h 4440287"/>
                    <a:gd name="connsiteX42" fmla="*/ 349263 w 1989088"/>
                    <a:gd name="connsiteY42" fmla="*/ 890736 h 4440287"/>
                    <a:gd name="connsiteX43" fmla="*/ 319126 w 1989088"/>
                    <a:gd name="connsiteY43" fmla="*/ 833810 h 4440287"/>
                    <a:gd name="connsiteX44" fmla="*/ 307071 w 1989088"/>
                    <a:gd name="connsiteY44" fmla="*/ 835819 h 44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89088" h="4440287">
                      <a:moveTo>
                        <a:pt x="307071" y="835819"/>
                      </a:moveTo>
                      <a:cubicBezTo>
                        <a:pt x="305061" y="847204"/>
                        <a:pt x="301713" y="859259"/>
                        <a:pt x="301043" y="870645"/>
                      </a:cubicBezTo>
                      <a:cubicBezTo>
                        <a:pt x="295685" y="968425"/>
                        <a:pt x="321805" y="1060847"/>
                        <a:pt x="362658" y="1147242"/>
                      </a:cubicBezTo>
                      <a:cubicBezTo>
                        <a:pt x="415566" y="1259756"/>
                        <a:pt x="477181" y="1368921"/>
                        <a:pt x="534108" y="1479426"/>
                      </a:cubicBezTo>
                      <a:cubicBezTo>
                        <a:pt x="569603" y="1548408"/>
                        <a:pt x="603759" y="1618059"/>
                        <a:pt x="637246" y="1687711"/>
                      </a:cubicBezTo>
                      <a:cubicBezTo>
                        <a:pt x="641264" y="1695748"/>
                        <a:pt x="639925" y="1709812"/>
                        <a:pt x="635237" y="1717849"/>
                      </a:cubicBezTo>
                      <a:cubicBezTo>
                        <a:pt x="608448" y="1766069"/>
                        <a:pt x="578310" y="1812950"/>
                        <a:pt x="552191" y="1861170"/>
                      </a:cubicBezTo>
                      <a:cubicBezTo>
                        <a:pt x="544154" y="1875904"/>
                        <a:pt x="541475" y="1894656"/>
                        <a:pt x="536787" y="1911400"/>
                      </a:cubicBezTo>
                      <a:cubicBezTo>
                        <a:pt x="540135" y="1913409"/>
                        <a:pt x="542814" y="1915418"/>
                        <a:pt x="546163" y="1917427"/>
                      </a:cubicBezTo>
                      <a:cubicBezTo>
                        <a:pt x="560227" y="1909391"/>
                        <a:pt x="574961" y="1902024"/>
                        <a:pt x="589026" y="1893317"/>
                      </a:cubicBezTo>
                      <a:cubicBezTo>
                        <a:pt x="637916" y="1864519"/>
                        <a:pt x="686806" y="1835051"/>
                        <a:pt x="736365" y="1806253"/>
                      </a:cubicBezTo>
                      <a:cubicBezTo>
                        <a:pt x="741723" y="1802904"/>
                        <a:pt x="747751" y="1800225"/>
                        <a:pt x="753109" y="1798216"/>
                      </a:cubicBezTo>
                      <a:cubicBezTo>
                        <a:pt x="814723" y="1770757"/>
                        <a:pt x="828788" y="1774775"/>
                        <a:pt x="845531" y="1840409"/>
                      </a:cubicBezTo>
                      <a:cubicBezTo>
                        <a:pt x="877008" y="1964308"/>
                        <a:pt x="903797" y="2089547"/>
                        <a:pt x="934605" y="2214116"/>
                      </a:cubicBezTo>
                      <a:cubicBezTo>
                        <a:pt x="1046449" y="2663503"/>
                        <a:pt x="1249376" y="3064669"/>
                        <a:pt x="1564148" y="3406229"/>
                      </a:cubicBezTo>
                      <a:cubicBezTo>
                        <a:pt x="1665276" y="3516065"/>
                        <a:pt x="1779130" y="3609827"/>
                        <a:pt x="1902360" y="3692872"/>
                      </a:cubicBezTo>
                      <a:cubicBezTo>
                        <a:pt x="1925130" y="3708276"/>
                        <a:pt x="1947231" y="3725689"/>
                        <a:pt x="1966653" y="3744441"/>
                      </a:cubicBezTo>
                      <a:cubicBezTo>
                        <a:pt x="1992103" y="3767882"/>
                        <a:pt x="2000809" y="3798020"/>
                        <a:pt x="1990094" y="3832175"/>
                      </a:cubicBezTo>
                      <a:cubicBezTo>
                        <a:pt x="1956607" y="3942011"/>
                        <a:pt x="1903699" y="4041130"/>
                        <a:pt x="1828690" y="4127525"/>
                      </a:cubicBezTo>
                      <a:cubicBezTo>
                        <a:pt x="1724882" y="4248076"/>
                        <a:pt x="1605670" y="4348535"/>
                        <a:pt x="1456322" y="4408810"/>
                      </a:cubicBezTo>
                      <a:cubicBezTo>
                        <a:pt x="1348496" y="4452343"/>
                        <a:pt x="1235982" y="4458370"/>
                        <a:pt x="1126146" y="4425553"/>
                      </a:cubicBezTo>
                      <a:cubicBezTo>
                        <a:pt x="1031045" y="4397425"/>
                        <a:pt x="967421" y="4324425"/>
                        <a:pt x="928577" y="4234011"/>
                      </a:cubicBezTo>
                      <a:cubicBezTo>
                        <a:pt x="870311" y="4096717"/>
                        <a:pt x="870311" y="3959423"/>
                        <a:pt x="941971" y="3826818"/>
                      </a:cubicBezTo>
                      <a:cubicBezTo>
                        <a:pt x="978137" y="3759845"/>
                        <a:pt x="988852" y="3690863"/>
                        <a:pt x="978806" y="3617863"/>
                      </a:cubicBezTo>
                      <a:cubicBezTo>
                        <a:pt x="971439" y="3564285"/>
                        <a:pt x="965412" y="3510037"/>
                        <a:pt x="951348" y="3457798"/>
                      </a:cubicBezTo>
                      <a:cubicBezTo>
                        <a:pt x="934605" y="3392835"/>
                        <a:pt x="897770" y="3336578"/>
                        <a:pt x="855577" y="3286348"/>
                      </a:cubicBezTo>
                      <a:cubicBezTo>
                        <a:pt x="761145" y="3172495"/>
                        <a:pt x="693503" y="3043238"/>
                        <a:pt x="631888" y="2910632"/>
                      </a:cubicBezTo>
                      <a:cubicBezTo>
                        <a:pt x="550181" y="2734494"/>
                        <a:pt x="476511" y="2555007"/>
                        <a:pt x="426282" y="2366814"/>
                      </a:cubicBezTo>
                      <a:cubicBezTo>
                        <a:pt x="399493" y="2266355"/>
                        <a:pt x="376722" y="2163887"/>
                        <a:pt x="367346" y="2060749"/>
                      </a:cubicBezTo>
                      <a:cubicBezTo>
                        <a:pt x="343906" y="1801565"/>
                        <a:pt x="262869" y="1566490"/>
                        <a:pt x="96776" y="1364233"/>
                      </a:cubicBezTo>
                      <a:cubicBezTo>
                        <a:pt x="24446" y="1276499"/>
                        <a:pt x="3015" y="1174700"/>
                        <a:pt x="336" y="1065535"/>
                      </a:cubicBezTo>
                      <a:cubicBezTo>
                        <a:pt x="-3013" y="906140"/>
                        <a:pt x="19088" y="749424"/>
                        <a:pt x="48556" y="592708"/>
                      </a:cubicBezTo>
                      <a:cubicBezTo>
                        <a:pt x="75345" y="452065"/>
                        <a:pt x="98786" y="310753"/>
                        <a:pt x="124235" y="169441"/>
                      </a:cubicBezTo>
                      <a:cubicBezTo>
                        <a:pt x="132272" y="126578"/>
                        <a:pt x="141648" y="84386"/>
                        <a:pt x="151694" y="41523"/>
                      </a:cubicBezTo>
                      <a:cubicBezTo>
                        <a:pt x="154373" y="28798"/>
                        <a:pt x="161740" y="17413"/>
                        <a:pt x="168437" y="0"/>
                      </a:cubicBezTo>
                      <a:cubicBezTo>
                        <a:pt x="175134" y="11385"/>
                        <a:pt x="179823" y="16743"/>
                        <a:pt x="181832" y="22771"/>
                      </a:cubicBezTo>
                      <a:cubicBezTo>
                        <a:pt x="274924" y="287982"/>
                        <a:pt x="365337" y="554534"/>
                        <a:pt x="462447" y="818406"/>
                      </a:cubicBezTo>
                      <a:cubicBezTo>
                        <a:pt x="536787" y="1020663"/>
                        <a:pt x="618494" y="1219572"/>
                        <a:pt x="697521" y="1420490"/>
                      </a:cubicBezTo>
                      <a:cubicBezTo>
                        <a:pt x="720292" y="1479426"/>
                        <a:pt x="745072" y="1537023"/>
                        <a:pt x="767843" y="1596628"/>
                      </a:cubicBezTo>
                      <a:cubicBezTo>
                        <a:pt x="775210" y="1616050"/>
                        <a:pt x="784586" y="1642170"/>
                        <a:pt x="761815" y="1654894"/>
                      </a:cubicBezTo>
                      <a:cubicBezTo>
                        <a:pt x="737035" y="1667619"/>
                        <a:pt x="726989" y="1640160"/>
                        <a:pt x="715604" y="1624757"/>
                      </a:cubicBezTo>
                      <a:cubicBezTo>
                        <a:pt x="628539" y="1502197"/>
                        <a:pt x="558888" y="1369591"/>
                        <a:pt x="495264" y="1234306"/>
                      </a:cubicBezTo>
                      <a:cubicBezTo>
                        <a:pt x="442355" y="1121792"/>
                        <a:pt x="398153" y="1005260"/>
                        <a:pt x="349263" y="890736"/>
                      </a:cubicBezTo>
                      <a:cubicBezTo>
                        <a:pt x="340557" y="871314"/>
                        <a:pt x="329172" y="852562"/>
                        <a:pt x="319126" y="833810"/>
                      </a:cubicBezTo>
                      <a:cubicBezTo>
                        <a:pt x="315777" y="834479"/>
                        <a:pt x="311759" y="835149"/>
                        <a:pt x="307071" y="835819"/>
                      </a:cubicBezTo>
                      <a:close/>
                    </a:path>
                  </a:pathLst>
                </a:custGeom>
                <a:solidFill>
                  <a:schemeClr val="bg1"/>
                </a:solidFill>
                <a:ln w="6686" cap="flat">
                  <a:noFill/>
                  <a:prstDash val="solid"/>
                  <a:miter/>
                </a:ln>
              </p:spPr>
              <p:txBody>
                <a:bodyPr rtlCol="0" anchor="ctr"/>
                <a:lstStyle/>
                <a:p>
                  <a:endParaRPr lang="en-US">
                    <a:solidFill>
                      <a:prstClr val="black"/>
                    </a:solidFill>
                  </a:endParaRPr>
                </a:p>
              </p:txBody>
            </p:sp>
            <p:sp>
              <p:nvSpPr>
                <p:cNvPr id="95" name="Freeform: Shape 94">
                  <a:extLst>
                    <a:ext uri="{FF2B5EF4-FFF2-40B4-BE49-F238E27FC236}">
                      <a16:creationId xmlns:a16="http://schemas.microsoft.com/office/drawing/2014/main" id="{B9F2C68B-54CE-4DFC-A53C-4241E4F4AEEF}"/>
                    </a:ext>
                  </a:extLst>
                </p:cNvPr>
                <p:cNvSpPr/>
                <p:nvPr/>
              </p:nvSpPr>
              <p:spPr>
                <a:xfrm>
                  <a:off x="8581302" y="2038601"/>
                  <a:ext cx="2210098" cy="3429001"/>
                </a:xfrm>
                <a:custGeom>
                  <a:avLst/>
                  <a:gdLst>
                    <a:gd name="connsiteX0" fmla="*/ 3916561 w 4420195"/>
                    <a:gd name="connsiteY0" fmla="*/ 4367582 h 6858000"/>
                    <a:gd name="connsiteX1" fmla="*/ 3585717 w 4420195"/>
                    <a:gd name="connsiteY1" fmla="*/ 4378968 h 6858000"/>
                    <a:gd name="connsiteX2" fmla="*/ 3414266 w 4420195"/>
                    <a:gd name="connsiteY2" fmla="*/ 4360885 h 6858000"/>
                    <a:gd name="connsiteX3" fmla="*/ 3394175 w 4420195"/>
                    <a:gd name="connsiteY3" fmla="*/ 4347490 h 6858000"/>
                    <a:gd name="connsiteX4" fmla="*/ 3275633 w 4420195"/>
                    <a:gd name="connsiteY4" fmla="*/ 4173361 h 6858000"/>
                    <a:gd name="connsiteX5" fmla="*/ 3226743 w 4420195"/>
                    <a:gd name="connsiteY5" fmla="*/ 3900113 h 6858000"/>
                    <a:gd name="connsiteX6" fmla="*/ 3107532 w 4420195"/>
                    <a:gd name="connsiteY6" fmla="*/ 3341561 h 6858000"/>
                    <a:gd name="connsiteX7" fmla="*/ 3022476 w 4420195"/>
                    <a:gd name="connsiteY7" fmla="*/ 2869404 h 6858000"/>
                    <a:gd name="connsiteX8" fmla="*/ 2966219 w 4420195"/>
                    <a:gd name="connsiteY8" fmla="*/ 2568027 h 6858000"/>
                    <a:gd name="connsiteX9" fmla="*/ 2780035 w 4420195"/>
                    <a:gd name="connsiteY9" fmla="*/ 2172219 h 6858000"/>
                    <a:gd name="connsiteX10" fmla="*/ 2546301 w 4420195"/>
                    <a:gd name="connsiteY10" fmla="*/ 1704080 h 6858000"/>
                    <a:gd name="connsiteX11" fmla="*/ 2406998 w 4420195"/>
                    <a:gd name="connsiteY11" fmla="*/ 1124766 h 6858000"/>
                    <a:gd name="connsiteX12" fmla="*/ 2329309 w 4420195"/>
                    <a:gd name="connsiteY12" fmla="*/ 1055784 h 6858000"/>
                    <a:gd name="connsiteX13" fmla="*/ 2127052 w 4420195"/>
                    <a:gd name="connsiteY13" fmla="*/ 1144858 h 6858000"/>
                    <a:gd name="connsiteX14" fmla="*/ 2013868 w 4420195"/>
                    <a:gd name="connsiteY14" fmla="*/ 1131463 h 6858000"/>
                    <a:gd name="connsiteX15" fmla="*/ 2012529 w 4420195"/>
                    <a:gd name="connsiteY15" fmla="*/ 1129454 h 6858000"/>
                    <a:gd name="connsiteX16" fmla="*/ 1796207 w 4420195"/>
                    <a:gd name="connsiteY16" fmla="*/ 870270 h 6858000"/>
                    <a:gd name="connsiteX17" fmla="*/ 1123132 w 4420195"/>
                    <a:gd name="connsiteY17" fmla="*/ 281580 h 6858000"/>
                    <a:gd name="connsiteX18" fmla="*/ 924893 w 4420195"/>
                    <a:gd name="connsiteY18" fmla="*/ 158351 h 6858000"/>
                    <a:gd name="connsiteX19" fmla="*/ 760809 w 4420195"/>
                    <a:gd name="connsiteY19" fmla="*/ 204562 h 6858000"/>
                    <a:gd name="connsiteX20" fmla="*/ 748085 w 4420195"/>
                    <a:gd name="connsiteY20" fmla="*/ 217956 h 6858000"/>
                    <a:gd name="connsiteX21" fmla="*/ 705892 w 4420195"/>
                    <a:gd name="connsiteY21" fmla="*/ 219296 h 6858000"/>
                    <a:gd name="connsiteX22" fmla="*/ 612130 w 4420195"/>
                    <a:gd name="connsiteY22" fmla="*/ 123525 h 6858000"/>
                    <a:gd name="connsiteX23" fmla="*/ 511671 w 4420195"/>
                    <a:gd name="connsiteY23" fmla="*/ 31772 h 6858000"/>
                    <a:gd name="connsiteX24" fmla="*/ 230386 w 4420195"/>
                    <a:gd name="connsiteY24" fmla="*/ 134910 h 6858000"/>
                    <a:gd name="connsiteX25" fmla="*/ 212973 w 4420195"/>
                    <a:gd name="connsiteY25" fmla="*/ 317746 h 6858000"/>
                    <a:gd name="connsiteX26" fmla="*/ 184175 w 4420195"/>
                    <a:gd name="connsiteY26" fmla="*/ 451691 h 6858000"/>
                    <a:gd name="connsiteX27" fmla="*/ 145331 w 4420195"/>
                    <a:gd name="connsiteY27" fmla="*/ 578939 h 6858000"/>
                    <a:gd name="connsiteX28" fmla="*/ 163413 w 4420195"/>
                    <a:gd name="connsiteY28" fmla="*/ 726949 h 6858000"/>
                    <a:gd name="connsiteX29" fmla="*/ 150019 w 4420195"/>
                    <a:gd name="connsiteY29" fmla="*/ 826068 h 6858000"/>
                    <a:gd name="connsiteX30" fmla="*/ 58936 w 4420195"/>
                    <a:gd name="connsiteY30" fmla="*/ 1031004 h 6858000"/>
                    <a:gd name="connsiteX31" fmla="*/ 42863 w 4420195"/>
                    <a:gd name="connsiteY31" fmla="*/ 1393327 h 6858000"/>
                    <a:gd name="connsiteX32" fmla="*/ 103138 w 4420195"/>
                    <a:gd name="connsiteY32" fmla="*/ 1676621 h 6858000"/>
                    <a:gd name="connsiteX33" fmla="*/ 113184 w 4420195"/>
                    <a:gd name="connsiteY33" fmla="*/ 1751630 h 6858000"/>
                    <a:gd name="connsiteX34" fmla="*/ 89074 w 4420195"/>
                    <a:gd name="connsiteY34" fmla="*/ 1888254 h 6858000"/>
                    <a:gd name="connsiteX35" fmla="*/ 14734 w 4420195"/>
                    <a:gd name="connsiteY35" fmla="*/ 2306164 h 6858000"/>
                    <a:gd name="connsiteX36" fmla="*/ 0 w 4420195"/>
                    <a:gd name="connsiteY36" fmla="*/ 2438100 h 6858000"/>
                    <a:gd name="connsiteX37" fmla="*/ 0 w 4420195"/>
                    <a:gd name="connsiteY37" fmla="*/ 2577403 h 6858000"/>
                    <a:gd name="connsiteX38" fmla="*/ 20092 w 4420195"/>
                    <a:gd name="connsiteY38" fmla="*/ 2692596 h 6858000"/>
                    <a:gd name="connsiteX39" fmla="*/ 134615 w 4420195"/>
                    <a:gd name="connsiteY39" fmla="*/ 2911597 h 6858000"/>
                    <a:gd name="connsiteX40" fmla="*/ 269230 w 4420195"/>
                    <a:gd name="connsiteY40" fmla="*/ 3107827 h 6858000"/>
                    <a:gd name="connsiteX41" fmla="*/ 396478 w 4420195"/>
                    <a:gd name="connsiteY41" fmla="*/ 3469479 h 6858000"/>
                    <a:gd name="connsiteX42" fmla="*/ 495598 w 4420195"/>
                    <a:gd name="connsiteY42" fmla="*/ 3961058 h 6858000"/>
                    <a:gd name="connsiteX43" fmla="*/ 726653 w 4420195"/>
                    <a:gd name="connsiteY43" fmla="*/ 4571849 h 6858000"/>
                    <a:gd name="connsiteX44" fmla="*/ 723975 w 4420195"/>
                    <a:gd name="connsiteY44" fmla="*/ 4613372 h 6858000"/>
                    <a:gd name="connsiteX45" fmla="*/ 504974 w 4420195"/>
                    <a:gd name="connsiteY45" fmla="*/ 5017217 h 6858000"/>
                    <a:gd name="connsiteX46" fmla="*/ 395808 w 4420195"/>
                    <a:gd name="connsiteY46" fmla="*/ 5738513 h 6858000"/>
                    <a:gd name="connsiteX47" fmla="*/ 575965 w 4420195"/>
                    <a:gd name="connsiteY47" fmla="*/ 6320505 h 6858000"/>
                    <a:gd name="connsiteX48" fmla="*/ 1011287 w 4420195"/>
                    <a:gd name="connsiteY48" fmla="*/ 6702249 h 6858000"/>
                    <a:gd name="connsiteX49" fmla="*/ 1997125 w 4420195"/>
                    <a:gd name="connsiteY49" fmla="*/ 6457799 h 6858000"/>
                    <a:gd name="connsiteX50" fmla="*/ 2287117 w 4420195"/>
                    <a:gd name="connsiteY50" fmla="*/ 5920009 h 6858000"/>
                    <a:gd name="connsiteX51" fmla="*/ 2355429 w 4420195"/>
                    <a:gd name="connsiteY51" fmla="*/ 5601889 h 6858000"/>
                    <a:gd name="connsiteX52" fmla="*/ 2363465 w 4420195"/>
                    <a:gd name="connsiteY52" fmla="*/ 5511476 h 6858000"/>
                    <a:gd name="connsiteX53" fmla="*/ 2373511 w 4420195"/>
                    <a:gd name="connsiteY53" fmla="*/ 5473971 h 6858000"/>
                    <a:gd name="connsiteX54" fmla="*/ 2407667 w 4420195"/>
                    <a:gd name="connsiteY54" fmla="*/ 5501430 h 6858000"/>
                    <a:gd name="connsiteX55" fmla="*/ 2642741 w 4420195"/>
                    <a:gd name="connsiteY55" fmla="*/ 5828926 h 6858000"/>
                    <a:gd name="connsiteX56" fmla="*/ 2645420 w 4420195"/>
                    <a:gd name="connsiteY56" fmla="*/ 5849017 h 6858000"/>
                    <a:gd name="connsiteX57" fmla="*/ 2550319 w 4420195"/>
                    <a:gd name="connsiteY57" fmla="*/ 6360689 h 6858000"/>
                    <a:gd name="connsiteX58" fmla="*/ 2534246 w 4420195"/>
                    <a:gd name="connsiteY58" fmla="*/ 6461148 h 6858000"/>
                    <a:gd name="connsiteX59" fmla="*/ 2542952 w 4420195"/>
                    <a:gd name="connsiteY59" fmla="*/ 6483249 h 6858000"/>
                    <a:gd name="connsiteX60" fmla="*/ 2579787 w 4420195"/>
                    <a:gd name="connsiteY60" fmla="*/ 6509368 h 6858000"/>
                    <a:gd name="connsiteX61" fmla="*/ 3151734 w 4420195"/>
                    <a:gd name="connsiteY61" fmla="*/ 6794002 h 6858000"/>
                    <a:gd name="connsiteX62" fmla="*/ 3372743 w 4420195"/>
                    <a:gd name="connsiteY62" fmla="*/ 6860975 h 6858000"/>
                    <a:gd name="connsiteX63" fmla="*/ 3453110 w 4420195"/>
                    <a:gd name="connsiteY63" fmla="*/ 6860975 h 6858000"/>
                    <a:gd name="connsiteX64" fmla="*/ 3473872 w 4420195"/>
                    <a:gd name="connsiteY64" fmla="*/ 6856286 h 6858000"/>
                    <a:gd name="connsiteX65" fmla="*/ 3550891 w 4420195"/>
                    <a:gd name="connsiteY65" fmla="*/ 6789314 h 6858000"/>
                    <a:gd name="connsiteX66" fmla="*/ 3570983 w 4420195"/>
                    <a:gd name="connsiteY66" fmla="*/ 6720332 h 6858000"/>
                    <a:gd name="connsiteX67" fmla="*/ 3727029 w 4420195"/>
                    <a:gd name="connsiteY67" fmla="*/ 6055293 h 6858000"/>
                    <a:gd name="connsiteX68" fmla="*/ 3994250 w 4420195"/>
                    <a:gd name="connsiteY68" fmla="*/ 5222823 h 6858000"/>
                    <a:gd name="connsiteX69" fmla="*/ 4417517 w 4420195"/>
                    <a:gd name="connsiteY69" fmla="*/ 4559124 h 6858000"/>
                    <a:gd name="connsiteX70" fmla="*/ 4425554 w 4420195"/>
                    <a:gd name="connsiteY70" fmla="*/ 4546399 h 6858000"/>
                    <a:gd name="connsiteX71" fmla="*/ 3916561 w 4420195"/>
                    <a:gd name="connsiteY71" fmla="*/ 4367582 h 6858000"/>
                    <a:gd name="connsiteX72" fmla="*/ 139973 w 4420195"/>
                    <a:gd name="connsiteY72" fmla="*/ 998188 h 6858000"/>
                    <a:gd name="connsiteX73" fmla="*/ 162074 w 4420195"/>
                    <a:gd name="connsiteY73" fmla="*/ 918490 h 6858000"/>
                    <a:gd name="connsiteX74" fmla="*/ 170111 w 4420195"/>
                    <a:gd name="connsiteY74" fmla="*/ 903087 h 6858000"/>
                    <a:gd name="connsiteX75" fmla="*/ 259184 w 4420195"/>
                    <a:gd name="connsiteY75" fmla="*/ 1283491 h 6858000"/>
                    <a:gd name="connsiteX76" fmla="*/ 229716 w 4420195"/>
                    <a:gd name="connsiteY76" fmla="*/ 1451593 h 6858000"/>
                    <a:gd name="connsiteX77" fmla="*/ 205606 w 4420195"/>
                    <a:gd name="connsiteY77" fmla="*/ 1492446 h 6858000"/>
                    <a:gd name="connsiteX78" fmla="*/ 194890 w 4420195"/>
                    <a:gd name="connsiteY78" fmla="*/ 1516556 h 6858000"/>
                    <a:gd name="connsiteX79" fmla="*/ 163413 w 4420195"/>
                    <a:gd name="connsiteY79" fmla="*/ 1539327 h 6858000"/>
                    <a:gd name="connsiteX80" fmla="*/ 143991 w 4420195"/>
                    <a:gd name="connsiteY80" fmla="*/ 1507180 h 6858000"/>
                    <a:gd name="connsiteX81" fmla="*/ 131266 w 4420195"/>
                    <a:gd name="connsiteY81" fmla="*/ 1406721 h 6858000"/>
                    <a:gd name="connsiteX82" fmla="*/ 139973 w 4420195"/>
                    <a:gd name="connsiteY82" fmla="*/ 998188 h 6858000"/>
                    <a:gd name="connsiteX83" fmla="*/ 2101602 w 4420195"/>
                    <a:gd name="connsiteY83" fmla="*/ 5315915 h 6858000"/>
                    <a:gd name="connsiteX84" fmla="*/ 1940198 w 4420195"/>
                    <a:gd name="connsiteY84" fmla="*/ 5611265 h 6858000"/>
                    <a:gd name="connsiteX85" fmla="*/ 1567830 w 4420195"/>
                    <a:gd name="connsiteY85" fmla="*/ 5892550 h 6858000"/>
                    <a:gd name="connsiteX86" fmla="*/ 1237655 w 4420195"/>
                    <a:gd name="connsiteY86" fmla="*/ 5909293 h 6858000"/>
                    <a:gd name="connsiteX87" fmla="*/ 1040086 w 4420195"/>
                    <a:gd name="connsiteY87" fmla="*/ 5717751 h 6858000"/>
                    <a:gd name="connsiteX88" fmla="*/ 1053480 w 4420195"/>
                    <a:gd name="connsiteY88" fmla="*/ 5310558 h 6858000"/>
                    <a:gd name="connsiteX89" fmla="*/ 1090315 w 4420195"/>
                    <a:gd name="connsiteY89" fmla="*/ 5101603 h 6858000"/>
                    <a:gd name="connsiteX90" fmla="*/ 1062856 w 4420195"/>
                    <a:gd name="connsiteY90" fmla="*/ 4941538 h 6858000"/>
                    <a:gd name="connsiteX91" fmla="*/ 967085 w 4420195"/>
                    <a:gd name="connsiteY91" fmla="*/ 4770088 h 6858000"/>
                    <a:gd name="connsiteX92" fmla="*/ 743397 w 4420195"/>
                    <a:gd name="connsiteY92" fmla="*/ 4394371 h 6858000"/>
                    <a:gd name="connsiteX93" fmla="*/ 537791 w 4420195"/>
                    <a:gd name="connsiteY93" fmla="*/ 3850554 h 6858000"/>
                    <a:gd name="connsiteX94" fmla="*/ 478855 w 4420195"/>
                    <a:gd name="connsiteY94" fmla="*/ 3544488 h 6858000"/>
                    <a:gd name="connsiteX95" fmla="*/ 208285 w 4420195"/>
                    <a:gd name="connsiteY95" fmla="*/ 2847973 h 6858000"/>
                    <a:gd name="connsiteX96" fmla="*/ 111844 w 4420195"/>
                    <a:gd name="connsiteY96" fmla="*/ 2549275 h 6858000"/>
                    <a:gd name="connsiteX97" fmla="*/ 160065 w 4420195"/>
                    <a:gd name="connsiteY97" fmla="*/ 2076448 h 6858000"/>
                    <a:gd name="connsiteX98" fmla="*/ 235744 w 4420195"/>
                    <a:gd name="connsiteY98" fmla="*/ 1653180 h 6858000"/>
                    <a:gd name="connsiteX99" fmla="*/ 263203 w 4420195"/>
                    <a:gd name="connsiteY99" fmla="*/ 1525263 h 6858000"/>
                    <a:gd name="connsiteX100" fmla="*/ 279946 w 4420195"/>
                    <a:gd name="connsiteY100" fmla="*/ 1483740 h 6858000"/>
                    <a:gd name="connsiteX101" fmla="*/ 293340 w 4420195"/>
                    <a:gd name="connsiteY101" fmla="*/ 1506510 h 6858000"/>
                    <a:gd name="connsiteX102" fmla="*/ 410542 w 4420195"/>
                    <a:gd name="connsiteY102" fmla="*/ 1842043 h 6858000"/>
                    <a:gd name="connsiteX103" fmla="*/ 410542 w 4420195"/>
                    <a:gd name="connsiteY103" fmla="*/ 2411311 h 6858000"/>
                    <a:gd name="connsiteX104" fmla="*/ 411882 w 4420195"/>
                    <a:gd name="connsiteY104" fmla="*/ 2411311 h 6858000"/>
                    <a:gd name="connsiteX105" fmla="*/ 472827 w 4420195"/>
                    <a:gd name="connsiteY105" fmla="*/ 2630312 h 6858000"/>
                    <a:gd name="connsiteX106" fmla="*/ 644277 w 4420195"/>
                    <a:gd name="connsiteY106" fmla="*/ 2962496 h 6858000"/>
                    <a:gd name="connsiteX107" fmla="*/ 747415 w 4420195"/>
                    <a:gd name="connsiteY107" fmla="*/ 3170781 h 6858000"/>
                    <a:gd name="connsiteX108" fmla="*/ 745406 w 4420195"/>
                    <a:gd name="connsiteY108" fmla="*/ 3200919 h 6858000"/>
                    <a:gd name="connsiteX109" fmla="*/ 662360 w 4420195"/>
                    <a:gd name="connsiteY109" fmla="*/ 3344240 h 6858000"/>
                    <a:gd name="connsiteX110" fmla="*/ 646956 w 4420195"/>
                    <a:gd name="connsiteY110" fmla="*/ 3394469 h 6858000"/>
                    <a:gd name="connsiteX111" fmla="*/ 656332 w 4420195"/>
                    <a:gd name="connsiteY111" fmla="*/ 3400497 h 6858000"/>
                    <a:gd name="connsiteX112" fmla="*/ 699195 w 4420195"/>
                    <a:gd name="connsiteY112" fmla="*/ 3376387 h 6858000"/>
                    <a:gd name="connsiteX113" fmla="*/ 846534 w 4420195"/>
                    <a:gd name="connsiteY113" fmla="*/ 3289323 h 6858000"/>
                    <a:gd name="connsiteX114" fmla="*/ 863278 w 4420195"/>
                    <a:gd name="connsiteY114" fmla="*/ 3281286 h 6858000"/>
                    <a:gd name="connsiteX115" fmla="*/ 955700 w 4420195"/>
                    <a:gd name="connsiteY115" fmla="*/ 3323479 h 6858000"/>
                    <a:gd name="connsiteX116" fmla="*/ 1044774 w 4420195"/>
                    <a:gd name="connsiteY116" fmla="*/ 3697186 h 6858000"/>
                    <a:gd name="connsiteX117" fmla="*/ 1674317 w 4420195"/>
                    <a:gd name="connsiteY117" fmla="*/ 4889299 h 6858000"/>
                    <a:gd name="connsiteX118" fmla="*/ 2012529 w 4420195"/>
                    <a:gd name="connsiteY118" fmla="*/ 5175942 h 6858000"/>
                    <a:gd name="connsiteX119" fmla="*/ 2076822 w 4420195"/>
                    <a:gd name="connsiteY119" fmla="*/ 5227511 h 6858000"/>
                    <a:gd name="connsiteX120" fmla="*/ 2101602 w 4420195"/>
                    <a:gd name="connsiteY120" fmla="*/ 5315915 h 6858000"/>
                    <a:gd name="connsiteX121" fmla="*/ 474166 w 4420195"/>
                    <a:gd name="connsiteY121" fmla="*/ 2022870 h 6858000"/>
                    <a:gd name="connsiteX122" fmla="*/ 573956 w 4420195"/>
                    <a:gd name="connsiteY122" fmla="*/ 2302146 h 6858000"/>
                    <a:gd name="connsiteX123" fmla="*/ 809030 w 4420195"/>
                    <a:gd name="connsiteY123" fmla="*/ 2904230 h 6858000"/>
                    <a:gd name="connsiteX124" fmla="*/ 879351 w 4420195"/>
                    <a:gd name="connsiteY124" fmla="*/ 3080368 h 6858000"/>
                    <a:gd name="connsiteX125" fmla="*/ 873324 w 4420195"/>
                    <a:gd name="connsiteY125" fmla="*/ 3138634 h 6858000"/>
                    <a:gd name="connsiteX126" fmla="*/ 827112 w 4420195"/>
                    <a:gd name="connsiteY126" fmla="*/ 3108496 h 6858000"/>
                    <a:gd name="connsiteX127" fmla="*/ 606772 w 4420195"/>
                    <a:gd name="connsiteY127" fmla="*/ 2718046 h 6858000"/>
                    <a:gd name="connsiteX128" fmla="*/ 474166 w 4420195"/>
                    <a:gd name="connsiteY128" fmla="*/ 2406623 h 6858000"/>
                    <a:gd name="connsiteX129" fmla="*/ 474166 w 4420195"/>
                    <a:gd name="connsiteY129" fmla="*/ 2022870 h 6858000"/>
                    <a:gd name="connsiteX130" fmla="*/ 3295725 w 4420195"/>
                    <a:gd name="connsiteY130" fmla="*/ 4573858 h 6858000"/>
                    <a:gd name="connsiteX131" fmla="*/ 2768650 w 4420195"/>
                    <a:gd name="connsiteY131" fmla="*/ 5394943 h 6858000"/>
                    <a:gd name="connsiteX132" fmla="*/ 2707035 w 4420195"/>
                    <a:gd name="connsiteY132" fmla="*/ 5576439 h 6858000"/>
                    <a:gd name="connsiteX133" fmla="*/ 2686943 w 4420195"/>
                    <a:gd name="connsiteY133" fmla="*/ 5625999 h 6858000"/>
                    <a:gd name="connsiteX134" fmla="*/ 2638053 w 4420195"/>
                    <a:gd name="connsiteY134" fmla="*/ 5630017 h 6858000"/>
                    <a:gd name="connsiteX135" fmla="*/ 2555007 w 4420195"/>
                    <a:gd name="connsiteY135" fmla="*/ 5508796 h 6858000"/>
                    <a:gd name="connsiteX136" fmla="*/ 2406998 w 4420195"/>
                    <a:gd name="connsiteY136" fmla="*/ 5329310 h 6858000"/>
                    <a:gd name="connsiteX137" fmla="*/ 2196034 w 4420195"/>
                    <a:gd name="connsiteY137" fmla="*/ 5161208 h 6858000"/>
                    <a:gd name="connsiteX138" fmla="*/ 1329407 w 4420195"/>
                    <a:gd name="connsiteY138" fmla="*/ 4178050 h 6858000"/>
                    <a:gd name="connsiteX139" fmla="*/ 1149251 w 4420195"/>
                    <a:gd name="connsiteY139" fmla="*/ 3659681 h 6858000"/>
                    <a:gd name="connsiteX140" fmla="*/ 816397 w 4420195"/>
                    <a:gd name="connsiteY140" fmla="*/ 2691257 h 6858000"/>
                    <a:gd name="connsiteX141" fmla="*/ 558552 w 4420195"/>
                    <a:gd name="connsiteY141" fmla="*/ 1990053 h 6858000"/>
                    <a:gd name="connsiteX142" fmla="*/ 386432 w 4420195"/>
                    <a:gd name="connsiteY142" fmla="*/ 1405382 h 6858000"/>
                    <a:gd name="connsiteX143" fmla="*/ 395139 w 4420195"/>
                    <a:gd name="connsiteY143" fmla="*/ 1272106 h 6858000"/>
                    <a:gd name="connsiteX144" fmla="*/ 500286 w 4420195"/>
                    <a:gd name="connsiteY144" fmla="*/ 1282152 h 6858000"/>
                    <a:gd name="connsiteX145" fmla="*/ 601415 w 4420195"/>
                    <a:gd name="connsiteY145" fmla="*/ 1435519 h 6858000"/>
                    <a:gd name="connsiteX146" fmla="*/ 820415 w 4420195"/>
                    <a:gd name="connsiteY146" fmla="*/ 1836686 h 6858000"/>
                    <a:gd name="connsiteX147" fmla="*/ 960388 w 4420195"/>
                    <a:gd name="connsiteY147" fmla="*/ 2140072 h 6858000"/>
                    <a:gd name="connsiteX148" fmla="*/ 1256407 w 4420195"/>
                    <a:gd name="connsiteY148" fmla="*/ 2651743 h 6858000"/>
                    <a:gd name="connsiteX149" fmla="*/ 1307306 w 4420195"/>
                    <a:gd name="connsiteY149" fmla="*/ 2692596 h 6858000"/>
                    <a:gd name="connsiteX150" fmla="*/ 1316013 w 4420195"/>
                    <a:gd name="connsiteY150" fmla="*/ 2687238 h 6858000"/>
                    <a:gd name="connsiteX151" fmla="*/ 1304628 w 4420195"/>
                    <a:gd name="connsiteY151" fmla="*/ 2651743 h 6858000"/>
                    <a:gd name="connsiteX152" fmla="*/ 1121792 w 4420195"/>
                    <a:gd name="connsiteY152" fmla="*/ 2265311 h 6858000"/>
                    <a:gd name="connsiteX153" fmla="*/ 889397 w 4420195"/>
                    <a:gd name="connsiteY153" fmla="*/ 1740245 h 6858000"/>
                    <a:gd name="connsiteX154" fmla="*/ 602084 w 4420195"/>
                    <a:gd name="connsiteY154" fmla="*/ 1221877 h 6858000"/>
                    <a:gd name="connsiteX155" fmla="*/ 454075 w 4420195"/>
                    <a:gd name="connsiteY155" fmla="*/ 1111372 h 6858000"/>
                    <a:gd name="connsiteX156" fmla="*/ 338882 w 4420195"/>
                    <a:gd name="connsiteY156" fmla="*/ 1124766 h 6858000"/>
                    <a:gd name="connsiteX157" fmla="*/ 304056 w 4420195"/>
                    <a:gd name="connsiteY157" fmla="*/ 977426 h 6858000"/>
                    <a:gd name="connsiteX158" fmla="*/ 304056 w 4420195"/>
                    <a:gd name="connsiteY158" fmla="*/ 974747 h 6858000"/>
                    <a:gd name="connsiteX159" fmla="*/ 264542 w 4420195"/>
                    <a:gd name="connsiteY159" fmla="*/ 629838 h 6858000"/>
                    <a:gd name="connsiteX160" fmla="*/ 259184 w 4420195"/>
                    <a:gd name="connsiteY160" fmla="*/ 579609 h 6858000"/>
                    <a:gd name="connsiteX161" fmla="*/ 315441 w 4420195"/>
                    <a:gd name="connsiteY161" fmla="*/ 531388 h 6858000"/>
                    <a:gd name="connsiteX162" fmla="*/ 479524 w 4420195"/>
                    <a:gd name="connsiteY162" fmla="*/ 625820 h 6858000"/>
                    <a:gd name="connsiteX163" fmla="*/ 580653 w 4420195"/>
                    <a:gd name="connsiteY163" fmla="*/ 766462 h 6858000"/>
                    <a:gd name="connsiteX164" fmla="*/ 817067 w 4420195"/>
                    <a:gd name="connsiteY164" fmla="*/ 1128785 h 6858000"/>
                    <a:gd name="connsiteX165" fmla="*/ 1038746 w 4420195"/>
                    <a:gd name="connsiteY165" fmla="*/ 1389978 h 6858000"/>
                    <a:gd name="connsiteX166" fmla="*/ 1421830 w 4420195"/>
                    <a:gd name="connsiteY166" fmla="*/ 2050328 h 6858000"/>
                    <a:gd name="connsiteX167" fmla="*/ 1603326 w 4420195"/>
                    <a:gd name="connsiteY167" fmla="*/ 2445467 h 6858000"/>
                    <a:gd name="connsiteX168" fmla="*/ 1646188 w 4420195"/>
                    <a:gd name="connsiteY168" fmla="*/ 2505742 h 6858000"/>
                    <a:gd name="connsiteX169" fmla="*/ 1655564 w 4420195"/>
                    <a:gd name="connsiteY169" fmla="*/ 2501054 h 6858000"/>
                    <a:gd name="connsiteX170" fmla="*/ 1650206 w 4420195"/>
                    <a:gd name="connsiteY170" fmla="*/ 2468908 h 6858000"/>
                    <a:gd name="connsiteX171" fmla="*/ 1417142 w 4420195"/>
                    <a:gd name="connsiteY171" fmla="*/ 1773062 h 6858000"/>
                    <a:gd name="connsiteX172" fmla="*/ 1136526 w 4420195"/>
                    <a:gd name="connsiteY172" fmla="*/ 1323675 h 6858000"/>
                    <a:gd name="connsiteX173" fmla="*/ 786929 w 4420195"/>
                    <a:gd name="connsiteY173" fmla="*/ 876967 h 6858000"/>
                    <a:gd name="connsiteX174" fmla="*/ 632222 w 4420195"/>
                    <a:gd name="connsiteY174" fmla="*/ 629838 h 6858000"/>
                    <a:gd name="connsiteX175" fmla="*/ 318120 w 4420195"/>
                    <a:gd name="connsiteY175" fmla="*/ 411507 h 6858000"/>
                    <a:gd name="connsiteX176" fmla="*/ 275258 w 4420195"/>
                    <a:gd name="connsiteY176" fmla="*/ 355250 h 6858000"/>
                    <a:gd name="connsiteX177" fmla="*/ 299368 w 4420195"/>
                    <a:gd name="connsiteY177" fmla="*/ 197195 h 6858000"/>
                    <a:gd name="connsiteX178" fmla="*/ 463451 w 4420195"/>
                    <a:gd name="connsiteY178" fmla="*/ 130892 h 6858000"/>
                    <a:gd name="connsiteX179" fmla="*/ 581323 w 4420195"/>
                    <a:gd name="connsiteY179" fmla="*/ 238048 h 6858000"/>
                    <a:gd name="connsiteX180" fmla="*/ 745406 w 4420195"/>
                    <a:gd name="connsiteY180" fmla="*/ 466425 h 6858000"/>
                    <a:gd name="connsiteX181" fmla="*/ 1134517 w 4420195"/>
                    <a:gd name="connsiteY181" fmla="*/ 923848 h 6858000"/>
                    <a:gd name="connsiteX182" fmla="*/ 1434554 w 4420195"/>
                    <a:gd name="connsiteY182" fmla="*/ 1262060 h 6858000"/>
                    <a:gd name="connsiteX183" fmla="*/ 1700436 w 4420195"/>
                    <a:gd name="connsiteY183" fmla="*/ 1696713 h 6858000"/>
                    <a:gd name="connsiteX184" fmla="*/ 1884611 w 4420195"/>
                    <a:gd name="connsiteY184" fmla="*/ 2070420 h 6858000"/>
                    <a:gd name="connsiteX185" fmla="*/ 2039318 w 4420195"/>
                    <a:gd name="connsiteY185" fmla="*/ 2277366 h 6858000"/>
                    <a:gd name="connsiteX186" fmla="*/ 2153841 w 4420195"/>
                    <a:gd name="connsiteY186" fmla="*/ 2349026 h 6858000"/>
                    <a:gd name="connsiteX187" fmla="*/ 2181300 w 4420195"/>
                    <a:gd name="connsiteY187" fmla="*/ 2351036 h 6858000"/>
                    <a:gd name="connsiteX188" fmla="*/ 2175272 w 4420195"/>
                    <a:gd name="connsiteY188" fmla="*/ 2321568 h 6858000"/>
                    <a:gd name="connsiteX189" fmla="*/ 2119015 w 4420195"/>
                    <a:gd name="connsiteY189" fmla="*/ 2243879 h 6858000"/>
                    <a:gd name="connsiteX190" fmla="*/ 1841079 w 4420195"/>
                    <a:gd name="connsiteY190" fmla="*/ 1748951 h 6858000"/>
                    <a:gd name="connsiteX191" fmla="*/ 1601316 w 4420195"/>
                    <a:gd name="connsiteY191" fmla="*/ 1302913 h 6858000"/>
                    <a:gd name="connsiteX192" fmla="*/ 1331417 w 4420195"/>
                    <a:gd name="connsiteY192" fmla="*/ 995509 h 6858000"/>
                    <a:gd name="connsiteX193" fmla="*/ 937617 w 4420195"/>
                    <a:gd name="connsiteY193" fmla="*/ 564205 h 6858000"/>
                    <a:gd name="connsiteX194" fmla="*/ 806351 w 4420195"/>
                    <a:gd name="connsiteY194" fmla="*/ 376012 h 6858000"/>
                    <a:gd name="connsiteX195" fmla="*/ 832470 w 4420195"/>
                    <a:gd name="connsiteY195" fmla="*/ 280241 h 6858000"/>
                    <a:gd name="connsiteX196" fmla="*/ 848544 w 4420195"/>
                    <a:gd name="connsiteY196" fmla="*/ 270865 h 6858000"/>
                    <a:gd name="connsiteX197" fmla="*/ 964406 w 4420195"/>
                    <a:gd name="connsiteY197" fmla="*/ 279571 h 6858000"/>
                    <a:gd name="connsiteX198" fmla="*/ 1258416 w 4420195"/>
                    <a:gd name="connsiteY198" fmla="*/ 541434 h 6858000"/>
                    <a:gd name="connsiteX199" fmla="*/ 1662931 w 4420195"/>
                    <a:gd name="connsiteY199" fmla="*/ 892371 h 6858000"/>
                    <a:gd name="connsiteX200" fmla="*/ 1944886 w 4420195"/>
                    <a:gd name="connsiteY200" fmla="*/ 1209152 h 6858000"/>
                    <a:gd name="connsiteX201" fmla="*/ 2086868 w 4420195"/>
                    <a:gd name="connsiteY201" fmla="*/ 1548703 h 6858000"/>
                    <a:gd name="connsiteX202" fmla="*/ 2377530 w 4420195"/>
                    <a:gd name="connsiteY202" fmla="*/ 2129356 h 6858000"/>
                    <a:gd name="connsiteX203" fmla="*/ 2542282 w 4420195"/>
                    <a:gd name="connsiteY203" fmla="*/ 2311522 h 6858000"/>
                    <a:gd name="connsiteX204" fmla="*/ 2574429 w 4420195"/>
                    <a:gd name="connsiteY204" fmla="*/ 2332283 h 6858000"/>
                    <a:gd name="connsiteX205" fmla="*/ 2581127 w 4420195"/>
                    <a:gd name="connsiteY205" fmla="*/ 2326256 h 6858000"/>
                    <a:gd name="connsiteX206" fmla="*/ 2528218 w 4420195"/>
                    <a:gd name="connsiteY206" fmla="*/ 2229815 h 6858000"/>
                    <a:gd name="connsiteX207" fmla="*/ 2155850 w 4420195"/>
                    <a:gd name="connsiteY207" fmla="*/ 1450253 h 6858000"/>
                    <a:gd name="connsiteX208" fmla="*/ 2113657 w 4420195"/>
                    <a:gd name="connsiteY208" fmla="*/ 1304253 h 6858000"/>
                    <a:gd name="connsiteX209" fmla="*/ 2131740 w 4420195"/>
                    <a:gd name="connsiteY209" fmla="*/ 1243978 h 6858000"/>
                    <a:gd name="connsiteX210" fmla="*/ 2249612 w 4420195"/>
                    <a:gd name="connsiteY210" fmla="*/ 1157583 h 6858000"/>
                    <a:gd name="connsiteX211" fmla="*/ 2340695 w 4420195"/>
                    <a:gd name="connsiteY211" fmla="*/ 1204464 h 6858000"/>
                    <a:gd name="connsiteX212" fmla="*/ 2354759 w 4420195"/>
                    <a:gd name="connsiteY212" fmla="*/ 1334391 h 6858000"/>
                    <a:gd name="connsiteX213" fmla="*/ 2621310 w 4420195"/>
                    <a:gd name="connsiteY213" fmla="*/ 2117971 h 6858000"/>
                    <a:gd name="connsiteX214" fmla="*/ 2844999 w 4420195"/>
                    <a:gd name="connsiteY214" fmla="*/ 2555302 h 6858000"/>
                    <a:gd name="connsiteX215" fmla="*/ 2907953 w 4420195"/>
                    <a:gd name="connsiteY215" fmla="*/ 2857349 h 6858000"/>
                    <a:gd name="connsiteX216" fmla="*/ 2930724 w 4420195"/>
                    <a:gd name="connsiteY216" fmla="*/ 3148010 h 6858000"/>
                    <a:gd name="connsiteX217" fmla="*/ 2989660 w 4420195"/>
                    <a:gd name="connsiteY217" fmla="*/ 3338213 h 6858000"/>
                    <a:gd name="connsiteX218" fmla="*/ 3148385 w 4420195"/>
                    <a:gd name="connsiteY218" fmla="*/ 3943645 h 6858000"/>
                    <a:gd name="connsiteX219" fmla="*/ 3181202 w 4420195"/>
                    <a:gd name="connsiteY219" fmla="*/ 4219573 h 6858000"/>
                    <a:gd name="connsiteX220" fmla="*/ 3291037 w 4420195"/>
                    <a:gd name="connsiteY220" fmla="*/ 4402408 h 6858000"/>
                    <a:gd name="connsiteX221" fmla="*/ 3390826 w 4420195"/>
                    <a:gd name="connsiteY221" fmla="*/ 4467372 h 6858000"/>
                    <a:gd name="connsiteX222" fmla="*/ 3295725 w 4420195"/>
                    <a:gd name="connsiteY222" fmla="*/ 45738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4420195" h="6858000">
                      <a:moveTo>
                        <a:pt x="3916561" y="4367582"/>
                      </a:moveTo>
                      <a:cubicBezTo>
                        <a:pt x="3805387" y="4329408"/>
                        <a:pt x="3692203" y="4327399"/>
                        <a:pt x="3585717" y="4378968"/>
                      </a:cubicBezTo>
                      <a:cubicBezTo>
                        <a:pt x="3520753" y="4410445"/>
                        <a:pt x="3467845" y="4399059"/>
                        <a:pt x="3414266" y="4360885"/>
                      </a:cubicBezTo>
                      <a:cubicBezTo>
                        <a:pt x="3407569" y="4356197"/>
                        <a:pt x="3400872" y="4352179"/>
                        <a:pt x="3394175" y="4347490"/>
                      </a:cubicBezTo>
                      <a:cubicBezTo>
                        <a:pt x="3333230" y="4303958"/>
                        <a:pt x="3289028" y="4249041"/>
                        <a:pt x="3275633" y="4173361"/>
                      </a:cubicBezTo>
                      <a:cubicBezTo>
                        <a:pt x="3259560" y="4082279"/>
                        <a:pt x="3242147" y="3991196"/>
                        <a:pt x="3226743" y="3900113"/>
                      </a:cubicBezTo>
                      <a:cubicBezTo>
                        <a:pt x="3195266" y="3712590"/>
                        <a:pt x="3162449" y="3524397"/>
                        <a:pt x="3107532" y="3341561"/>
                      </a:cubicBezTo>
                      <a:cubicBezTo>
                        <a:pt x="3060651" y="3186854"/>
                        <a:pt x="3035201" y="3030138"/>
                        <a:pt x="3022476" y="2869404"/>
                      </a:cubicBezTo>
                      <a:cubicBezTo>
                        <a:pt x="3014440" y="2766936"/>
                        <a:pt x="2998366" y="2666477"/>
                        <a:pt x="2966219" y="2568027"/>
                      </a:cubicBezTo>
                      <a:cubicBezTo>
                        <a:pt x="2920678" y="2428054"/>
                        <a:pt x="2851026" y="2300136"/>
                        <a:pt x="2780035" y="2172219"/>
                      </a:cubicBezTo>
                      <a:cubicBezTo>
                        <a:pt x="2695650" y="2019521"/>
                        <a:pt x="2609255" y="1867493"/>
                        <a:pt x="2546301" y="1704080"/>
                      </a:cubicBezTo>
                      <a:cubicBezTo>
                        <a:pt x="2474640" y="1517226"/>
                        <a:pt x="2424411" y="1325014"/>
                        <a:pt x="2406998" y="1124766"/>
                      </a:cubicBezTo>
                      <a:cubicBezTo>
                        <a:pt x="2402310" y="1074537"/>
                        <a:pt x="2380209" y="1055115"/>
                        <a:pt x="2329309" y="1055784"/>
                      </a:cubicBezTo>
                      <a:cubicBezTo>
                        <a:pt x="2249612" y="1057124"/>
                        <a:pt x="2181300" y="1087262"/>
                        <a:pt x="2127052" y="1144858"/>
                      </a:cubicBezTo>
                      <a:cubicBezTo>
                        <a:pt x="2074144" y="1199776"/>
                        <a:pt x="2052712" y="1198436"/>
                        <a:pt x="2013868" y="1131463"/>
                      </a:cubicBezTo>
                      <a:cubicBezTo>
                        <a:pt x="2013198" y="1130794"/>
                        <a:pt x="2013198" y="1130124"/>
                        <a:pt x="2012529" y="1129454"/>
                      </a:cubicBezTo>
                      <a:cubicBezTo>
                        <a:pt x="1962299" y="1024977"/>
                        <a:pt x="1884611" y="942601"/>
                        <a:pt x="1796207" y="870270"/>
                      </a:cubicBezTo>
                      <a:cubicBezTo>
                        <a:pt x="1565821" y="681407"/>
                        <a:pt x="1333426" y="494553"/>
                        <a:pt x="1123132" y="281580"/>
                      </a:cubicBezTo>
                      <a:cubicBezTo>
                        <a:pt x="1067544" y="225323"/>
                        <a:pt x="1001911" y="181791"/>
                        <a:pt x="924893" y="158351"/>
                      </a:cubicBezTo>
                      <a:cubicBezTo>
                        <a:pt x="860599" y="138929"/>
                        <a:pt x="803002" y="144286"/>
                        <a:pt x="760809" y="204562"/>
                      </a:cubicBezTo>
                      <a:cubicBezTo>
                        <a:pt x="757461" y="209920"/>
                        <a:pt x="752103" y="213268"/>
                        <a:pt x="748085" y="217956"/>
                      </a:cubicBezTo>
                      <a:cubicBezTo>
                        <a:pt x="734690" y="233360"/>
                        <a:pt x="721296" y="236039"/>
                        <a:pt x="705892" y="219296"/>
                      </a:cubicBezTo>
                      <a:cubicBezTo>
                        <a:pt x="675084" y="186479"/>
                        <a:pt x="644277" y="154332"/>
                        <a:pt x="612130" y="123525"/>
                      </a:cubicBezTo>
                      <a:cubicBezTo>
                        <a:pt x="579314" y="92048"/>
                        <a:pt x="546497" y="60571"/>
                        <a:pt x="511671" y="31772"/>
                      </a:cubicBezTo>
                      <a:cubicBezTo>
                        <a:pt x="423267" y="-40558"/>
                        <a:pt x="251147" y="17708"/>
                        <a:pt x="230386" y="134910"/>
                      </a:cubicBezTo>
                      <a:cubicBezTo>
                        <a:pt x="219670" y="195186"/>
                        <a:pt x="219001" y="256801"/>
                        <a:pt x="212973" y="317746"/>
                      </a:cubicBezTo>
                      <a:cubicBezTo>
                        <a:pt x="208285" y="363287"/>
                        <a:pt x="214982" y="412177"/>
                        <a:pt x="184175" y="451691"/>
                      </a:cubicBezTo>
                      <a:cubicBezTo>
                        <a:pt x="154707" y="489865"/>
                        <a:pt x="141982" y="532728"/>
                        <a:pt x="145331" y="578939"/>
                      </a:cubicBezTo>
                      <a:cubicBezTo>
                        <a:pt x="148679" y="628499"/>
                        <a:pt x="157386" y="678059"/>
                        <a:pt x="163413" y="726949"/>
                      </a:cubicBezTo>
                      <a:cubicBezTo>
                        <a:pt x="167432" y="761105"/>
                        <a:pt x="178147" y="796600"/>
                        <a:pt x="150019" y="826068"/>
                      </a:cubicBezTo>
                      <a:cubicBezTo>
                        <a:pt x="95771" y="884334"/>
                        <a:pt x="73670" y="955995"/>
                        <a:pt x="58936" y="1031004"/>
                      </a:cubicBezTo>
                      <a:cubicBezTo>
                        <a:pt x="35496" y="1150886"/>
                        <a:pt x="32147" y="1272106"/>
                        <a:pt x="42863" y="1393327"/>
                      </a:cubicBezTo>
                      <a:cubicBezTo>
                        <a:pt x="51569" y="1490437"/>
                        <a:pt x="64963" y="1586208"/>
                        <a:pt x="103138" y="1676621"/>
                      </a:cubicBezTo>
                      <a:cubicBezTo>
                        <a:pt x="112514" y="1699392"/>
                        <a:pt x="115193" y="1726850"/>
                        <a:pt x="113184" y="1751630"/>
                      </a:cubicBezTo>
                      <a:cubicBezTo>
                        <a:pt x="108496" y="1797841"/>
                        <a:pt x="97780" y="1842713"/>
                        <a:pt x="89074" y="1888254"/>
                      </a:cubicBezTo>
                      <a:cubicBezTo>
                        <a:pt x="64294" y="2027558"/>
                        <a:pt x="38844" y="2166861"/>
                        <a:pt x="14734" y="2306164"/>
                      </a:cubicBezTo>
                      <a:cubicBezTo>
                        <a:pt x="7367" y="2349696"/>
                        <a:pt x="4688" y="2394568"/>
                        <a:pt x="0" y="2438100"/>
                      </a:cubicBezTo>
                      <a:cubicBezTo>
                        <a:pt x="0" y="2484311"/>
                        <a:pt x="0" y="2531192"/>
                        <a:pt x="0" y="2577403"/>
                      </a:cubicBezTo>
                      <a:cubicBezTo>
                        <a:pt x="6697" y="2615578"/>
                        <a:pt x="11385" y="2655091"/>
                        <a:pt x="20092" y="2692596"/>
                      </a:cubicBezTo>
                      <a:cubicBezTo>
                        <a:pt x="40184" y="2774972"/>
                        <a:pt x="89074" y="2842615"/>
                        <a:pt x="134615" y="2911597"/>
                      </a:cubicBezTo>
                      <a:cubicBezTo>
                        <a:pt x="178147" y="2977900"/>
                        <a:pt x="225028" y="3042193"/>
                        <a:pt x="269230" y="3107827"/>
                      </a:cubicBezTo>
                      <a:cubicBezTo>
                        <a:pt x="342900" y="3216992"/>
                        <a:pt x="383753" y="3338213"/>
                        <a:pt x="396478" y="3469479"/>
                      </a:cubicBezTo>
                      <a:cubicBezTo>
                        <a:pt x="412552" y="3636241"/>
                        <a:pt x="450726" y="3799654"/>
                        <a:pt x="495598" y="3961058"/>
                      </a:cubicBezTo>
                      <a:cubicBezTo>
                        <a:pt x="554534" y="4171352"/>
                        <a:pt x="634231" y="4374280"/>
                        <a:pt x="726653" y="4571849"/>
                      </a:cubicBezTo>
                      <a:cubicBezTo>
                        <a:pt x="734020" y="4587253"/>
                        <a:pt x="732681" y="4598638"/>
                        <a:pt x="723975" y="4613372"/>
                      </a:cubicBezTo>
                      <a:cubicBezTo>
                        <a:pt x="642938" y="4743299"/>
                        <a:pt x="566589" y="4875905"/>
                        <a:pt x="504974" y="5017217"/>
                      </a:cubicBezTo>
                      <a:cubicBezTo>
                        <a:pt x="404515" y="5248273"/>
                        <a:pt x="373707" y="5489374"/>
                        <a:pt x="395808" y="5738513"/>
                      </a:cubicBezTo>
                      <a:cubicBezTo>
                        <a:pt x="414561" y="5945458"/>
                        <a:pt x="471488" y="6140349"/>
                        <a:pt x="575965" y="6320505"/>
                      </a:cubicBezTo>
                      <a:cubicBezTo>
                        <a:pt x="678433" y="6495974"/>
                        <a:pt x="815727" y="6635277"/>
                        <a:pt x="1011287" y="6702249"/>
                      </a:cubicBezTo>
                      <a:cubicBezTo>
                        <a:pt x="1391022" y="6832176"/>
                        <a:pt x="1720528" y="6745782"/>
                        <a:pt x="1997125" y="6457799"/>
                      </a:cubicBezTo>
                      <a:cubicBezTo>
                        <a:pt x="2143125" y="6305771"/>
                        <a:pt x="2232869" y="6120927"/>
                        <a:pt x="2287117" y="5920009"/>
                      </a:cubicBezTo>
                      <a:cubicBezTo>
                        <a:pt x="2315245" y="5815531"/>
                        <a:pt x="2333997" y="5708375"/>
                        <a:pt x="2355429" y="5601889"/>
                      </a:cubicBezTo>
                      <a:cubicBezTo>
                        <a:pt x="2361456" y="5572420"/>
                        <a:pt x="2360117" y="5541613"/>
                        <a:pt x="2363465" y="5511476"/>
                      </a:cubicBezTo>
                      <a:cubicBezTo>
                        <a:pt x="2364805" y="5500760"/>
                        <a:pt x="2368823" y="5490044"/>
                        <a:pt x="2373511" y="5473971"/>
                      </a:cubicBezTo>
                      <a:cubicBezTo>
                        <a:pt x="2387576" y="5484686"/>
                        <a:pt x="2398291" y="5492053"/>
                        <a:pt x="2407667" y="5501430"/>
                      </a:cubicBezTo>
                      <a:cubicBezTo>
                        <a:pt x="2502099" y="5598540"/>
                        <a:pt x="2575099" y="5711724"/>
                        <a:pt x="2642741" y="5828926"/>
                      </a:cubicBezTo>
                      <a:cubicBezTo>
                        <a:pt x="2646090" y="5834283"/>
                        <a:pt x="2646090" y="5842320"/>
                        <a:pt x="2645420" y="5849017"/>
                      </a:cubicBezTo>
                      <a:cubicBezTo>
                        <a:pt x="2613943" y="6019798"/>
                        <a:pt x="2581796" y="6189908"/>
                        <a:pt x="2550319" y="6360689"/>
                      </a:cubicBezTo>
                      <a:cubicBezTo>
                        <a:pt x="2544292" y="6394175"/>
                        <a:pt x="2538264" y="6426991"/>
                        <a:pt x="2534246" y="6461148"/>
                      </a:cubicBezTo>
                      <a:cubicBezTo>
                        <a:pt x="2533576" y="6468515"/>
                        <a:pt x="2537594" y="6478560"/>
                        <a:pt x="2542952" y="6483249"/>
                      </a:cubicBezTo>
                      <a:cubicBezTo>
                        <a:pt x="2554337" y="6493295"/>
                        <a:pt x="2566393" y="6502671"/>
                        <a:pt x="2579787" y="6509368"/>
                      </a:cubicBezTo>
                      <a:cubicBezTo>
                        <a:pt x="2769989" y="6604469"/>
                        <a:pt x="2960192" y="6700240"/>
                        <a:pt x="3151734" y="6794002"/>
                      </a:cubicBezTo>
                      <a:cubicBezTo>
                        <a:pt x="3221385" y="6828158"/>
                        <a:pt x="3295725" y="6848919"/>
                        <a:pt x="3372743" y="6860975"/>
                      </a:cubicBezTo>
                      <a:cubicBezTo>
                        <a:pt x="3399533" y="6860975"/>
                        <a:pt x="3426322" y="6860975"/>
                        <a:pt x="3453110" y="6860975"/>
                      </a:cubicBezTo>
                      <a:cubicBezTo>
                        <a:pt x="3459808" y="6859635"/>
                        <a:pt x="3466505" y="6857626"/>
                        <a:pt x="3473872" y="6856286"/>
                      </a:cubicBezTo>
                      <a:cubicBezTo>
                        <a:pt x="3512716" y="6848919"/>
                        <a:pt x="3541514" y="6830837"/>
                        <a:pt x="3550891" y="6789314"/>
                      </a:cubicBezTo>
                      <a:cubicBezTo>
                        <a:pt x="3556249" y="6765873"/>
                        <a:pt x="3565625" y="6743772"/>
                        <a:pt x="3570983" y="6720332"/>
                      </a:cubicBezTo>
                      <a:cubicBezTo>
                        <a:pt x="3623221" y="6498652"/>
                        <a:pt x="3672111" y="6276303"/>
                        <a:pt x="3727029" y="6055293"/>
                      </a:cubicBezTo>
                      <a:cubicBezTo>
                        <a:pt x="3797350" y="5771999"/>
                        <a:pt x="3879726" y="5492053"/>
                        <a:pt x="3994250" y="5222823"/>
                      </a:cubicBezTo>
                      <a:cubicBezTo>
                        <a:pt x="4098058" y="4978373"/>
                        <a:pt x="4232673" y="4752675"/>
                        <a:pt x="4417517" y="4559124"/>
                      </a:cubicBezTo>
                      <a:cubicBezTo>
                        <a:pt x="4420196" y="4556445"/>
                        <a:pt x="4422205" y="4552427"/>
                        <a:pt x="4425554" y="4546399"/>
                      </a:cubicBezTo>
                      <a:cubicBezTo>
                        <a:pt x="4254104" y="4485454"/>
                        <a:pt x="4086002" y="4425849"/>
                        <a:pt x="3916561" y="4367582"/>
                      </a:cubicBezTo>
                      <a:close/>
                      <a:moveTo>
                        <a:pt x="139973" y="998188"/>
                      </a:moveTo>
                      <a:cubicBezTo>
                        <a:pt x="144661" y="971399"/>
                        <a:pt x="151358" y="943940"/>
                        <a:pt x="162074" y="918490"/>
                      </a:cubicBezTo>
                      <a:cubicBezTo>
                        <a:pt x="164753" y="912463"/>
                        <a:pt x="167432" y="907105"/>
                        <a:pt x="170111" y="903087"/>
                      </a:cubicBezTo>
                      <a:lnTo>
                        <a:pt x="259184" y="1283491"/>
                      </a:lnTo>
                      <a:cubicBezTo>
                        <a:pt x="257845" y="1323005"/>
                        <a:pt x="265881" y="1359170"/>
                        <a:pt x="229716" y="1451593"/>
                      </a:cubicBezTo>
                      <a:cubicBezTo>
                        <a:pt x="224358" y="1465657"/>
                        <a:pt x="212973" y="1478382"/>
                        <a:pt x="205606" y="1492446"/>
                      </a:cubicBezTo>
                      <a:cubicBezTo>
                        <a:pt x="201588" y="1500483"/>
                        <a:pt x="200248" y="1510529"/>
                        <a:pt x="194890" y="1516556"/>
                      </a:cubicBezTo>
                      <a:cubicBezTo>
                        <a:pt x="186184" y="1525263"/>
                        <a:pt x="174129" y="1531960"/>
                        <a:pt x="163413" y="1539327"/>
                      </a:cubicBezTo>
                      <a:cubicBezTo>
                        <a:pt x="156716" y="1528611"/>
                        <a:pt x="146000" y="1518565"/>
                        <a:pt x="143991" y="1507180"/>
                      </a:cubicBezTo>
                      <a:cubicBezTo>
                        <a:pt x="137964" y="1473694"/>
                        <a:pt x="133276" y="1440207"/>
                        <a:pt x="131266" y="1406721"/>
                      </a:cubicBezTo>
                      <a:cubicBezTo>
                        <a:pt x="122560" y="1270767"/>
                        <a:pt x="117202" y="1134142"/>
                        <a:pt x="139973" y="998188"/>
                      </a:cubicBezTo>
                      <a:close/>
                      <a:moveTo>
                        <a:pt x="2101602" y="5315915"/>
                      </a:moveTo>
                      <a:cubicBezTo>
                        <a:pt x="2068116" y="5425750"/>
                        <a:pt x="2015207" y="5524870"/>
                        <a:pt x="1940198" y="5611265"/>
                      </a:cubicBezTo>
                      <a:cubicBezTo>
                        <a:pt x="1836391" y="5731815"/>
                        <a:pt x="1717179" y="5832274"/>
                        <a:pt x="1567830" y="5892550"/>
                      </a:cubicBezTo>
                      <a:cubicBezTo>
                        <a:pt x="1460004" y="5936082"/>
                        <a:pt x="1347490" y="5942110"/>
                        <a:pt x="1237655" y="5909293"/>
                      </a:cubicBezTo>
                      <a:cubicBezTo>
                        <a:pt x="1142554" y="5881164"/>
                        <a:pt x="1078930" y="5808164"/>
                        <a:pt x="1040086" y="5717751"/>
                      </a:cubicBezTo>
                      <a:cubicBezTo>
                        <a:pt x="981819" y="5580457"/>
                        <a:pt x="981819" y="5443163"/>
                        <a:pt x="1053480" y="5310558"/>
                      </a:cubicBezTo>
                      <a:cubicBezTo>
                        <a:pt x="1089645" y="5243585"/>
                        <a:pt x="1100361" y="5174603"/>
                        <a:pt x="1090315" y="5101603"/>
                      </a:cubicBezTo>
                      <a:cubicBezTo>
                        <a:pt x="1082948" y="5048025"/>
                        <a:pt x="1076920" y="4993777"/>
                        <a:pt x="1062856" y="4941538"/>
                      </a:cubicBezTo>
                      <a:cubicBezTo>
                        <a:pt x="1046113" y="4876574"/>
                        <a:pt x="1009278" y="4820318"/>
                        <a:pt x="967085" y="4770088"/>
                      </a:cubicBezTo>
                      <a:cubicBezTo>
                        <a:pt x="872654" y="4656235"/>
                        <a:pt x="805011" y="4526977"/>
                        <a:pt x="743397" y="4394371"/>
                      </a:cubicBezTo>
                      <a:cubicBezTo>
                        <a:pt x="661690" y="4218233"/>
                        <a:pt x="588020" y="4038747"/>
                        <a:pt x="537791" y="3850554"/>
                      </a:cubicBezTo>
                      <a:cubicBezTo>
                        <a:pt x="511001" y="3750095"/>
                        <a:pt x="488231" y="3647626"/>
                        <a:pt x="478855" y="3544488"/>
                      </a:cubicBezTo>
                      <a:cubicBezTo>
                        <a:pt x="455414" y="3285304"/>
                        <a:pt x="374377" y="3050230"/>
                        <a:pt x="208285" y="2847973"/>
                      </a:cubicBezTo>
                      <a:cubicBezTo>
                        <a:pt x="135955" y="2760239"/>
                        <a:pt x="114523" y="2658440"/>
                        <a:pt x="111844" y="2549275"/>
                      </a:cubicBezTo>
                      <a:cubicBezTo>
                        <a:pt x="108496" y="2389880"/>
                        <a:pt x="130597" y="2233164"/>
                        <a:pt x="160065" y="2076448"/>
                      </a:cubicBezTo>
                      <a:cubicBezTo>
                        <a:pt x="186854" y="1935805"/>
                        <a:pt x="210294" y="1794493"/>
                        <a:pt x="235744" y="1653180"/>
                      </a:cubicBezTo>
                      <a:cubicBezTo>
                        <a:pt x="243781" y="1610318"/>
                        <a:pt x="253157" y="1568125"/>
                        <a:pt x="263203" y="1525263"/>
                      </a:cubicBezTo>
                      <a:cubicBezTo>
                        <a:pt x="265881" y="1512538"/>
                        <a:pt x="273248" y="1501153"/>
                        <a:pt x="279946" y="1483740"/>
                      </a:cubicBezTo>
                      <a:cubicBezTo>
                        <a:pt x="286643" y="1495125"/>
                        <a:pt x="291331" y="1500483"/>
                        <a:pt x="293340" y="1506510"/>
                      </a:cubicBezTo>
                      <a:cubicBezTo>
                        <a:pt x="332854" y="1618355"/>
                        <a:pt x="371698" y="1730199"/>
                        <a:pt x="410542" y="1842043"/>
                      </a:cubicBezTo>
                      <a:lnTo>
                        <a:pt x="410542" y="2411311"/>
                      </a:lnTo>
                      <a:lnTo>
                        <a:pt x="411882" y="2411311"/>
                      </a:lnTo>
                      <a:cubicBezTo>
                        <a:pt x="417240" y="2487660"/>
                        <a:pt x="440680" y="2560660"/>
                        <a:pt x="472827" y="2630312"/>
                      </a:cubicBezTo>
                      <a:cubicBezTo>
                        <a:pt x="525735" y="2742826"/>
                        <a:pt x="587350" y="2851991"/>
                        <a:pt x="644277" y="2962496"/>
                      </a:cubicBezTo>
                      <a:cubicBezTo>
                        <a:pt x="679773" y="3031478"/>
                        <a:pt x="713929" y="3101129"/>
                        <a:pt x="747415" y="3170781"/>
                      </a:cubicBezTo>
                      <a:cubicBezTo>
                        <a:pt x="751433" y="3178818"/>
                        <a:pt x="750094" y="3192882"/>
                        <a:pt x="745406" y="3200919"/>
                      </a:cubicBezTo>
                      <a:cubicBezTo>
                        <a:pt x="718617" y="3249139"/>
                        <a:pt x="688479" y="3296020"/>
                        <a:pt x="662360" y="3344240"/>
                      </a:cubicBezTo>
                      <a:cubicBezTo>
                        <a:pt x="654323" y="3358974"/>
                        <a:pt x="651644" y="3377726"/>
                        <a:pt x="646956" y="3394469"/>
                      </a:cubicBezTo>
                      <a:cubicBezTo>
                        <a:pt x="650305" y="3396479"/>
                        <a:pt x="652983" y="3398488"/>
                        <a:pt x="656332" y="3400497"/>
                      </a:cubicBezTo>
                      <a:cubicBezTo>
                        <a:pt x="670396" y="3392460"/>
                        <a:pt x="685130" y="3385093"/>
                        <a:pt x="699195" y="3376387"/>
                      </a:cubicBezTo>
                      <a:cubicBezTo>
                        <a:pt x="748085" y="3347589"/>
                        <a:pt x="796975" y="3318121"/>
                        <a:pt x="846534" y="3289323"/>
                      </a:cubicBezTo>
                      <a:cubicBezTo>
                        <a:pt x="851892" y="3285974"/>
                        <a:pt x="857920" y="3283295"/>
                        <a:pt x="863278" y="3281286"/>
                      </a:cubicBezTo>
                      <a:cubicBezTo>
                        <a:pt x="924893" y="3253827"/>
                        <a:pt x="938957" y="3257845"/>
                        <a:pt x="955700" y="3323479"/>
                      </a:cubicBezTo>
                      <a:cubicBezTo>
                        <a:pt x="987177" y="3447378"/>
                        <a:pt x="1013966" y="3572617"/>
                        <a:pt x="1044774" y="3697186"/>
                      </a:cubicBezTo>
                      <a:cubicBezTo>
                        <a:pt x="1156618" y="4146572"/>
                        <a:pt x="1359545" y="4547739"/>
                        <a:pt x="1674317" y="4889299"/>
                      </a:cubicBezTo>
                      <a:cubicBezTo>
                        <a:pt x="1775445" y="4999135"/>
                        <a:pt x="1889299" y="5092896"/>
                        <a:pt x="2012529" y="5175942"/>
                      </a:cubicBezTo>
                      <a:cubicBezTo>
                        <a:pt x="2035299" y="5191346"/>
                        <a:pt x="2057400" y="5208759"/>
                        <a:pt x="2076822" y="5227511"/>
                      </a:cubicBezTo>
                      <a:cubicBezTo>
                        <a:pt x="2103611" y="5251621"/>
                        <a:pt x="2112318" y="5281089"/>
                        <a:pt x="2101602" y="5315915"/>
                      </a:cubicBezTo>
                      <a:close/>
                      <a:moveTo>
                        <a:pt x="474166" y="2022870"/>
                      </a:moveTo>
                      <a:cubicBezTo>
                        <a:pt x="506983" y="2115962"/>
                        <a:pt x="540469" y="2209053"/>
                        <a:pt x="573956" y="2302146"/>
                      </a:cubicBezTo>
                      <a:cubicBezTo>
                        <a:pt x="648295" y="2504403"/>
                        <a:pt x="730002" y="2703312"/>
                        <a:pt x="809030" y="2904230"/>
                      </a:cubicBezTo>
                      <a:cubicBezTo>
                        <a:pt x="831800" y="2963166"/>
                        <a:pt x="856580" y="3020762"/>
                        <a:pt x="879351" y="3080368"/>
                      </a:cubicBezTo>
                      <a:cubicBezTo>
                        <a:pt x="886718" y="3099790"/>
                        <a:pt x="896094" y="3125909"/>
                        <a:pt x="873324" y="3138634"/>
                      </a:cubicBezTo>
                      <a:cubicBezTo>
                        <a:pt x="848544" y="3151359"/>
                        <a:pt x="838498" y="3123900"/>
                        <a:pt x="827112" y="3108496"/>
                      </a:cubicBezTo>
                      <a:cubicBezTo>
                        <a:pt x="740048" y="2985936"/>
                        <a:pt x="670396" y="2853331"/>
                        <a:pt x="606772" y="2718046"/>
                      </a:cubicBezTo>
                      <a:cubicBezTo>
                        <a:pt x="558552" y="2616247"/>
                        <a:pt x="517699" y="2511100"/>
                        <a:pt x="474166" y="2406623"/>
                      </a:cubicBezTo>
                      <a:lnTo>
                        <a:pt x="474166" y="2022870"/>
                      </a:lnTo>
                      <a:close/>
                      <a:moveTo>
                        <a:pt x="3295725" y="4573858"/>
                      </a:moveTo>
                      <a:cubicBezTo>
                        <a:pt x="3068688" y="4814960"/>
                        <a:pt x="2892549" y="5088208"/>
                        <a:pt x="2768650" y="5394943"/>
                      </a:cubicBezTo>
                      <a:cubicBezTo>
                        <a:pt x="2744540" y="5454549"/>
                        <a:pt x="2727797" y="5516163"/>
                        <a:pt x="2707035" y="5576439"/>
                      </a:cubicBezTo>
                      <a:cubicBezTo>
                        <a:pt x="2701008" y="5593182"/>
                        <a:pt x="2694310" y="5609925"/>
                        <a:pt x="2686943" y="5625999"/>
                      </a:cubicBezTo>
                      <a:cubicBezTo>
                        <a:pt x="2671540" y="5659485"/>
                        <a:pt x="2659485" y="5660824"/>
                        <a:pt x="2638053" y="5630017"/>
                      </a:cubicBezTo>
                      <a:cubicBezTo>
                        <a:pt x="2609925" y="5589833"/>
                        <a:pt x="2585145" y="5546971"/>
                        <a:pt x="2555007" y="5508796"/>
                      </a:cubicBezTo>
                      <a:cubicBezTo>
                        <a:pt x="2507457" y="5447852"/>
                        <a:pt x="2456557" y="5388915"/>
                        <a:pt x="2406998" y="5329310"/>
                      </a:cubicBezTo>
                      <a:cubicBezTo>
                        <a:pt x="2348062" y="5258989"/>
                        <a:pt x="2273052" y="5208759"/>
                        <a:pt x="2196034" y="5161208"/>
                      </a:cubicBezTo>
                      <a:cubicBezTo>
                        <a:pt x="1806253" y="4922116"/>
                        <a:pt x="1535683" y="4579216"/>
                        <a:pt x="1329407" y="4178050"/>
                      </a:cubicBezTo>
                      <a:cubicBezTo>
                        <a:pt x="1245022" y="4013967"/>
                        <a:pt x="1193453" y="3837829"/>
                        <a:pt x="1149251" y="3659681"/>
                      </a:cubicBezTo>
                      <a:cubicBezTo>
                        <a:pt x="1066875" y="3326827"/>
                        <a:pt x="938957" y="3010046"/>
                        <a:pt x="816397" y="2691257"/>
                      </a:cubicBezTo>
                      <a:cubicBezTo>
                        <a:pt x="726653" y="2458862"/>
                        <a:pt x="634231" y="2227136"/>
                        <a:pt x="558552" y="1990053"/>
                      </a:cubicBezTo>
                      <a:cubicBezTo>
                        <a:pt x="499616" y="1805878"/>
                        <a:pt x="429964" y="1594245"/>
                        <a:pt x="386432" y="1405382"/>
                      </a:cubicBezTo>
                      <a:cubicBezTo>
                        <a:pt x="376386" y="1361180"/>
                        <a:pt x="370359" y="1315638"/>
                        <a:pt x="395139" y="1272106"/>
                      </a:cubicBezTo>
                      <a:cubicBezTo>
                        <a:pt x="416570" y="1233932"/>
                        <a:pt x="474166" y="1247996"/>
                        <a:pt x="500286" y="1282152"/>
                      </a:cubicBezTo>
                      <a:cubicBezTo>
                        <a:pt x="537791" y="1331042"/>
                        <a:pt x="571277" y="1382611"/>
                        <a:pt x="601415" y="1435519"/>
                      </a:cubicBezTo>
                      <a:cubicBezTo>
                        <a:pt x="676424" y="1568125"/>
                        <a:pt x="753442" y="1700061"/>
                        <a:pt x="820415" y="1836686"/>
                      </a:cubicBezTo>
                      <a:cubicBezTo>
                        <a:pt x="867966" y="1933796"/>
                        <a:pt x="921544" y="2038943"/>
                        <a:pt x="960388" y="2140072"/>
                      </a:cubicBezTo>
                      <a:cubicBezTo>
                        <a:pt x="1034058" y="2330944"/>
                        <a:pt x="1111746" y="2505073"/>
                        <a:pt x="1256407" y="2651743"/>
                      </a:cubicBezTo>
                      <a:cubicBezTo>
                        <a:pt x="1271811" y="2667147"/>
                        <a:pt x="1289894" y="2679202"/>
                        <a:pt x="1307306" y="2692596"/>
                      </a:cubicBezTo>
                      <a:cubicBezTo>
                        <a:pt x="1309985" y="2690587"/>
                        <a:pt x="1312664" y="2688578"/>
                        <a:pt x="1316013" y="2687238"/>
                      </a:cubicBezTo>
                      <a:cubicBezTo>
                        <a:pt x="1312664" y="2675183"/>
                        <a:pt x="1309985" y="2663128"/>
                        <a:pt x="1304628" y="2651743"/>
                      </a:cubicBezTo>
                      <a:cubicBezTo>
                        <a:pt x="1243682" y="2523155"/>
                        <a:pt x="1180728" y="2395238"/>
                        <a:pt x="1121792" y="2265311"/>
                      </a:cubicBezTo>
                      <a:cubicBezTo>
                        <a:pt x="1042764" y="2091182"/>
                        <a:pt x="969094" y="1914374"/>
                        <a:pt x="889397" y="1740245"/>
                      </a:cubicBezTo>
                      <a:cubicBezTo>
                        <a:pt x="807021" y="1560088"/>
                        <a:pt x="716608" y="1384620"/>
                        <a:pt x="602084" y="1221877"/>
                      </a:cubicBezTo>
                      <a:cubicBezTo>
                        <a:pt x="564580" y="1168968"/>
                        <a:pt x="521717" y="1122757"/>
                        <a:pt x="454075" y="1111372"/>
                      </a:cubicBezTo>
                      <a:cubicBezTo>
                        <a:pt x="398487" y="1101995"/>
                        <a:pt x="362992" y="1106684"/>
                        <a:pt x="338882" y="1124766"/>
                      </a:cubicBezTo>
                      <a:lnTo>
                        <a:pt x="304056" y="977426"/>
                      </a:lnTo>
                      <a:cubicBezTo>
                        <a:pt x="304056" y="976757"/>
                        <a:pt x="304056" y="975417"/>
                        <a:pt x="304056" y="974747"/>
                      </a:cubicBezTo>
                      <a:cubicBezTo>
                        <a:pt x="292001" y="859554"/>
                        <a:pt x="277937" y="745031"/>
                        <a:pt x="264542" y="629838"/>
                      </a:cubicBezTo>
                      <a:cubicBezTo>
                        <a:pt x="262533" y="613095"/>
                        <a:pt x="259854" y="596352"/>
                        <a:pt x="259184" y="579609"/>
                      </a:cubicBezTo>
                      <a:cubicBezTo>
                        <a:pt x="257175" y="539425"/>
                        <a:pt x="276597" y="522682"/>
                        <a:pt x="315441" y="531388"/>
                      </a:cubicBezTo>
                      <a:cubicBezTo>
                        <a:pt x="379735" y="546122"/>
                        <a:pt x="437332" y="573581"/>
                        <a:pt x="479524" y="625820"/>
                      </a:cubicBezTo>
                      <a:cubicBezTo>
                        <a:pt x="515690" y="670692"/>
                        <a:pt x="549176" y="718242"/>
                        <a:pt x="580653" y="766462"/>
                      </a:cubicBezTo>
                      <a:cubicBezTo>
                        <a:pt x="659681" y="887013"/>
                        <a:pt x="732681" y="1012252"/>
                        <a:pt x="817067" y="1128785"/>
                      </a:cubicBezTo>
                      <a:cubicBezTo>
                        <a:pt x="884039" y="1221207"/>
                        <a:pt x="962397" y="1304923"/>
                        <a:pt x="1038746" y="1389978"/>
                      </a:cubicBezTo>
                      <a:cubicBezTo>
                        <a:pt x="1211535" y="1584199"/>
                        <a:pt x="1326059" y="1811236"/>
                        <a:pt x="1421830" y="2050328"/>
                      </a:cubicBezTo>
                      <a:cubicBezTo>
                        <a:pt x="1475408" y="2184943"/>
                        <a:pt x="1541711" y="2314201"/>
                        <a:pt x="1603326" y="2445467"/>
                      </a:cubicBezTo>
                      <a:cubicBezTo>
                        <a:pt x="1614041" y="2467568"/>
                        <a:pt x="1632124" y="2485651"/>
                        <a:pt x="1646188" y="2505742"/>
                      </a:cubicBezTo>
                      <a:cubicBezTo>
                        <a:pt x="1649537" y="2504403"/>
                        <a:pt x="1652216" y="2502394"/>
                        <a:pt x="1655564" y="2501054"/>
                      </a:cubicBezTo>
                      <a:cubicBezTo>
                        <a:pt x="1653555" y="2490339"/>
                        <a:pt x="1653555" y="2478953"/>
                        <a:pt x="1650206" y="2468908"/>
                      </a:cubicBezTo>
                      <a:cubicBezTo>
                        <a:pt x="1578546" y="2235173"/>
                        <a:pt x="1508894" y="2000099"/>
                        <a:pt x="1417142" y="1773062"/>
                      </a:cubicBezTo>
                      <a:cubicBezTo>
                        <a:pt x="1349499" y="1606969"/>
                        <a:pt x="1249040" y="1461639"/>
                        <a:pt x="1136526" y="1323675"/>
                      </a:cubicBezTo>
                      <a:cubicBezTo>
                        <a:pt x="1017315" y="1177005"/>
                        <a:pt x="899443" y="1028995"/>
                        <a:pt x="786929" y="876967"/>
                      </a:cubicBezTo>
                      <a:cubicBezTo>
                        <a:pt x="729332" y="799279"/>
                        <a:pt x="682451" y="713554"/>
                        <a:pt x="632222" y="629838"/>
                      </a:cubicBezTo>
                      <a:cubicBezTo>
                        <a:pt x="559891" y="509957"/>
                        <a:pt x="458093" y="434278"/>
                        <a:pt x="318120" y="411507"/>
                      </a:cubicBezTo>
                      <a:cubicBezTo>
                        <a:pt x="277267" y="404810"/>
                        <a:pt x="271239" y="396773"/>
                        <a:pt x="275258" y="355250"/>
                      </a:cubicBezTo>
                      <a:cubicBezTo>
                        <a:pt x="280615" y="302342"/>
                        <a:pt x="285304" y="248764"/>
                        <a:pt x="299368" y="197195"/>
                      </a:cubicBezTo>
                      <a:cubicBezTo>
                        <a:pt x="321469" y="116158"/>
                        <a:pt x="391790" y="86020"/>
                        <a:pt x="463451" y="130892"/>
                      </a:cubicBezTo>
                      <a:cubicBezTo>
                        <a:pt x="507653" y="158351"/>
                        <a:pt x="548506" y="197195"/>
                        <a:pt x="581323" y="238048"/>
                      </a:cubicBezTo>
                      <a:cubicBezTo>
                        <a:pt x="639589" y="311048"/>
                        <a:pt x="695176" y="387397"/>
                        <a:pt x="745406" y="466425"/>
                      </a:cubicBezTo>
                      <a:cubicBezTo>
                        <a:pt x="854571" y="637205"/>
                        <a:pt x="986507" y="786554"/>
                        <a:pt x="1134517" y="923848"/>
                      </a:cubicBezTo>
                      <a:cubicBezTo>
                        <a:pt x="1241673" y="1023637"/>
                        <a:pt x="1344811" y="1144858"/>
                        <a:pt x="1434554" y="1262060"/>
                      </a:cubicBezTo>
                      <a:cubicBezTo>
                        <a:pt x="1541711" y="1402703"/>
                        <a:pt x="1622748" y="1539327"/>
                        <a:pt x="1700436" y="1696713"/>
                      </a:cubicBezTo>
                      <a:cubicBezTo>
                        <a:pt x="1762051" y="1821282"/>
                        <a:pt x="1820987" y="1947190"/>
                        <a:pt x="1884611" y="2070420"/>
                      </a:cubicBezTo>
                      <a:cubicBezTo>
                        <a:pt x="1924125" y="2147439"/>
                        <a:pt x="1973015" y="2220439"/>
                        <a:pt x="2039318" y="2277366"/>
                      </a:cubicBezTo>
                      <a:cubicBezTo>
                        <a:pt x="2072804" y="2306834"/>
                        <a:pt x="2114997" y="2326256"/>
                        <a:pt x="2153841" y="2349026"/>
                      </a:cubicBezTo>
                      <a:cubicBezTo>
                        <a:pt x="2161208" y="2353045"/>
                        <a:pt x="2171923" y="2350366"/>
                        <a:pt x="2181300" y="2351036"/>
                      </a:cubicBezTo>
                      <a:cubicBezTo>
                        <a:pt x="2179291" y="2340990"/>
                        <a:pt x="2180630" y="2329604"/>
                        <a:pt x="2175272" y="2321568"/>
                      </a:cubicBezTo>
                      <a:cubicBezTo>
                        <a:pt x="2157859" y="2294779"/>
                        <a:pt x="2138437" y="2268659"/>
                        <a:pt x="2119015" y="2243879"/>
                      </a:cubicBezTo>
                      <a:cubicBezTo>
                        <a:pt x="2001143" y="2093191"/>
                        <a:pt x="1914079" y="1925089"/>
                        <a:pt x="1841079" y="1748951"/>
                      </a:cubicBezTo>
                      <a:cubicBezTo>
                        <a:pt x="1776115" y="1592235"/>
                        <a:pt x="1708473" y="1436189"/>
                        <a:pt x="1601316" y="1302913"/>
                      </a:cubicBezTo>
                      <a:cubicBezTo>
                        <a:pt x="1515591" y="1196427"/>
                        <a:pt x="1422499" y="1096638"/>
                        <a:pt x="1331417" y="995509"/>
                      </a:cubicBezTo>
                      <a:cubicBezTo>
                        <a:pt x="1200820" y="851518"/>
                        <a:pt x="1066205" y="710205"/>
                        <a:pt x="937617" y="564205"/>
                      </a:cubicBezTo>
                      <a:cubicBezTo>
                        <a:pt x="887388" y="507278"/>
                        <a:pt x="846534" y="440975"/>
                        <a:pt x="806351" y="376012"/>
                      </a:cubicBezTo>
                      <a:cubicBezTo>
                        <a:pt x="776213" y="327122"/>
                        <a:pt x="783580" y="311718"/>
                        <a:pt x="832470" y="280241"/>
                      </a:cubicBezTo>
                      <a:cubicBezTo>
                        <a:pt x="837828" y="276892"/>
                        <a:pt x="843186" y="273544"/>
                        <a:pt x="848544" y="270865"/>
                      </a:cubicBezTo>
                      <a:cubicBezTo>
                        <a:pt x="888727" y="247424"/>
                        <a:pt x="925562" y="243406"/>
                        <a:pt x="964406" y="279571"/>
                      </a:cubicBezTo>
                      <a:cubicBezTo>
                        <a:pt x="1060847" y="368645"/>
                        <a:pt x="1159297" y="455040"/>
                        <a:pt x="1258416" y="541434"/>
                      </a:cubicBezTo>
                      <a:cubicBezTo>
                        <a:pt x="1393031" y="658636"/>
                        <a:pt x="1528986" y="774499"/>
                        <a:pt x="1662931" y="892371"/>
                      </a:cubicBezTo>
                      <a:cubicBezTo>
                        <a:pt x="1770087" y="986133"/>
                        <a:pt x="1871886" y="1084583"/>
                        <a:pt x="1944886" y="1209152"/>
                      </a:cubicBezTo>
                      <a:cubicBezTo>
                        <a:pt x="2007840" y="1315638"/>
                        <a:pt x="2048694" y="1431501"/>
                        <a:pt x="2086868" y="1548703"/>
                      </a:cubicBezTo>
                      <a:cubicBezTo>
                        <a:pt x="2154511" y="1756988"/>
                        <a:pt x="2246933" y="1953218"/>
                        <a:pt x="2377530" y="2129356"/>
                      </a:cubicBezTo>
                      <a:cubicBezTo>
                        <a:pt x="2425750" y="2194989"/>
                        <a:pt x="2486695" y="2251246"/>
                        <a:pt x="2542282" y="2311522"/>
                      </a:cubicBezTo>
                      <a:cubicBezTo>
                        <a:pt x="2550989" y="2320898"/>
                        <a:pt x="2563714" y="2325586"/>
                        <a:pt x="2574429" y="2332283"/>
                      </a:cubicBezTo>
                      <a:cubicBezTo>
                        <a:pt x="2576439" y="2330274"/>
                        <a:pt x="2579117" y="2328265"/>
                        <a:pt x="2581127" y="2326256"/>
                      </a:cubicBezTo>
                      <a:cubicBezTo>
                        <a:pt x="2563714" y="2294109"/>
                        <a:pt x="2546970" y="2261292"/>
                        <a:pt x="2528218" y="2229815"/>
                      </a:cubicBezTo>
                      <a:cubicBezTo>
                        <a:pt x="2381548" y="1980677"/>
                        <a:pt x="2252960" y="1722832"/>
                        <a:pt x="2155850" y="1450253"/>
                      </a:cubicBezTo>
                      <a:cubicBezTo>
                        <a:pt x="2139107" y="1402703"/>
                        <a:pt x="2123703" y="1353813"/>
                        <a:pt x="2113657" y="1304253"/>
                      </a:cubicBezTo>
                      <a:cubicBezTo>
                        <a:pt x="2110309" y="1285501"/>
                        <a:pt x="2118345" y="1256702"/>
                        <a:pt x="2131740" y="1243978"/>
                      </a:cubicBezTo>
                      <a:cubicBezTo>
                        <a:pt x="2167905" y="1211161"/>
                        <a:pt x="2207419" y="1181023"/>
                        <a:pt x="2249612" y="1157583"/>
                      </a:cubicBezTo>
                      <a:cubicBezTo>
                        <a:pt x="2297162" y="1131463"/>
                        <a:pt x="2331319" y="1150216"/>
                        <a:pt x="2340695" y="1204464"/>
                      </a:cubicBezTo>
                      <a:cubicBezTo>
                        <a:pt x="2348062" y="1247326"/>
                        <a:pt x="2348062" y="1291528"/>
                        <a:pt x="2354759" y="1334391"/>
                      </a:cubicBezTo>
                      <a:cubicBezTo>
                        <a:pt x="2396282" y="1611657"/>
                        <a:pt x="2475310" y="1875530"/>
                        <a:pt x="2621310" y="2117971"/>
                      </a:cubicBezTo>
                      <a:cubicBezTo>
                        <a:pt x="2705696" y="2257944"/>
                        <a:pt x="2786733" y="2401265"/>
                        <a:pt x="2844999" y="2555302"/>
                      </a:cubicBezTo>
                      <a:cubicBezTo>
                        <a:pt x="2881834" y="2652413"/>
                        <a:pt x="2901256" y="2753541"/>
                        <a:pt x="2907953" y="2857349"/>
                      </a:cubicBezTo>
                      <a:cubicBezTo>
                        <a:pt x="2913981" y="2954459"/>
                        <a:pt x="2915990" y="3052239"/>
                        <a:pt x="2930724" y="3148010"/>
                      </a:cubicBezTo>
                      <a:cubicBezTo>
                        <a:pt x="2940770" y="3212974"/>
                        <a:pt x="2964880" y="3276598"/>
                        <a:pt x="2989660" y="3338213"/>
                      </a:cubicBezTo>
                      <a:cubicBezTo>
                        <a:pt x="3068688" y="3533103"/>
                        <a:pt x="3118247" y="3736030"/>
                        <a:pt x="3148385" y="3943645"/>
                      </a:cubicBezTo>
                      <a:cubicBezTo>
                        <a:pt x="3161780" y="4035398"/>
                        <a:pt x="3173165" y="4127151"/>
                        <a:pt x="3181202" y="4219573"/>
                      </a:cubicBezTo>
                      <a:cubicBezTo>
                        <a:pt x="3188569" y="4299270"/>
                        <a:pt x="3223394" y="4359546"/>
                        <a:pt x="3291037" y="4402408"/>
                      </a:cubicBezTo>
                      <a:cubicBezTo>
                        <a:pt x="3323184" y="4422500"/>
                        <a:pt x="3354661" y="4443931"/>
                        <a:pt x="3390826" y="4467372"/>
                      </a:cubicBezTo>
                      <a:cubicBezTo>
                        <a:pt x="3356000" y="4506886"/>
                        <a:pt x="3326532" y="4541042"/>
                        <a:pt x="3295725" y="4573858"/>
                      </a:cubicBezTo>
                      <a:close/>
                    </a:path>
                  </a:pathLst>
                </a:custGeom>
                <a:solidFill>
                  <a:schemeClr val="accent2"/>
                </a:solidFill>
                <a:ln w="6686" cap="flat">
                  <a:noFill/>
                  <a:prstDash val="solid"/>
                  <a:miter/>
                </a:ln>
              </p:spPr>
              <p:txBody>
                <a:bodyPr rtlCol="0" anchor="ctr"/>
                <a:lstStyle/>
                <a:p>
                  <a:endParaRPr lang="en-US">
                    <a:solidFill>
                      <a:prstClr val="black"/>
                    </a:solidFill>
                  </a:endParaRPr>
                </a:p>
              </p:txBody>
            </p:sp>
          </p:grpSp>
        </p:grpSp>
        <p:sp>
          <p:nvSpPr>
            <p:cNvPr id="89" name="Freeform: Shape 88">
              <a:extLst>
                <a:ext uri="{FF2B5EF4-FFF2-40B4-BE49-F238E27FC236}">
                  <a16:creationId xmlns:a16="http://schemas.microsoft.com/office/drawing/2014/main" id="{F8BE7E58-ACC3-4A53-B716-7BC10D6E3350}"/>
                </a:ext>
              </a:extLst>
            </p:cNvPr>
            <p:cNvSpPr/>
            <p:nvPr/>
          </p:nvSpPr>
          <p:spPr>
            <a:xfrm rot="20714560">
              <a:off x="2404005" y="2639236"/>
              <a:ext cx="115193" cy="157593"/>
            </a:xfrm>
            <a:custGeom>
              <a:avLst/>
              <a:gdLst>
                <a:gd name="connsiteX0" fmla="*/ 69304 w 115193"/>
                <a:gd name="connsiteY0" fmla="*/ 0 h 157593"/>
                <a:gd name="connsiteX1" fmla="*/ 69304 w 115193"/>
                <a:gd name="connsiteY1" fmla="*/ 38565 h 157593"/>
                <a:gd name="connsiteX2" fmla="*/ 115193 w 115193"/>
                <a:gd name="connsiteY2" fmla="*/ 38565 h 157593"/>
                <a:gd name="connsiteX3" fmla="*/ 115193 w 115193"/>
                <a:gd name="connsiteY3" fmla="*/ 61979 h 157593"/>
                <a:gd name="connsiteX4" fmla="*/ 69304 w 115193"/>
                <a:gd name="connsiteY4" fmla="*/ 61979 h 157593"/>
                <a:gd name="connsiteX5" fmla="*/ 69304 w 115193"/>
                <a:gd name="connsiteY5" fmla="*/ 157593 h 157593"/>
                <a:gd name="connsiteX6" fmla="*/ 45890 w 115193"/>
                <a:gd name="connsiteY6" fmla="*/ 157593 h 157593"/>
                <a:gd name="connsiteX7" fmla="*/ 45890 w 115193"/>
                <a:gd name="connsiteY7" fmla="*/ 61979 h 157593"/>
                <a:gd name="connsiteX8" fmla="*/ 0 w 115193"/>
                <a:gd name="connsiteY8" fmla="*/ 61979 h 157593"/>
                <a:gd name="connsiteX9" fmla="*/ 0 w 115193"/>
                <a:gd name="connsiteY9" fmla="*/ 38565 h 157593"/>
                <a:gd name="connsiteX10" fmla="*/ 45890 w 115193"/>
                <a:gd name="connsiteY10" fmla="*/ 38565 h 157593"/>
                <a:gd name="connsiteX11" fmla="*/ 45890 w 115193"/>
                <a:gd name="connsiteY11" fmla="*/ 0 h 1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193" h="157593">
                  <a:moveTo>
                    <a:pt x="69304" y="0"/>
                  </a:moveTo>
                  <a:lnTo>
                    <a:pt x="69304" y="38565"/>
                  </a:lnTo>
                  <a:lnTo>
                    <a:pt x="115193" y="38565"/>
                  </a:lnTo>
                  <a:lnTo>
                    <a:pt x="115193" y="61979"/>
                  </a:lnTo>
                  <a:lnTo>
                    <a:pt x="69304" y="61979"/>
                  </a:lnTo>
                  <a:lnTo>
                    <a:pt x="69304" y="157593"/>
                  </a:lnTo>
                  <a:lnTo>
                    <a:pt x="45890" y="157593"/>
                  </a:lnTo>
                  <a:lnTo>
                    <a:pt x="45890" y="61979"/>
                  </a:lnTo>
                  <a:lnTo>
                    <a:pt x="0" y="61979"/>
                  </a:lnTo>
                  <a:lnTo>
                    <a:pt x="0" y="38565"/>
                  </a:lnTo>
                  <a:lnTo>
                    <a:pt x="45890" y="38565"/>
                  </a:lnTo>
                  <a:lnTo>
                    <a:pt x="4589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Freeform: Shape 87">
              <a:extLst>
                <a:ext uri="{FF2B5EF4-FFF2-40B4-BE49-F238E27FC236}">
                  <a16:creationId xmlns:a16="http://schemas.microsoft.com/office/drawing/2014/main" id="{3F8C746B-0D4A-4A68-ADDB-15E4FB868A25}"/>
                </a:ext>
              </a:extLst>
            </p:cNvPr>
            <p:cNvSpPr/>
            <p:nvPr/>
          </p:nvSpPr>
          <p:spPr>
            <a:xfrm rot="645173">
              <a:off x="2015820" y="2175852"/>
              <a:ext cx="511887" cy="446183"/>
            </a:xfrm>
            <a:custGeom>
              <a:avLst/>
              <a:gdLst>
                <a:gd name="connsiteX0" fmla="*/ 448474 w 511887"/>
                <a:gd name="connsiteY0" fmla="*/ 0 h 446183"/>
                <a:gd name="connsiteX1" fmla="*/ 462911 w 511887"/>
                <a:gd name="connsiteY1" fmla="*/ 14437 h 446183"/>
                <a:gd name="connsiteX2" fmla="*/ 458744 w 511887"/>
                <a:gd name="connsiteY2" fmla="*/ 24498 h 446183"/>
                <a:gd name="connsiteX3" fmla="*/ 461514 w 511887"/>
                <a:gd name="connsiteY3" fmla="*/ 25646 h 446183"/>
                <a:gd name="connsiteX4" fmla="*/ 465743 w 511887"/>
                <a:gd name="connsiteY4" fmla="*/ 35854 h 446183"/>
                <a:gd name="connsiteX5" fmla="*/ 461575 w 511887"/>
                <a:gd name="connsiteY5" fmla="*/ 45915 h 446183"/>
                <a:gd name="connsiteX6" fmla="*/ 464346 w 511887"/>
                <a:gd name="connsiteY6" fmla="*/ 47062 h 446183"/>
                <a:gd name="connsiteX7" fmla="*/ 468574 w 511887"/>
                <a:gd name="connsiteY7" fmla="*/ 57271 h 446183"/>
                <a:gd name="connsiteX8" fmla="*/ 464407 w 511887"/>
                <a:gd name="connsiteY8" fmla="*/ 67332 h 446183"/>
                <a:gd name="connsiteX9" fmla="*/ 467179 w 511887"/>
                <a:gd name="connsiteY9" fmla="*/ 68480 h 446183"/>
                <a:gd name="connsiteX10" fmla="*/ 471407 w 511887"/>
                <a:gd name="connsiteY10" fmla="*/ 78688 h 446183"/>
                <a:gd name="connsiteX11" fmla="*/ 467240 w 511887"/>
                <a:gd name="connsiteY11" fmla="*/ 88749 h 446183"/>
                <a:gd name="connsiteX12" fmla="*/ 470010 w 511887"/>
                <a:gd name="connsiteY12" fmla="*/ 89897 h 446183"/>
                <a:gd name="connsiteX13" fmla="*/ 474239 w 511887"/>
                <a:gd name="connsiteY13" fmla="*/ 100105 h 446183"/>
                <a:gd name="connsiteX14" fmla="*/ 472265 w 511887"/>
                <a:gd name="connsiteY14" fmla="*/ 104869 h 446183"/>
                <a:gd name="connsiteX15" fmla="*/ 472843 w 511887"/>
                <a:gd name="connsiteY15" fmla="*/ 105108 h 446183"/>
                <a:gd name="connsiteX16" fmla="*/ 477071 w 511887"/>
                <a:gd name="connsiteY16" fmla="*/ 115317 h 446183"/>
                <a:gd name="connsiteX17" fmla="*/ 472843 w 511887"/>
                <a:gd name="connsiteY17" fmla="*/ 125525 h 446183"/>
                <a:gd name="connsiteX18" fmla="*/ 471248 w 511887"/>
                <a:gd name="connsiteY18" fmla="*/ 126186 h 446183"/>
                <a:gd name="connsiteX19" fmla="*/ 475744 w 511887"/>
                <a:gd name="connsiteY19" fmla="*/ 128048 h 446183"/>
                <a:gd name="connsiteX20" fmla="*/ 479972 w 511887"/>
                <a:gd name="connsiteY20" fmla="*/ 138256 h 446183"/>
                <a:gd name="connsiteX21" fmla="*/ 475744 w 511887"/>
                <a:gd name="connsiteY21" fmla="*/ 148465 h 446183"/>
                <a:gd name="connsiteX22" fmla="*/ 474148 w 511887"/>
                <a:gd name="connsiteY22" fmla="*/ 149125 h 446183"/>
                <a:gd name="connsiteX23" fmla="*/ 478646 w 511887"/>
                <a:gd name="connsiteY23" fmla="*/ 150988 h 446183"/>
                <a:gd name="connsiteX24" fmla="*/ 482874 w 511887"/>
                <a:gd name="connsiteY24" fmla="*/ 161197 h 446183"/>
                <a:gd name="connsiteX25" fmla="*/ 478646 w 511887"/>
                <a:gd name="connsiteY25" fmla="*/ 171405 h 446183"/>
                <a:gd name="connsiteX26" fmla="*/ 477050 w 511887"/>
                <a:gd name="connsiteY26" fmla="*/ 172066 h 446183"/>
                <a:gd name="connsiteX27" fmla="*/ 481547 w 511887"/>
                <a:gd name="connsiteY27" fmla="*/ 173929 h 446183"/>
                <a:gd name="connsiteX28" fmla="*/ 485775 w 511887"/>
                <a:gd name="connsiteY28" fmla="*/ 184137 h 446183"/>
                <a:gd name="connsiteX29" fmla="*/ 481547 w 511887"/>
                <a:gd name="connsiteY29" fmla="*/ 194346 h 446183"/>
                <a:gd name="connsiteX30" fmla="*/ 479950 w 511887"/>
                <a:gd name="connsiteY30" fmla="*/ 195007 h 446183"/>
                <a:gd name="connsiteX31" fmla="*/ 484448 w 511887"/>
                <a:gd name="connsiteY31" fmla="*/ 196870 h 446183"/>
                <a:gd name="connsiteX32" fmla="*/ 488677 w 511887"/>
                <a:gd name="connsiteY32" fmla="*/ 207079 h 446183"/>
                <a:gd name="connsiteX33" fmla="*/ 484448 w 511887"/>
                <a:gd name="connsiteY33" fmla="*/ 217287 h 446183"/>
                <a:gd name="connsiteX34" fmla="*/ 482854 w 511887"/>
                <a:gd name="connsiteY34" fmla="*/ 217947 h 446183"/>
                <a:gd name="connsiteX35" fmla="*/ 487350 w 511887"/>
                <a:gd name="connsiteY35" fmla="*/ 219810 h 446183"/>
                <a:gd name="connsiteX36" fmla="*/ 491578 w 511887"/>
                <a:gd name="connsiteY36" fmla="*/ 230018 h 446183"/>
                <a:gd name="connsiteX37" fmla="*/ 487350 w 511887"/>
                <a:gd name="connsiteY37" fmla="*/ 240226 h 446183"/>
                <a:gd name="connsiteX38" fmla="*/ 485754 w 511887"/>
                <a:gd name="connsiteY38" fmla="*/ 240888 h 446183"/>
                <a:gd name="connsiteX39" fmla="*/ 490251 w 511887"/>
                <a:gd name="connsiteY39" fmla="*/ 242750 h 446183"/>
                <a:gd name="connsiteX40" fmla="*/ 494479 w 511887"/>
                <a:gd name="connsiteY40" fmla="*/ 252959 h 446183"/>
                <a:gd name="connsiteX41" fmla="*/ 490251 w 511887"/>
                <a:gd name="connsiteY41" fmla="*/ 263167 h 446183"/>
                <a:gd name="connsiteX42" fmla="*/ 488654 w 511887"/>
                <a:gd name="connsiteY42" fmla="*/ 263829 h 446183"/>
                <a:gd name="connsiteX43" fmla="*/ 493152 w 511887"/>
                <a:gd name="connsiteY43" fmla="*/ 265692 h 446183"/>
                <a:gd name="connsiteX44" fmla="*/ 497381 w 511887"/>
                <a:gd name="connsiteY44" fmla="*/ 275900 h 446183"/>
                <a:gd name="connsiteX45" fmla="*/ 493152 w 511887"/>
                <a:gd name="connsiteY45" fmla="*/ 286109 h 446183"/>
                <a:gd name="connsiteX46" fmla="*/ 491557 w 511887"/>
                <a:gd name="connsiteY46" fmla="*/ 286769 h 446183"/>
                <a:gd name="connsiteX47" fmla="*/ 496054 w 511887"/>
                <a:gd name="connsiteY47" fmla="*/ 288632 h 446183"/>
                <a:gd name="connsiteX48" fmla="*/ 500283 w 511887"/>
                <a:gd name="connsiteY48" fmla="*/ 298840 h 446183"/>
                <a:gd name="connsiteX49" fmla="*/ 496054 w 511887"/>
                <a:gd name="connsiteY49" fmla="*/ 309049 h 446183"/>
                <a:gd name="connsiteX50" fmla="*/ 494458 w 511887"/>
                <a:gd name="connsiteY50" fmla="*/ 309710 h 446183"/>
                <a:gd name="connsiteX51" fmla="*/ 498955 w 511887"/>
                <a:gd name="connsiteY51" fmla="*/ 311573 h 446183"/>
                <a:gd name="connsiteX52" fmla="*/ 503184 w 511887"/>
                <a:gd name="connsiteY52" fmla="*/ 321781 h 446183"/>
                <a:gd name="connsiteX53" fmla="*/ 498955 w 511887"/>
                <a:gd name="connsiteY53" fmla="*/ 331989 h 446183"/>
                <a:gd name="connsiteX54" fmla="*/ 497359 w 511887"/>
                <a:gd name="connsiteY54" fmla="*/ 332651 h 446183"/>
                <a:gd name="connsiteX55" fmla="*/ 501856 w 511887"/>
                <a:gd name="connsiteY55" fmla="*/ 334513 h 446183"/>
                <a:gd name="connsiteX56" fmla="*/ 506085 w 511887"/>
                <a:gd name="connsiteY56" fmla="*/ 344722 h 446183"/>
                <a:gd name="connsiteX57" fmla="*/ 501856 w 511887"/>
                <a:gd name="connsiteY57" fmla="*/ 354930 h 446183"/>
                <a:gd name="connsiteX58" fmla="*/ 500261 w 511887"/>
                <a:gd name="connsiteY58" fmla="*/ 355591 h 446183"/>
                <a:gd name="connsiteX59" fmla="*/ 504758 w 511887"/>
                <a:gd name="connsiteY59" fmla="*/ 357454 h 446183"/>
                <a:gd name="connsiteX60" fmla="*/ 508987 w 511887"/>
                <a:gd name="connsiteY60" fmla="*/ 367662 h 446183"/>
                <a:gd name="connsiteX61" fmla="*/ 505624 w 511887"/>
                <a:gd name="connsiteY61" fmla="*/ 375781 h 446183"/>
                <a:gd name="connsiteX62" fmla="*/ 507659 w 511887"/>
                <a:gd name="connsiteY62" fmla="*/ 376624 h 446183"/>
                <a:gd name="connsiteX63" fmla="*/ 511887 w 511887"/>
                <a:gd name="connsiteY63" fmla="*/ 386832 h 446183"/>
                <a:gd name="connsiteX64" fmla="*/ 507659 w 511887"/>
                <a:gd name="connsiteY64" fmla="*/ 397041 h 446183"/>
                <a:gd name="connsiteX65" fmla="*/ 503516 w 511887"/>
                <a:gd name="connsiteY65" fmla="*/ 398757 h 446183"/>
                <a:gd name="connsiteX66" fmla="*/ 504758 w 511887"/>
                <a:gd name="connsiteY66" fmla="*/ 399272 h 446183"/>
                <a:gd name="connsiteX67" fmla="*/ 508987 w 511887"/>
                <a:gd name="connsiteY67" fmla="*/ 409480 h 446183"/>
                <a:gd name="connsiteX68" fmla="*/ 494550 w 511887"/>
                <a:gd name="connsiteY68" fmla="*/ 423917 h 446183"/>
                <a:gd name="connsiteX69" fmla="*/ 490102 w 511887"/>
                <a:gd name="connsiteY69" fmla="*/ 422075 h 446183"/>
                <a:gd name="connsiteX70" fmla="*/ 490576 w 511887"/>
                <a:gd name="connsiteY70" fmla="*/ 423220 h 446183"/>
                <a:gd name="connsiteX71" fmla="*/ 476139 w 511887"/>
                <a:gd name="connsiteY71" fmla="*/ 437657 h 446183"/>
                <a:gd name="connsiteX72" fmla="*/ 461702 w 511887"/>
                <a:gd name="connsiteY72" fmla="*/ 423221 h 446183"/>
                <a:gd name="connsiteX73" fmla="*/ 476139 w 511887"/>
                <a:gd name="connsiteY73" fmla="*/ 408783 h 446183"/>
                <a:gd name="connsiteX74" fmla="*/ 480588 w 511887"/>
                <a:gd name="connsiteY74" fmla="*/ 410626 h 446183"/>
                <a:gd name="connsiteX75" fmla="*/ 480113 w 511887"/>
                <a:gd name="connsiteY75" fmla="*/ 409480 h 446183"/>
                <a:gd name="connsiteX76" fmla="*/ 484342 w 511887"/>
                <a:gd name="connsiteY76" fmla="*/ 399272 h 446183"/>
                <a:gd name="connsiteX77" fmla="*/ 488485 w 511887"/>
                <a:gd name="connsiteY77" fmla="*/ 397556 h 446183"/>
                <a:gd name="connsiteX78" fmla="*/ 487242 w 511887"/>
                <a:gd name="connsiteY78" fmla="*/ 397041 h 446183"/>
                <a:gd name="connsiteX79" fmla="*/ 483013 w 511887"/>
                <a:gd name="connsiteY79" fmla="*/ 386832 h 446183"/>
                <a:gd name="connsiteX80" fmla="*/ 486377 w 511887"/>
                <a:gd name="connsiteY80" fmla="*/ 378713 h 446183"/>
                <a:gd name="connsiteX81" fmla="*/ 484341 w 511887"/>
                <a:gd name="connsiteY81" fmla="*/ 377870 h 446183"/>
                <a:gd name="connsiteX82" fmla="*/ 480113 w 511887"/>
                <a:gd name="connsiteY82" fmla="*/ 367662 h 446183"/>
                <a:gd name="connsiteX83" fmla="*/ 484341 w 511887"/>
                <a:gd name="connsiteY83" fmla="*/ 357454 h 446183"/>
                <a:gd name="connsiteX84" fmla="*/ 485937 w 511887"/>
                <a:gd name="connsiteY84" fmla="*/ 356793 h 446183"/>
                <a:gd name="connsiteX85" fmla="*/ 481439 w 511887"/>
                <a:gd name="connsiteY85" fmla="*/ 354930 h 446183"/>
                <a:gd name="connsiteX86" fmla="*/ 477211 w 511887"/>
                <a:gd name="connsiteY86" fmla="*/ 344722 h 446183"/>
                <a:gd name="connsiteX87" fmla="*/ 481439 w 511887"/>
                <a:gd name="connsiteY87" fmla="*/ 334513 h 446183"/>
                <a:gd name="connsiteX88" fmla="*/ 483035 w 511887"/>
                <a:gd name="connsiteY88" fmla="*/ 333852 h 446183"/>
                <a:gd name="connsiteX89" fmla="*/ 478538 w 511887"/>
                <a:gd name="connsiteY89" fmla="*/ 331989 h 446183"/>
                <a:gd name="connsiteX90" fmla="*/ 474310 w 511887"/>
                <a:gd name="connsiteY90" fmla="*/ 321781 h 446183"/>
                <a:gd name="connsiteX91" fmla="*/ 478538 w 511887"/>
                <a:gd name="connsiteY91" fmla="*/ 311573 h 446183"/>
                <a:gd name="connsiteX92" fmla="*/ 480134 w 511887"/>
                <a:gd name="connsiteY92" fmla="*/ 310912 h 446183"/>
                <a:gd name="connsiteX93" fmla="*/ 475637 w 511887"/>
                <a:gd name="connsiteY93" fmla="*/ 309049 h 446183"/>
                <a:gd name="connsiteX94" fmla="*/ 471409 w 511887"/>
                <a:gd name="connsiteY94" fmla="*/ 298841 h 446183"/>
                <a:gd name="connsiteX95" fmla="*/ 475637 w 511887"/>
                <a:gd name="connsiteY95" fmla="*/ 288632 h 446183"/>
                <a:gd name="connsiteX96" fmla="*/ 477233 w 511887"/>
                <a:gd name="connsiteY96" fmla="*/ 287971 h 446183"/>
                <a:gd name="connsiteX97" fmla="*/ 472735 w 511887"/>
                <a:gd name="connsiteY97" fmla="*/ 286109 h 446183"/>
                <a:gd name="connsiteX98" fmla="*/ 468507 w 511887"/>
                <a:gd name="connsiteY98" fmla="*/ 275900 h 446183"/>
                <a:gd name="connsiteX99" fmla="*/ 472735 w 511887"/>
                <a:gd name="connsiteY99" fmla="*/ 265692 h 446183"/>
                <a:gd name="connsiteX100" fmla="*/ 474332 w 511887"/>
                <a:gd name="connsiteY100" fmla="*/ 265030 h 446183"/>
                <a:gd name="connsiteX101" fmla="*/ 469834 w 511887"/>
                <a:gd name="connsiteY101" fmla="*/ 263167 h 446183"/>
                <a:gd name="connsiteX102" fmla="*/ 465606 w 511887"/>
                <a:gd name="connsiteY102" fmla="*/ 252959 h 446183"/>
                <a:gd name="connsiteX103" fmla="*/ 469834 w 511887"/>
                <a:gd name="connsiteY103" fmla="*/ 242750 h 446183"/>
                <a:gd name="connsiteX104" fmla="*/ 471430 w 511887"/>
                <a:gd name="connsiteY104" fmla="*/ 242089 h 446183"/>
                <a:gd name="connsiteX105" fmla="*/ 466933 w 511887"/>
                <a:gd name="connsiteY105" fmla="*/ 240226 h 446183"/>
                <a:gd name="connsiteX106" fmla="*/ 462704 w 511887"/>
                <a:gd name="connsiteY106" fmla="*/ 230018 h 446183"/>
                <a:gd name="connsiteX107" fmla="*/ 466933 w 511887"/>
                <a:gd name="connsiteY107" fmla="*/ 219810 h 446183"/>
                <a:gd name="connsiteX108" fmla="*/ 468527 w 511887"/>
                <a:gd name="connsiteY108" fmla="*/ 219149 h 446183"/>
                <a:gd name="connsiteX109" fmla="*/ 464031 w 511887"/>
                <a:gd name="connsiteY109" fmla="*/ 217287 h 446183"/>
                <a:gd name="connsiteX110" fmla="*/ 459803 w 511887"/>
                <a:gd name="connsiteY110" fmla="*/ 207079 h 446183"/>
                <a:gd name="connsiteX111" fmla="*/ 464031 w 511887"/>
                <a:gd name="connsiteY111" fmla="*/ 196870 h 446183"/>
                <a:gd name="connsiteX112" fmla="*/ 465628 w 511887"/>
                <a:gd name="connsiteY112" fmla="*/ 196209 h 446183"/>
                <a:gd name="connsiteX113" fmla="*/ 461130 w 511887"/>
                <a:gd name="connsiteY113" fmla="*/ 194345 h 446183"/>
                <a:gd name="connsiteX114" fmla="*/ 456901 w 511887"/>
                <a:gd name="connsiteY114" fmla="*/ 184137 h 446183"/>
                <a:gd name="connsiteX115" fmla="*/ 461130 w 511887"/>
                <a:gd name="connsiteY115" fmla="*/ 173929 h 446183"/>
                <a:gd name="connsiteX116" fmla="*/ 462726 w 511887"/>
                <a:gd name="connsiteY116" fmla="*/ 173268 h 446183"/>
                <a:gd name="connsiteX117" fmla="*/ 458229 w 511887"/>
                <a:gd name="connsiteY117" fmla="*/ 171405 h 446183"/>
                <a:gd name="connsiteX118" fmla="*/ 454000 w 511887"/>
                <a:gd name="connsiteY118" fmla="*/ 161197 h 446183"/>
                <a:gd name="connsiteX119" fmla="*/ 458229 w 511887"/>
                <a:gd name="connsiteY119" fmla="*/ 150988 h 446183"/>
                <a:gd name="connsiteX120" fmla="*/ 459824 w 511887"/>
                <a:gd name="connsiteY120" fmla="*/ 150327 h 446183"/>
                <a:gd name="connsiteX121" fmla="*/ 455327 w 511887"/>
                <a:gd name="connsiteY121" fmla="*/ 148465 h 446183"/>
                <a:gd name="connsiteX122" fmla="*/ 451098 w 511887"/>
                <a:gd name="connsiteY122" fmla="*/ 138256 h 446183"/>
                <a:gd name="connsiteX123" fmla="*/ 455327 w 511887"/>
                <a:gd name="connsiteY123" fmla="*/ 128048 h 446183"/>
                <a:gd name="connsiteX124" fmla="*/ 456922 w 511887"/>
                <a:gd name="connsiteY124" fmla="*/ 127387 h 446183"/>
                <a:gd name="connsiteX125" fmla="*/ 452426 w 511887"/>
                <a:gd name="connsiteY125" fmla="*/ 125525 h 446183"/>
                <a:gd name="connsiteX126" fmla="*/ 448197 w 511887"/>
                <a:gd name="connsiteY126" fmla="*/ 115317 h 446183"/>
                <a:gd name="connsiteX127" fmla="*/ 450171 w 511887"/>
                <a:gd name="connsiteY127" fmla="*/ 110553 h 446183"/>
                <a:gd name="connsiteX128" fmla="*/ 449593 w 511887"/>
                <a:gd name="connsiteY128" fmla="*/ 110313 h 446183"/>
                <a:gd name="connsiteX129" fmla="*/ 445365 w 511887"/>
                <a:gd name="connsiteY129" fmla="*/ 100105 h 446183"/>
                <a:gd name="connsiteX130" fmla="*/ 449532 w 511887"/>
                <a:gd name="connsiteY130" fmla="*/ 90044 h 446183"/>
                <a:gd name="connsiteX131" fmla="*/ 446762 w 511887"/>
                <a:gd name="connsiteY131" fmla="*/ 88897 h 446183"/>
                <a:gd name="connsiteX132" fmla="*/ 442533 w 511887"/>
                <a:gd name="connsiteY132" fmla="*/ 78688 h 446183"/>
                <a:gd name="connsiteX133" fmla="*/ 446701 w 511887"/>
                <a:gd name="connsiteY133" fmla="*/ 68627 h 446183"/>
                <a:gd name="connsiteX134" fmla="*/ 443929 w 511887"/>
                <a:gd name="connsiteY134" fmla="*/ 67479 h 446183"/>
                <a:gd name="connsiteX135" fmla="*/ 439700 w 511887"/>
                <a:gd name="connsiteY135" fmla="*/ 57271 h 446183"/>
                <a:gd name="connsiteX136" fmla="*/ 443868 w 511887"/>
                <a:gd name="connsiteY136" fmla="*/ 47210 h 446183"/>
                <a:gd name="connsiteX137" fmla="*/ 441098 w 511887"/>
                <a:gd name="connsiteY137" fmla="*/ 46062 h 446183"/>
                <a:gd name="connsiteX138" fmla="*/ 436869 w 511887"/>
                <a:gd name="connsiteY138" fmla="*/ 35854 h 446183"/>
                <a:gd name="connsiteX139" fmla="*/ 441037 w 511887"/>
                <a:gd name="connsiteY139" fmla="*/ 25793 h 446183"/>
                <a:gd name="connsiteX140" fmla="*/ 438266 w 511887"/>
                <a:gd name="connsiteY140" fmla="*/ 24646 h 446183"/>
                <a:gd name="connsiteX141" fmla="*/ 434037 w 511887"/>
                <a:gd name="connsiteY141" fmla="*/ 14437 h 446183"/>
                <a:gd name="connsiteX142" fmla="*/ 448474 w 511887"/>
                <a:gd name="connsiteY142" fmla="*/ 0 h 446183"/>
                <a:gd name="connsiteX143" fmla="*/ 39524 w 511887"/>
                <a:gd name="connsiteY143" fmla="*/ 25565 h 446183"/>
                <a:gd name="connsiteX144" fmla="*/ 49733 w 511887"/>
                <a:gd name="connsiteY144" fmla="*/ 29794 h 446183"/>
                <a:gd name="connsiteX145" fmla="*/ 53842 w 511887"/>
                <a:gd name="connsiteY145" fmla="*/ 39714 h 446183"/>
                <a:gd name="connsiteX146" fmla="*/ 62209 w 511887"/>
                <a:gd name="connsiteY146" fmla="*/ 36249 h 446183"/>
                <a:gd name="connsiteX147" fmla="*/ 72417 w 511887"/>
                <a:gd name="connsiteY147" fmla="*/ 40477 h 446183"/>
                <a:gd name="connsiteX148" fmla="*/ 75069 w 511887"/>
                <a:gd name="connsiteY148" fmla="*/ 46877 h 446183"/>
                <a:gd name="connsiteX149" fmla="*/ 81364 w 511887"/>
                <a:gd name="connsiteY149" fmla="*/ 44270 h 446183"/>
                <a:gd name="connsiteX150" fmla="*/ 91572 w 511887"/>
                <a:gd name="connsiteY150" fmla="*/ 48498 h 446183"/>
                <a:gd name="connsiteX151" fmla="*/ 95134 w 511887"/>
                <a:gd name="connsiteY151" fmla="*/ 57096 h 446183"/>
                <a:gd name="connsiteX152" fmla="*/ 101126 w 511887"/>
                <a:gd name="connsiteY152" fmla="*/ 54614 h 446183"/>
                <a:gd name="connsiteX153" fmla="*/ 111334 w 511887"/>
                <a:gd name="connsiteY153" fmla="*/ 58843 h 446183"/>
                <a:gd name="connsiteX154" fmla="*/ 114374 w 511887"/>
                <a:gd name="connsiteY154" fmla="*/ 66180 h 446183"/>
                <a:gd name="connsiteX155" fmla="*/ 115315 w 511887"/>
                <a:gd name="connsiteY155" fmla="*/ 65790 h 446183"/>
                <a:gd name="connsiteX156" fmla="*/ 125524 w 511887"/>
                <a:gd name="connsiteY156" fmla="*/ 70019 h 446183"/>
                <a:gd name="connsiteX157" fmla="*/ 127607 w 511887"/>
                <a:gd name="connsiteY157" fmla="*/ 75049 h 446183"/>
                <a:gd name="connsiteX158" fmla="*/ 130176 w 511887"/>
                <a:gd name="connsiteY158" fmla="*/ 73984 h 446183"/>
                <a:gd name="connsiteX159" fmla="*/ 144613 w 511887"/>
                <a:gd name="connsiteY159" fmla="*/ 88421 h 446183"/>
                <a:gd name="connsiteX160" fmla="*/ 143771 w 511887"/>
                <a:gd name="connsiteY160" fmla="*/ 90453 h 446183"/>
                <a:gd name="connsiteX161" fmla="*/ 153802 w 511887"/>
                <a:gd name="connsiteY161" fmla="*/ 94608 h 446183"/>
                <a:gd name="connsiteX162" fmla="*/ 158030 w 511887"/>
                <a:gd name="connsiteY162" fmla="*/ 104816 h 446183"/>
                <a:gd name="connsiteX163" fmla="*/ 157189 w 511887"/>
                <a:gd name="connsiteY163" fmla="*/ 106846 h 446183"/>
                <a:gd name="connsiteX164" fmla="*/ 167219 w 511887"/>
                <a:gd name="connsiteY164" fmla="*/ 111001 h 446183"/>
                <a:gd name="connsiteX165" fmla="*/ 171447 w 511887"/>
                <a:gd name="connsiteY165" fmla="*/ 121209 h 446183"/>
                <a:gd name="connsiteX166" fmla="*/ 170606 w 511887"/>
                <a:gd name="connsiteY166" fmla="*/ 123241 h 446183"/>
                <a:gd name="connsiteX167" fmla="*/ 180636 w 511887"/>
                <a:gd name="connsiteY167" fmla="*/ 127396 h 446183"/>
                <a:gd name="connsiteX168" fmla="*/ 184865 w 511887"/>
                <a:gd name="connsiteY168" fmla="*/ 137604 h 446183"/>
                <a:gd name="connsiteX169" fmla="*/ 184024 w 511887"/>
                <a:gd name="connsiteY169" fmla="*/ 139635 h 446183"/>
                <a:gd name="connsiteX170" fmla="*/ 194053 w 511887"/>
                <a:gd name="connsiteY170" fmla="*/ 143789 h 446183"/>
                <a:gd name="connsiteX171" fmla="*/ 198282 w 511887"/>
                <a:gd name="connsiteY171" fmla="*/ 153997 h 446183"/>
                <a:gd name="connsiteX172" fmla="*/ 197441 w 511887"/>
                <a:gd name="connsiteY172" fmla="*/ 156028 h 446183"/>
                <a:gd name="connsiteX173" fmla="*/ 207472 w 511887"/>
                <a:gd name="connsiteY173" fmla="*/ 160184 h 446183"/>
                <a:gd name="connsiteX174" fmla="*/ 211700 w 511887"/>
                <a:gd name="connsiteY174" fmla="*/ 170392 h 446183"/>
                <a:gd name="connsiteX175" fmla="*/ 210859 w 511887"/>
                <a:gd name="connsiteY175" fmla="*/ 172423 h 446183"/>
                <a:gd name="connsiteX176" fmla="*/ 220888 w 511887"/>
                <a:gd name="connsiteY176" fmla="*/ 176577 h 446183"/>
                <a:gd name="connsiteX177" fmla="*/ 225117 w 511887"/>
                <a:gd name="connsiteY177" fmla="*/ 186786 h 446183"/>
                <a:gd name="connsiteX178" fmla="*/ 224275 w 511887"/>
                <a:gd name="connsiteY178" fmla="*/ 188816 h 446183"/>
                <a:gd name="connsiteX179" fmla="*/ 234306 w 511887"/>
                <a:gd name="connsiteY179" fmla="*/ 192972 h 446183"/>
                <a:gd name="connsiteX180" fmla="*/ 238535 w 511887"/>
                <a:gd name="connsiteY180" fmla="*/ 203180 h 446183"/>
                <a:gd name="connsiteX181" fmla="*/ 234959 w 511887"/>
                <a:gd name="connsiteY181" fmla="*/ 211813 h 446183"/>
                <a:gd name="connsiteX182" fmla="*/ 241019 w 511887"/>
                <a:gd name="connsiteY182" fmla="*/ 209303 h 446183"/>
                <a:gd name="connsiteX183" fmla="*/ 255456 w 511887"/>
                <a:gd name="connsiteY183" fmla="*/ 223740 h 446183"/>
                <a:gd name="connsiteX184" fmla="*/ 251880 w 511887"/>
                <a:gd name="connsiteY184" fmla="*/ 232374 h 446183"/>
                <a:gd name="connsiteX185" fmla="*/ 257941 w 511887"/>
                <a:gd name="connsiteY185" fmla="*/ 229863 h 446183"/>
                <a:gd name="connsiteX186" fmla="*/ 272378 w 511887"/>
                <a:gd name="connsiteY186" fmla="*/ 244300 h 446183"/>
                <a:gd name="connsiteX187" fmla="*/ 268801 w 511887"/>
                <a:gd name="connsiteY187" fmla="*/ 252935 h 446183"/>
                <a:gd name="connsiteX188" fmla="*/ 274863 w 511887"/>
                <a:gd name="connsiteY188" fmla="*/ 250424 h 446183"/>
                <a:gd name="connsiteX189" fmla="*/ 289300 w 511887"/>
                <a:gd name="connsiteY189" fmla="*/ 264861 h 446183"/>
                <a:gd name="connsiteX190" fmla="*/ 285724 w 511887"/>
                <a:gd name="connsiteY190" fmla="*/ 273495 h 446183"/>
                <a:gd name="connsiteX191" fmla="*/ 291785 w 511887"/>
                <a:gd name="connsiteY191" fmla="*/ 270985 h 446183"/>
                <a:gd name="connsiteX192" fmla="*/ 306222 w 511887"/>
                <a:gd name="connsiteY192" fmla="*/ 285421 h 446183"/>
                <a:gd name="connsiteX193" fmla="*/ 302645 w 511887"/>
                <a:gd name="connsiteY193" fmla="*/ 294055 h 446183"/>
                <a:gd name="connsiteX194" fmla="*/ 308708 w 511887"/>
                <a:gd name="connsiteY194" fmla="*/ 291544 h 446183"/>
                <a:gd name="connsiteX195" fmla="*/ 323145 w 511887"/>
                <a:gd name="connsiteY195" fmla="*/ 305981 h 446183"/>
                <a:gd name="connsiteX196" fmla="*/ 319568 w 511887"/>
                <a:gd name="connsiteY196" fmla="*/ 314615 h 446183"/>
                <a:gd name="connsiteX197" fmla="*/ 325630 w 511887"/>
                <a:gd name="connsiteY197" fmla="*/ 312104 h 446183"/>
                <a:gd name="connsiteX198" fmla="*/ 340067 w 511887"/>
                <a:gd name="connsiteY198" fmla="*/ 326541 h 446183"/>
                <a:gd name="connsiteX199" fmla="*/ 336489 w 511887"/>
                <a:gd name="connsiteY199" fmla="*/ 335177 h 446183"/>
                <a:gd name="connsiteX200" fmla="*/ 342551 w 511887"/>
                <a:gd name="connsiteY200" fmla="*/ 332666 h 446183"/>
                <a:gd name="connsiteX201" fmla="*/ 356988 w 511887"/>
                <a:gd name="connsiteY201" fmla="*/ 347103 h 446183"/>
                <a:gd name="connsiteX202" fmla="*/ 353412 w 511887"/>
                <a:gd name="connsiteY202" fmla="*/ 355737 h 446183"/>
                <a:gd name="connsiteX203" fmla="*/ 359474 w 511887"/>
                <a:gd name="connsiteY203" fmla="*/ 353226 h 446183"/>
                <a:gd name="connsiteX204" fmla="*/ 373911 w 511887"/>
                <a:gd name="connsiteY204" fmla="*/ 367662 h 446183"/>
                <a:gd name="connsiteX205" fmla="*/ 370335 w 511887"/>
                <a:gd name="connsiteY205" fmla="*/ 376296 h 446183"/>
                <a:gd name="connsiteX206" fmla="*/ 376396 w 511887"/>
                <a:gd name="connsiteY206" fmla="*/ 373785 h 446183"/>
                <a:gd name="connsiteX207" fmla="*/ 390833 w 511887"/>
                <a:gd name="connsiteY207" fmla="*/ 388222 h 446183"/>
                <a:gd name="connsiteX208" fmla="*/ 387256 w 511887"/>
                <a:gd name="connsiteY208" fmla="*/ 396857 h 446183"/>
                <a:gd name="connsiteX209" fmla="*/ 393317 w 511887"/>
                <a:gd name="connsiteY209" fmla="*/ 394346 h 446183"/>
                <a:gd name="connsiteX210" fmla="*/ 403526 w 511887"/>
                <a:gd name="connsiteY210" fmla="*/ 398575 h 446183"/>
                <a:gd name="connsiteX211" fmla="*/ 407011 w 511887"/>
                <a:gd name="connsiteY211" fmla="*/ 406988 h 446183"/>
                <a:gd name="connsiteX212" fmla="*/ 411911 w 511887"/>
                <a:gd name="connsiteY212" fmla="*/ 404958 h 446183"/>
                <a:gd name="connsiteX213" fmla="*/ 422119 w 511887"/>
                <a:gd name="connsiteY213" fmla="*/ 409186 h 446183"/>
                <a:gd name="connsiteX214" fmla="*/ 425604 w 511887"/>
                <a:gd name="connsiteY214" fmla="*/ 417599 h 446183"/>
                <a:gd name="connsiteX215" fmla="*/ 430505 w 511887"/>
                <a:gd name="connsiteY215" fmla="*/ 415569 h 446183"/>
                <a:gd name="connsiteX216" fmla="*/ 440713 w 511887"/>
                <a:gd name="connsiteY216" fmla="*/ 419797 h 446183"/>
                <a:gd name="connsiteX217" fmla="*/ 441062 w 511887"/>
                <a:gd name="connsiteY217" fmla="*/ 420638 h 446183"/>
                <a:gd name="connsiteX218" fmla="*/ 449098 w 511887"/>
                <a:gd name="connsiteY218" fmla="*/ 417309 h 446183"/>
                <a:gd name="connsiteX219" fmla="*/ 463535 w 511887"/>
                <a:gd name="connsiteY219" fmla="*/ 431746 h 446183"/>
                <a:gd name="connsiteX220" fmla="*/ 449098 w 511887"/>
                <a:gd name="connsiteY220" fmla="*/ 446183 h 446183"/>
                <a:gd name="connsiteX221" fmla="*/ 438890 w 511887"/>
                <a:gd name="connsiteY221" fmla="*/ 441955 h 446183"/>
                <a:gd name="connsiteX222" fmla="*/ 438542 w 511887"/>
                <a:gd name="connsiteY222" fmla="*/ 441114 h 446183"/>
                <a:gd name="connsiteX223" fmla="*/ 430505 w 511887"/>
                <a:gd name="connsiteY223" fmla="*/ 444443 h 446183"/>
                <a:gd name="connsiteX224" fmla="*/ 420297 w 511887"/>
                <a:gd name="connsiteY224" fmla="*/ 440214 h 446183"/>
                <a:gd name="connsiteX225" fmla="*/ 416812 w 511887"/>
                <a:gd name="connsiteY225" fmla="*/ 431801 h 446183"/>
                <a:gd name="connsiteX226" fmla="*/ 411911 w 511887"/>
                <a:gd name="connsiteY226" fmla="*/ 433832 h 446183"/>
                <a:gd name="connsiteX227" fmla="*/ 401702 w 511887"/>
                <a:gd name="connsiteY227" fmla="*/ 429603 h 446183"/>
                <a:gd name="connsiteX228" fmla="*/ 398218 w 511887"/>
                <a:gd name="connsiteY228" fmla="*/ 421190 h 446183"/>
                <a:gd name="connsiteX229" fmla="*/ 393318 w 511887"/>
                <a:gd name="connsiteY229" fmla="*/ 423220 h 446183"/>
                <a:gd name="connsiteX230" fmla="*/ 378880 w 511887"/>
                <a:gd name="connsiteY230" fmla="*/ 408783 h 446183"/>
                <a:gd name="connsiteX231" fmla="*/ 382457 w 511887"/>
                <a:gd name="connsiteY231" fmla="*/ 400149 h 446183"/>
                <a:gd name="connsiteX232" fmla="*/ 376396 w 511887"/>
                <a:gd name="connsiteY232" fmla="*/ 402659 h 446183"/>
                <a:gd name="connsiteX233" fmla="*/ 361959 w 511887"/>
                <a:gd name="connsiteY233" fmla="*/ 388222 h 446183"/>
                <a:gd name="connsiteX234" fmla="*/ 365535 w 511887"/>
                <a:gd name="connsiteY234" fmla="*/ 379589 h 446183"/>
                <a:gd name="connsiteX235" fmla="*/ 359474 w 511887"/>
                <a:gd name="connsiteY235" fmla="*/ 382100 h 446183"/>
                <a:gd name="connsiteX236" fmla="*/ 345037 w 511887"/>
                <a:gd name="connsiteY236" fmla="*/ 367663 h 446183"/>
                <a:gd name="connsiteX237" fmla="*/ 348614 w 511887"/>
                <a:gd name="connsiteY237" fmla="*/ 359029 h 446183"/>
                <a:gd name="connsiteX238" fmla="*/ 342551 w 511887"/>
                <a:gd name="connsiteY238" fmla="*/ 361540 h 446183"/>
                <a:gd name="connsiteX239" fmla="*/ 328114 w 511887"/>
                <a:gd name="connsiteY239" fmla="*/ 347103 h 446183"/>
                <a:gd name="connsiteX240" fmla="*/ 331691 w 511887"/>
                <a:gd name="connsiteY240" fmla="*/ 338467 h 446183"/>
                <a:gd name="connsiteX241" fmla="*/ 325630 w 511887"/>
                <a:gd name="connsiteY241" fmla="*/ 340978 h 446183"/>
                <a:gd name="connsiteX242" fmla="*/ 311193 w 511887"/>
                <a:gd name="connsiteY242" fmla="*/ 326541 h 446183"/>
                <a:gd name="connsiteX243" fmla="*/ 314769 w 511887"/>
                <a:gd name="connsiteY243" fmla="*/ 317907 h 446183"/>
                <a:gd name="connsiteX244" fmla="*/ 308708 w 511887"/>
                <a:gd name="connsiteY244" fmla="*/ 320418 h 446183"/>
                <a:gd name="connsiteX245" fmla="*/ 294271 w 511887"/>
                <a:gd name="connsiteY245" fmla="*/ 305981 h 446183"/>
                <a:gd name="connsiteX246" fmla="*/ 297847 w 511887"/>
                <a:gd name="connsiteY246" fmla="*/ 297347 h 446183"/>
                <a:gd name="connsiteX247" fmla="*/ 291785 w 511887"/>
                <a:gd name="connsiteY247" fmla="*/ 299859 h 446183"/>
                <a:gd name="connsiteX248" fmla="*/ 277348 w 511887"/>
                <a:gd name="connsiteY248" fmla="*/ 285422 h 446183"/>
                <a:gd name="connsiteX249" fmla="*/ 280924 w 511887"/>
                <a:gd name="connsiteY249" fmla="*/ 276787 h 446183"/>
                <a:gd name="connsiteX250" fmla="*/ 274863 w 511887"/>
                <a:gd name="connsiteY250" fmla="*/ 279298 h 446183"/>
                <a:gd name="connsiteX251" fmla="*/ 260426 w 511887"/>
                <a:gd name="connsiteY251" fmla="*/ 264861 h 446183"/>
                <a:gd name="connsiteX252" fmla="*/ 264003 w 511887"/>
                <a:gd name="connsiteY252" fmla="*/ 256226 h 446183"/>
                <a:gd name="connsiteX253" fmla="*/ 257941 w 511887"/>
                <a:gd name="connsiteY253" fmla="*/ 258737 h 446183"/>
                <a:gd name="connsiteX254" fmla="*/ 243504 w 511887"/>
                <a:gd name="connsiteY254" fmla="*/ 244300 h 446183"/>
                <a:gd name="connsiteX255" fmla="*/ 247080 w 511887"/>
                <a:gd name="connsiteY255" fmla="*/ 235666 h 446183"/>
                <a:gd name="connsiteX256" fmla="*/ 241019 w 511887"/>
                <a:gd name="connsiteY256" fmla="*/ 238177 h 446183"/>
                <a:gd name="connsiteX257" fmla="*/ 226582 w 511887"/>
                <a:gd name="connsiteY257" fmla="*/ 223740 h 446183"/>
                <a:gd name="connsiteX258" fmla="*/ 230158 w 511887"/>
                <a:gd name="connsiteY258" fmla="*/ 215107 h 446183"/>
                <a:gd name="connsiteX259" fmla="*/ 224098 w 511887"/>
                <a:gd name="connsiteY259" fmla="*/ 217617 h 446183"/>
                <a:gd name="connsiteX260" fmla="*/ 209661 w 511887"/>
                <a:gd name="connsiteY260" fmla="*/ 203180 h 446183"/>
                <a:gd name="connsiteX261" fmla="*/ 210502 w 511887"/>
                <a:gd name="connsiteY261" fmla="*/ 201149 h 446183"/>
                <a:gd name="connsiteX262" fmla="*/ 200471 w 511887"/>
                <a:gd name="connsiteY262" fmla="*/ 196994 h 446183"/>
                <a:gd name="connsiteX263" fmla="*/ 196243 w 511887"/>
                <a:gd name="connsiteY263" fmla="*/ 186786 h 446183"/>
                <a:gd name="connsiteX264" fmla="*/ 197084 w 511887"/>
                <a:gd name="connsiteY264" fmla="*/ 184755 h 446183"/>
                <a:gd name="connsiteX265" fmla="*/ 187055 w 511887"/>
                <a:gd name="connsiteY265" fmla="*/ 180600 h 446183"/>
                <a:gd name="connsiteX266" fmla="*/ 182826 w 511887"/>
                <a:gd name="connsiteY266" fmla="*/ 170392 h 446183"/>
                <a:gd name="connsiteX267" fmla="*/ 183668 w 511887"/>
                <a:gd name="connsiteY267" fmla="*/ 168361 h 446183"/>
                <a:gd name="connsiteX268" fmla="*/ 173637 w 511887"/>
                <a:gd name="connsiteY268" fmla="*/ 164206 h 446183"/>
                <a:gd name="connsiteX269" fmla="*/ 169408 w 511887"/>
                <a:gd name="connsiteY269" fmla="*/ 153998 h 446183"/>
                <a:gd name="connsiteX270" fmla="*/ 170249 w 511887"/>
                <a:gd name="connsiteY270" fmla="*/ 151967 h 446183"/>
                <a:gd name="connsiteX271" fmla="*/ 160219 w 511887"/>
                <a:gd name="connsiteY271" fmla="*/ 147812 h 446183"/>
                <a:gd name="connsiteX272" fmla="*/ 155991 w 511887"/>
                <a:gd name="connsiteY272" fmla="*/ 137604 h 446183"/>
                <a:gd name="connsiteX273" fmla="*/ 156832 w 511887"/>
                <a:gd name="connsiteY273" fmla="*/ 135573 h 446183"/>
                <a:gd name="connsiteX274" fmla="*/ 146802 w 511887"/>
                <a:gd name="connsiteY274" fmla="*/ 131418 h 446183"/>
                <a:gd name="connsiteX275" fmla="*/ 142573 w 511887"/>
                <a:gd name="connsiteY275" fmla="*/ 121209 h 446183"/>
                <a:gd name="connsiteX276" fmla="*/ 143415 w 511887"/>
                <a:gd name="connsiteY276" fmla="*/ 119179 h 446183"/>
                <a:gd name="connsiteX277" fmla="*/ 133385 w 511887"/>
                <a:gd name="connsiteY277" fmla="*/ 115024 h 446183"/>
                <a:gd name="connsiteX278" fmla="*/ 129156 w 511887"/>
                <a:gd name="connsiteY278" fmla="*/ 104816 h 446183"/>
                <a:gd name="connsiteX279" fmla="*/ 129998 w 511887"/>
                <a:gd name="connsiteY279" fmla="*/ 102785 h 446183"/>
                <a:gd name="connsiteX280" fmla="*/ 119968 w 511887"/>
                <a:gd name="connsiteY280" fmla="*/ 98630 h 446183"/>
                <a:gd name="connsiteX281" fmla="*/ 117884 w 511887"/>
                <a:gd name="connsiteY281" fmla="*/ 93600 h 446183"/>
                <a:gd name="connsiteX282" fmla="*/ 115315 w 511887"/>
                <a:gd name="connsiteY282" fmla="*/ 94664 h 446183"/>
                <a:gd name="connsiteX283" fmla="*/ 105107 w 511887"/>
                <a:gd name="connsiteY283" fmla="*/ 90435 h 446183"/>
                <a:gd name="connsiteX284" fmla="*/ 102067 w 511887"/>
                <a:gd name="connsiteY284" fmla="*/ 83098 h 446183"/>
                <a:gd name="connsiteX285" fmla="*/ 101126 w 511887"/>
                <a:gd name="connsiteY285" fmla="*/ 83488 h 446183"/>
                <a:gd name="connsiteX286" fmla="*/ 90917 w 511887"/>
                <a:gd name="connsiteY286" fmla="*/ 79260 h 446183"/>
                <a:gd name="connsiteX287" fmla="*/ 87356 w 511887"/>
                <a:gd name="connsiteY287" fmla="*/ 70662 h 446183"/>
                <a:gd name="connsiteX288" fmla="*/ 81364 w 511887"/>
                <a:gd name="connsiteY288" fmla="*/ 73144 h 446183"/>
                <a:gd name="connsiteX289" fmla="*/ 71155 w 511887"/>
                <a:gd name="connsiteY289" fmla="*/ 68915 h 446183"/>
                <a:gd name="connsiteX290" fmla="*/ 68504 w 511887"/>
                <a:gd name="connsiteY290" fmla="*/ 62515 h 446183"/>
                <a:gd name="connsiteX291" fmla="*/ 62209 w 511887"/>
                <a:gd name="connsiteY291" fmla="*/ 65123 h 446183"/>
                <a:gd name="connsiteX292" fmla="*/ 52001 w 511887"/>
                <a:gd name="connsiteY292" fmla="*/ 60894 h 446183"/>
                <a:gd name="connsiteX293" fmla="*/ 47891 w 511887"/>
                <a:gd name="connsiteY293" fmla="*/ 50973 h 446183"/>
                <a:gd name="connsiteX294" fmla="*/ 39525 w 511887"/>
                <a:gd name="connsiteY294" fmla="*/ 54439 h 446183"/>
                <a:gd name="connsiteX295" fmla="*/ 25087 w 511887"/>
                <a:gd name="connsiteY295" fmla="*/ 40002 h 446183"/>
                <a:gd name="connsiteX296" fmla="*/ 39524 w 511887"/>
                <a:gd name="connsiteY296" fmla="*/ 25565 h 446183"/>
                <a:gd name="connsiteX297" fmla="*/ 14437 w 511887"/>
                <a:gd name="connsiteY297" fmla="*/ 15338 h 446183"/>
                <a:gd name="connsiteX298" fmla="*/ 28874 w 511887"/>
                <a:gd name="connsiteY298" fmla="*/ 29775 h 446183"/>
                <a:gd name="connsiteX299" fmla="*/ 14437 w 511887"/>
                <a:gd name="connsiteY299" fmla="*/ 44212 h 446183"/>
                <a:gd name="connsiteX300" fmla="*/ 0 w 511887"/>
                <a:gd name="connsiteY300" fmla="*/ 29775 h 446183"/>
                <a:gd name="connsiteX301" fmla="*/ 14437 w 511887"/>
                <a:gd name="connsiteY301" fmla="*/ 15338 h 44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11887" h="446183">
                  <a:moveTo>
                    <a:pt x="448474" y="0"/>
                  </a:moveTo>
                  <a:cubicBezTo>
                    <a:pt x="456447" y="0"/>
                    <a:pt x="462911" y="6464"/>
                    <a:pt x="462911" y="14437"/>
                  </a:cubicBezTo>
                  <a:lnTo>
                    <a:pt x="458744" y="24498"/>
                  </a:lnTo>
                  <a:lnTo>
                    <a:pt x="461514" y="25646"/>
                  </a:lnTo>
                  <a:cubicBezTo>
                    <a:pt x="464127" y="28258"/>
                    <a:pt x="465743" y="31867"/>
                    <a:pt x="465743" y="35854"/>
                  </a:cubicBezTo>
                  <a:lnTo>
                    <a:pt x="461575" y="45915"/>
                  </a:lnTo>
                  <a:lnTo>
                    <a:pt x="464346" y="47062"/>
                  </a:lnTo>
                  <a:cubicBezTo>
                    <a:pt x="466958" y="49675"/>
                    <a:pt x="468574" y="53284"/>
                    <a:pt x="468574" y="57271"/>
                  </a:cubicBezTo>
                  <a:lnTo>
                    <a:pt x="464407" y="67332"/>
                  </a:lnTo>
                  <a:lnTo>
                    <a:pt x="467179" y="68480"/>
                  </a:lnTo>
                  <a:cubicBezTo>
                    <a:pt x="469791" y="71093"/>
                    <a:pt x="471407" y="74702"/>
                    <a:pt x="471407" y="78688"/>
                  </a:cubicBezTo>
                  <a:lnTo>
                    <a:pt x="467240" y="88749"/>
                  </a:lnTo>
                  <a:lnTo>
                    <a:pt x="470010" y="89897"/>
                  </a:lnTo>
                  <a:cubicBezTo>
                    <a:pt x="472623" y="92509"/>
                    <a:pt x="474239" y="96119"/>
                    <a:pt x="474239" y="100105"/>
                  </a:cubicBezTo>
                  <a:lnTo>
                    <a:pt x="472265" y="104869"/>
                  </a:lnTo>
                  <a:lnTo>
                    <a:pt x="472843" y="105108"/>
                  </a:lnTo>
                  <a:cubicBezTo>
                    <a:pt x="475455" y="107721"/>
                    <a:pt x="477071" y="111330"/>
                    <a:pt x="477071" y="115317"/>
                  </a:cubicBezTo>
                  <a:cubicBezTo>
                    <a:pt x="477071" y="119303"/>
                    <a:pt x="475456" y="122912"/>
                    <a:pt x="472843" y="125525"/>
                  </a:cubicBezTo>
                  <a:lnTo>
                    <a:pt x="471248" y="126186"/>
                  </a:lnTo>
                  <a:lnTo>
                    <a:pt x="475744" y="128048"/>
                  </a:lnTo>
                  <a:cubicBezTo>
                    <a:pt x="478356" y="130661"/>
                    <a:pt x="479972" y="134270"/>
                    <a:pt x="479972" y="138256"/>
                  </a:cubicBezTo>
                  <a:cubicBezTo>
                    <a:pt x="479972" y="142243"/>
                    <a:pt x="478356" y="145852"/>
                    <a:pt x="475744" y="148465"/>
                  </a:cubicBezTo>
                  <a:lnTo>
                    <a:pt x="474148" y="149125"/>
                  </a:lnTo>
                  <a:lnTo>
                    <a:pt x="478646" y="150988"/>
                  </a:lnTo>
                  <a:cubicBezTo>
                    <a:pt x="481258" y="153601"/>
                    <a:pt x="482874" y="157210"/>
                    <a:pt x="482874" y="161197"/>
                  </a:cubicBezTo>
                  <a:cubicBezTo>
                    <a:pt x="482874" y="165183"/>
                    <a:pt x="481258" y="168792"/>
                    <a:pt x="478646" y="171405"/>
                  </a:cubicBezTo>
                  <a:lnTo>
                    <a:pt x="477050" y="172066"/>
                  </a:lnTo>
                  <a:lnTo>
                    <a:pt x="481547" y="173929"/>
                  </a:lnTo>
                  <a:cubicBezTo>
                    <a:pt x="484159" y="176541"/>
                    <a:pt x="485775" y="180151"/>
                    <a:pt x="485775" y="184137"/>
                  </a:cubicBezTo>
                  <a:cubicBezTo>
                    <a:pt x="485775" y="188124"/>
                    <a:pt x="484159" y="191733"/>
                    <a:pt x="481547" y="194346"/>
                  </a:cubicBezTo>
                  <a:lnTo>
                    <a:pt x="479950" y="195007"/>
                  </a:lnTo>
                  <a:lnTo>
                    <a:pt x="484448" y="196870"/>
                  </a:lnTo>
                  <a:cubicBezTo>
                    <a:pt x="487061" y="199483"/>
                    <a:pt x="488677" y="203092"/>
                    <a:pt x="488677" y="207079"/>
                  </a:cubicBezTo>
                  <a:cubicBezTo>
                    <a:pt x="488677" y="211065"/>
                    <a:pt x="487061" y="214674"/>
                    <a:pt x="484448" y="217287"/>
                  </a:cubicBezTo>
                  <a:lnTo>
                    <a:pt x="482854" y="217947"/>
                  </a:lnTo>
                  <a:lnTo>
                    <a:pt x="487350" y="219810"/>
                  </a:lnTo>
                  <a:cubicBezTo>
                    <a:pt x="489962" y="222422"/>
                    <a:pt x="491578" y="226031"/>
                    <a:pt x="491578" y="230018"/>
                  </a:cubicBezTo>
                  <a:cubicBezTo>
                    <a:pt x="491578" y="234004"/>
                    <a:pt x="489963" y="237614"/>
                    <a:pt x="487350" y="240226"/>
                  </a:cubicBezTo>
                  <a:lnTo>
                    <a:pt x="485754" y="240888"/>
                  </a:lnTo>
                  <a:lnTo>
                    <a:pt x="490251" y="242750"/>
                  </a:lnTo>
                  <a:cubicBezTo>
                    <a:pt x="492863" y="245363"/>
                    <a:pt x="494479" y="248972"/>
                    <a:pt x="494479" y="252959"/>
                  </a:cubicBezTo>
                  <a:cubicBezTo>
                    <a:pt x="494480" y="256945"/>
                    <a:pt x="492864" y="260554"/>
                    <a:pt x="490251" y="263167"/>
                  </a:cubicBezTo>
                  <a:lnTo>
                    <a:pt x="488654" y="263829"/>
                  </a:lnTo>
                  <a:lnTo>
                    <a:pt x="493152" y="265692"/>
                  </a:lnTo>
                  <a:cubicBezTo>
                    <a:pt x="495765" y="268304"/>
                    <a:pt x="497381" y="271914"/>
                    <a:pt x="497381" y="275900"/>
                  </a:cubicBezTo>
                  <a:cubicBezTo>
                    <a:pt x="497381" y="279887"/>
                    <a:pt x="495765" y="283496"/>
                    <a:pt x="493152" y="286109"/>
                  </a:cubicBezTo>
                  <a:lnTo>
                    <a:pt x="491557" y="286769"/>
                  </a:lnTo>
                  <a:lnTo>
                    <a:pt x="496054" y="288632"/>
                  </a:lnTo>
                  <a:cubicBezTo>
                    <a:pt x="498667" y="291245"/>
                    <a:pt x="500283" y="294854"/>
                    <a:pt x="500283" y="298840"/>
                  </a:cubicBezTo>
                  <a:cubicBezTo>
                    <a:pt x="500283" y="302827"/>
                    <a:pt x="498667" y="306436"/>
                    <a:pt x="496054" y="309049"/>
                  </a:cubicBezTo>
                  <a:lnTo>
                    <a:pt x="494458" y="309710"/>
                  </a:lnTo>
                  <a:lnTo>
                    <a:pt x="498955" y="311573"/>
                  </a:lnTo>
                  <a:cubicBezTo>
                    <a:pt x="501568" y="314185"/>
                    <a:pt x="503184" y="317795"/>
                    <a:pt x="503184" y="321781"/>
                  </a:cubicBezTo>
                  <a:cubicBezTo>
                    <a:pt x="503184" y="325768"/>
                    <a:pt x="501568" y="329377"/>
                    <a:pt x="498955" y="331989"/>
                  </a:cubicBezTo>
                  <a:lnTo>
                    <a:pt x="497359" y="332651"/>
                  </a:lnTo>
                  <a:lnTo>
                    <a:pt x="501856" y="334513"/>
                  </a:lnTo>
                  <a:cubicBezTo>
                    <a:pt x="504469" y="337126"/>
                    <a:pt x="506085" y="340735"/>
                    <a:pt x="506085" y="344722"/>
                  </a:cubicBezTo>
                  <a:cubicBezTo>
                    <a:pt x="506085" y="348708"/>
                    <a:pt x="504469" y="352317"/>
                    <a:pt x="501856" y="354930"/>
                  </a:cubicBezTo>
                  <a:lnTo>
                    <a:pt x="500261" y="355591"/>
                  </a:lnTo>
                  <a:lnTo>
                    <a:pt x="504758" y="357454"/>
                  </a:lnTo>
                  <a:cubicBezTo>
                    <a:pt x="507371" y="360066"/>
                    <a:pt x="508987" y="363675"/>
                    <a:pt x="508987" y="367662"/>
                  </a:cubicBezTo>
                  <a:lnTo>
                    <a:pt x="505624" y="375781"/>
                  </a:lnTo>
                  <a:lnTo>
                    <a:pt x="507659" y="376624"/>
                  </a:lnTo>
                  <a:cubicBezTo>
                    <a:pt x="510271" y="379237"/>
                    <a:pt x="511887" y="382846"/>
                    <a:pt x="511887" y="386832"/>
                  </a:cubicBezTo>
                  <a:cubicBezTo>
                    <a:pt x="511887" y="390819"/>
                    <a:pt x="510272" y="394428"/>
                    <a:pt x="507659" y="397041"/>
                  </a:cubicBezTo>
                  <a:lnTo>
                    <a:pt x="503516" y="398757"/>
                  </a:lnTo>
                  <a:lnTo>
                    <a:pt x="504758" y="399272"/>
                  </a:lnTo>
                  <a:cubicBezTo>
                    <a:pt x="507371" y="401884"/>
                    <a:pt x="508987" y="405494"/>
                    <a:pt x="508987" y="409480"/>
                  </a:cubicBezTo>
                  <a:cubicBezTo>
                    <a:pt x="508987" y="417453"/>
                    <a:pt x="502523" y="423917"/>
                    <a:pt x="494550" y="423917"/>
                  </a:cubicBezTo>
                  <a:lnTo>
                    <a:pt x="490102" y="422075"/>
                  </a:lnTo>
                  <a:lnTo>
                    <a:pt x="490576" y="423220"/>
                  </a:lnTo>
                  <a:cubicBezTo>
                    <a:pt x="490576" y="431193"/>
                    <a:pt x="484112" y="437657"/>
                    <a:pt x="476139" y="437657"/>
                  </a:cubicBezTo>
                  <a:cubicBezTo>
                    <a:pt x="468166" y="437658"/>
                    <a:pt x="461702" y="431194"/>
                    <a:pt x="461702" y="423221"/>
                  </a:cubicBezTo>
                  <a:cubicBezTo>
                    <a:pt x="461702" y="415248"/>
                    <a:pt x="468166" y="408784"/>
                    <a:pt x="476139" y="408783"/>
                  </a:cubicBezTo>
                  <a:lnTo>
                    <a:pt x="480588" y="410626"/>
                  </a:lnTo>
                  <a:lnTo>
                    <a:pt x="480113" y="409480"/>
                  </a:lnTo>
                  <a:cubicBezTo>
                    <a:pt x="480113" y="405494"/>
                    <a:pt x="481729" y="401885"/>
                    <a:pt x="484342" y="399272"/>
                  </a:cubicBezTo>
                  <a:lnTo>
                    <a:pt x="488485" y="397556"/>
                  </a:lnTo>
                  <a:lnTo>
                    <a:pt x="487242" y="397041"/>
                  </a:lnTo>
                  <a:cubicBezTo>
                    <a:pt x="484629" y="394428"/>
                    <a:pt x="483014" y="390819"/>
                    <a:pt x="483013" y="386832"/>
                  </a:cubicBezTo>
                  <a:lnTo>
                    <a:pt x="486377" y="378713"/>
                  </a:lnTo>
                  <a:lnTo>
                    <a:pt x="484341" y="377870"/>
                  </a:lnTo>
                  <a:cubicBezTo>
                    <a:pt x="481729" y="375258"/>
                    <a:pt x="480113" y="371649"/>
                    <a:pt x="480113" y="367662"/>
                  </a:cubicBezTo>
                  <a:cubicBezTo>
                    <a:pt x="480113" y="363676"/>
                    <a:pt x="481729" y="360066"/>
                    <a:pt x="484341" y="357454"/>
                  </a:cubicBezTo>
                  <a:lnTo>
                    <a:pt x="485937" y="356793"/>
                  </a:lnTo>
                  <a:lnTo>
                    <a:pt x="481439" y="354930"/>
                  </a:lnTo>
                  <a:cubicBezTo>
                    <a:pt x="478827" y="352318"/>
                    <a:pt x="477211" y="348708"/>
                    <a:pt x="477211" y="344722"/>
                  </a:cubicBezTo>
                  <a:cubicBezTo>
                    <a:pt x="477211" y="340735"/>
                    <a:pt x="478827" y="337126"/>
                    <a:pt x="481439" y="334513"/>
                  </a:cubicBezTo>
                  <a:lnTo>
                    <a:pt x="483035" y="333852"/>
                  </a:lnTo>
                  <a:lnTo>
                    <a:pt x="478538" y="331989"/>
                  </a:lnTo>
                  <a:cubicBezTo>
                    <a:pt x="475926" y="329377"/>
                    <a:pt x="474310" y="325768"/>
                    <a:pt x="474310" y="321781"/>
                  </a:cubicBezTo>
                  <a:cubicBezTo>
                    <a:pt x="474310" y="317795"/>
                    <a:pt x="475926" y="314186"/>
                    <a:pt x="478538" y="311573"/>
                  </a:cubicBezTo>
                  <a:lnTo>
                    <a:pt x="480134" y="310912"/>
                  </a:lnTo>
                  <a:lnTo>
                    <a:pt x="475637" y="309049"/>
                  </a:lnTo>
                  <a:cubicBezTo>
                    <a:pt x="473025" y="306436"/>
                    <a:pt x="471409" y="302827"/>
                    <a:pt x="471409" y="298841"/>
                  </a:cubicBezTo>
                  <a:cubicBezTo>
                    <a:pt x="471409" y="294854"/>
                    <a:pt x="473025" y="291245"/>
                    <a:pt x="475637" y="288632"/>
                  </a:cubicBezTo>
                  <a:lnTo>
                    <a:pt x="477233" y="287971"/>
                  </a:lnTo>
                  <a:lnTo>
                    <a:pt x="472735" y="286109"/>
                  </a:lnTo>
                  <a:cubicBezTo>
                    <a:pt x="470123" y="283496"/>
                    <a:pt x="468507" y="279887"/>
                    <a:pt x="468507" y="275900"/>
                  </a:cubicBezTo>
                  <a:cubicBezTo>
                    <a:pt x="468507" y="271914"/>
                    <a:pt x="470123" y="268305"/>
                    <a:pt x="472735" y="265692"/>
                  </a:cubicBezTo>
                  <a:lnTo>
                    <a:pt x="474332" y="265030"/>
                  </a:lnTo>
                  <a:lnTo>
                    <a:pt x="469834" y="263167"/>
                  </a:lnTo>
                  <a:cubicBezTo>
                    <a:pt x="467222" y="260555"/>
                    <a:pt x="465606" y="256945"/>
                    <a:pt x="465606" y="252959"/>
                  </a:cubicBezTo>
                  <a:cubicBezTo>
                    <a:pt x="465605" y="248972"/>
                    <a:pt x="467221" y="245363"/>
                    <a:pt x="469834" y="242750"/>
                  </a:cubicBezTo>
                  <a:lnTo>
                    <a:pt x="471430" y="242089"/>
                  </a:lnTo>
                  <a:lnTo>
                    <a:pt x="466933" y="240226"/>
                  </a:lnTo>
                  <a:cubicBezTo>
                    <a:pt x="464321" y="237614"/>
                    <a:pt x="462704" y="234005"/>
                    <a:pt x="462704" y="230018"/>
                  </a:cubicBezTo>
                  <a:cubicBezTo>
                    <a:pt x="462704" y="226032"/>
                    <a:pt x="464320" y="222422"/>
                    <a:pt x="466933" y="219810"/>
                  </a:cubicBezTo>
                  <a:lnTo>
                    <a:pt x="468527" y="219149"/>
                  </a:lnTo>
                  <a:lnTo>
                    <a:pt x="464031" y="217287"/>
                  </a:lnTo>
                  <a:cubicBezTo>
                    <a:pt x="461419" y="214675"/>
                    <a:pt x="459803" y="211065"/>
                    <a:pt x="459803" y="207079"/>
                  </a:cubicBezTo>
                  <a:cubicBezTo>
                    <a:pt x="459803" y="203092"/>
                    <a:pt x="461419" y="199483"/>
                    <a:pt x="464031" y="196870"/>
                  </a:cubicBezTo>
                  <a:lnTo>
                    <a:pt x="465628" y="196209"/>
                  </a:lnTo>
                  <a:lnTo>
                    <a:pt x="461130" y="194345"/>
                  </a:lnTo>
                  <a:cubicBezTo>
                    <a:pt x="458517" y="191733"/>
                    <a:pt x="456901" y="188124"/>
                    <a:pt x="456901" y="184137"/>
                  </a:cubicBezTo>
                  <a:cubicBezTo>
                    <a:pt x="456901" y="180151"/>
                    <a:pt x="458517" y="176542"/>
                    <a:pt x="461130" y="173929"/>
                  </a:cubicBezTo>
                  <a:lnTo>
                    <a:pt x="462726" y="173268"/>
                  </a:lnTo>
                  <a:lnTo>
                    <a:pt x="458229" y="171405"/>
                  </a:lnTo>
                  <a:cubicBezTo>
                    <a:pt x="455616" y="168792"/>
                    <a:pt x="454000" y="165183"/>
                    <a:pt x="454000" y="161197"/>
                  </a:cubicBezTo>
                  <a:cubicBezTo>
                    <a:pt x="454000" y="157210"/>
                    <a:pt x="455616" y="153601"/>
                    <a:pt x="458229" y="150988"/>
                  </a:cubicBezTo>
                  <a:lnTo>
                    <a:pt x="459824" y="150327"/>
                  </a:lnTo>
                  <a:lnTo>
                    <a:pt x="455327" y="148465"/>
                  </a:lnTo>
                  <a:cubicBezTo>
                    <a:pt x="452714" y="145852"/>
                    <a:pt x="451098" y="142243"/>
                    <a:pt x="451098" y="138256"/>
                  </a:cubicBezTo>
                  <a:cubicBezTo>
                    <a:pt x="451098" y="134270"/>
                    <a:pt x="452714" y="130661"/>
                    <a:pt x="455327" y="128048"/>
                  </a:cubicBezTo>
                  <a:lnTo>
                    <a:pt x="456922" y="127387"/>
                  </a:lnTo>
                  <a:lnTo>
                    <a:pt x="452426" y="125525"/>
                  </a:lnTo>
                  <a:cubicBezTo>
                    <a:pt x="449814" y="122913"/>
                    <a:pt x="448198" y="119303"/>
                    <a:pt x="448197" y="115317"/>
                  </a:cubicBezTo>
                  <a:lnTo>
                    <a:pt x="450171" y="110553"/>
                  </a:lnTo>
                  <a:lnTo>
                    <a:pt x="449593" y="110313"/>
                  </a:lnTo>
                  <a:cubicBezTo>
                    <a:pt x="446981" y="107701"/>
                    <a:pt x="445365" y="104092"/>
                    <a:pt x="445365" y="100105"/>
                  </a:cubicBezTo>
                  <a:lnTo>
                    <a:pt x="449532" y="90044"/>
                  </a:lnTo>
                  <a:lnTo>
                    <a:pt x="446762" y="88897"/>
                  </a:lnTo>
                  <a:cubicBezTo>
                    <a:pt x="444149" y="86284"/>
                    <a:pt x="442533" y="82675"/>
                    <a:pt x="442533" y="78688"/>
                  </a:cubicBezTo>
                  <a:lnTo>
                    <a:pt x="446701" y="68627"/>
                  </a:lnTo>
                  <a:lnTo>
                    <a:pt x="443929" y="67479"/>
                  </a:lnTo>
                  <a:cubicBezTo>
                    <a:pt x="441317" y="64867"/>
                    <a:pt x="439700" y="61257"/>
                    <a:pt x="439700" y="57271"/>
                  </a:cubicBezTo>
                  <a:lnTo>
                    <a:pt x="443868" y="47210"/>
                  </a:lnTo>
                  <a:lnTo>
                    <a:pt x="441098" y="46062"/>
                  </a:lnTo>
                  <a:cubicBezTo>
                    <a:pt x="438485" y="43450"/>
                    <a:pt x="436869" y="39841"/>
                    <a:pt x="436869" y="35854"/>
                  </a:cubicBezTo>
                  <a:lnTo>
                    <a:pt x="441037" y="25793"/>
                  </a:lnTo>
                  <a:lnTo>
                    <a:pt x="438266" y="24646"/>
                  </a:lnTo>
                  <a:cubicBezTo>
                    <a:pt x="435653" y="22033"/>
                    <a:pt x="434037" y="18424"/>
                    <a:pt x="434037" y="14437"/>
                  </a:cubicBezTo>
                  <a:cubicBezTo>
                    <a:pt x="434037" y="6464"/>
                    <a:pt x="440501" y="0"/>
                    <a:pt x="448474" y="0"/>
                  </a:cubicBezTo>
                  <a:close/>
                  <a:moveTo>
                    <a:pt x="39524" y="25565"/>
                  </a:moveTo>
                  <a:cubicBezTo>
                    <a:pt x="43511" y="25565"/>
                    <a:pt x="47120" y="27181"/>
                    <a:pt x="49733" y="29794"/>
                  </a:cubicBezTo>
                  <a:lnTo>
                    <a:pt x="53842" y="39714"/>
                  </a:lnTo>
                  <a:lnTo>
                    <a:pt x="62209" y="36249"/>
                  </a:lnTo>
                  <a:cubicBezTo>
                    <a:pt x="66195" y="36249"/>
                    <a:pt x="69805" y="37864"/>
                    <a:pt x="72417" y="40477"/>
                  </a:cubicBezTo>
                  <a:lnTo>
                    <a:pt x="75069" y="46877"/>
                  </a:lnTo>
                  <a:lnTo>
                    <a:pt x="81364" y="44270"/>
                  </a:lnTo>
                  <a:cubicBezTo>
                    <a:pt x="85350" y="44270"/>
                    <a:pt x="88960" y="45886"/>
                    <a:pt x="91572" y="48498"/>
                  </a:cubicBezTo>
                  <a:lnTo>
                    <a:pt x="95134" y="57096"/>
                  </a:lnTo>
                  <a:lnTo>
                    <a:pt x="101126" y="54614"/>
                  </a:lnTo>
                  <a:cubicBezTo>
                    <a:pt x="105112" y="54614"/>
                    <a:pt x="108722" y="56230"/>
                    <a:pt x="111334" y="58843"/>
                  </a:cubicBezTo>
                  <a:lnTo>
                    <a:pt x="114374" y="66180"/>
                  </a:lnTo>
                  <a:lnTo>
                    <a:pt x="115315" y="65790"/>
                  </a:lnTo>
                  <a:cubicBezTo>
                    <a:pt x="119302" y="65790"/>
                    <a:pt x="122911" y="67406"/>
                    <a:pt x="125524" y="70019"/>
                  </a:cubicBezTo>
                  <a:lnTo>
                    <a:pt x="127607" y="75049"/>
                  </a:lnTo>
                  <a:lnTo>
                    <a:pt x="130176" y="73984"/>
                  </a:lnTo>
                  <a:cubicBezTo>
                    <a:pt x="138149" y="73984"/>
                    <a:pt x="144613" y="80448"/>
                    <a:pt x="144613" y="88421"/>
                  </a:cubicBezTo>
                  <a:lnTo>
                    <a:pt x="143771" y="90453"/>
                  </a:lnTo>
                  <a:lnTo>
                    <a:pt x="153802" y="94608"/>
                  </a:lnTo>
                  <a:cubicBezTo>
                    <a:pt x="156414" y="97220"/>
                    <a:pt x="158030" y="100829"/>
                    <a:pt x="158030" y="104816"/>
                  </a:cubicBezTo>
                  <a:lnTo>
                    <a:pt x="157189" y="106846"/>
                  </a:lnTo>
                  <a:lnTo>
                    <a:pt x="167219" y="111001"/>
                  </a:lnTo>
                  <a:cubicBezTo>
                    <a:pt x="169831" y="113614"/>
                    <a:pt x="171447" y="117223"/>
                    <a:pt x="171447" y="121209"/>
                  </a:cubicBezTo>
                  <a:lnTo>
                    <a:pt x="170606" y="123241"/>
                  </a:lnTo>
                  <a:lnTo>
                    <a:pt x="180636" y="127396"/>
                  </a:lnTo>
                  <a:cubicBezTo>
                    <a:pt x="183249" y="130008"/>
                    <a:pt x="184865" y="133617"/>
                    <a:pt x="184865" y="137604"/>
                  </a:cubicBezTo>
                  <a:lnTo>
                    <a:pt x="184024" y="139635"/>
                  </a:lnTo>
                  <a:lnTo>
                    <a:pt x="194053" y="143789"/>
                  </a:lnTo>
                  <a:cubicBezTo>
                    <a:pt x="196666" y="146402"/>
                    <a:pt x="198282" y="150011"/>
                    <a:pt x="198282" y="153997"/>
                  </a:cubicBezTo>
                  <a:lnTo>
                    <a:pt x="197441" y="156028"/>
                  </a:lnTo>
                  <a:lnTo>
                    <a:pt x="207472" y="160184"/>
                  </a:lnTo>
                  <a:cubicBezTo>
                    <a:pt x="210084" y="162796"/>
                    <a:pt x="211700" y="166405"/>
                    <a:pt x="211700" y="170392"/>
                  </a:cubicBezTo>
                  <a:lnTo>
                    <a:pt x="210859" y="172423"/>
                  </a:lnTo>
                  <a:lnTo>
                    <a:pt x="220888" y="176577"/>
                  </a:lnTo>
                  <a:cubicBezTo>
                    <a:pt x="223501" y="179190"/>
                    <a:pt x="225117" y="182799"/>
                    <a:pt x="225117" y="186786"/>
                  </a:cubicBezTo>
                  <a:lnTo>
                    <a:pt x="224275" y="188816"/>
                  </a:lnTo>
                  <a:lnTo>
                    <a:pt x="234306" y="192972"/>
                  </a:lnTo>
                  <a:cubicBezTo>
                    <a:pt x="236919" y="195584"/>
                    <a:pt x="238535" y="199193"/>
                    <a:pt x="238535" y="203180"/>
                  </a:cubicBezTo>
                  <a:lnTo>
                    <a:pt x="234959" y="211813"/>
                  </a:lnTo>
                  <a:lnTo>
                    <a:pt x="241019" y="209303"/>
                  </a:lnTo>
                  <a:cubicBezTo>
                    <a:pt x="248992" y="209303"/>
                    <a:pt x="255456" y="215767"/>
                    <a:pt x="255456" y="223740"/>
                  </a:cubicBezTo>
                  <a:lnTo>
                    <a:pt x="251880" y="232374"/>
                  </a:lnTo>
                  <a:lnTo>
                    <a:pt x="257941" y="229863"/>
                  </a:lnTo>
                  <a:cubicBezTo>
                    <a:pt x="265914" y="229863"/>
                    <a:pt x="272378" y="236327"/>
                    <a:pt x="272378" y="244300"/>
                  </a:cubicBezTo>
                  <a:lnTo>
                    <a:pt x="268801" y="252935"/>
                  </a:lnTo>
                  <a:lnTo>
                    <a:pt x="274863" y="250424"/>
                  </a:lnTo>
                  <a:cubicBezTo>
                    <a:pt x="282836" y="250424"/>
                    <a:pt x="289300" y="256888"/>
                    <a:pt x="289300" y="264861"/>
                  </a:cubicBezTo>
                  <a:lnTo>
                    <a:pt x="285724" y="273495"/>
                  </a:lnTo>
                  <a:lnTo>
                    <a:pt x="291785" y="270985"/>
                  </a:lnTo>
                  <a:cubicBezTo>
                    <a:pt x="299758" y="270985"/>
                    <a:pt x="306222" y="277449"/>
                    <a:pt x="306222" y="285421"/>
                  </a:cubicBezTo>
                  <a:lnTo>
                    <a:pt x="302645" y="294055"/>
                  </a:lnTo>
                  <a:lnTo>
                    <a:pt x="308708" y="291544"/>
                  </a:lnTo>
                  <a:cubicBezTo>
                    <a:pt x="316681" y="291544"/>
                    <a:pt x="323145" y="298008"/>
                    <a:pt x="323145" y="305981"/>
                  </a:cubicBezTo>
                  <a:lnTo>
                    <a:pt x="319568" y="314615"/>
                  </a:lnTo>
                  <a:lnTo>
                    <a:pt x="325630" y="312104"/>
                  </a:lnTo>
                  <a:cubicBezTo>
                    <a:pt x="333603" y="312104"/>
                    <a:pt x="340067" y="318568"/>
                    <a:pt x="340067" y="326541"/>
                  </a:cubicBezTo>
                  <a:lnTo>
                    <a:pt x="336489" y="335177"/>
                  </a:lnTo>
                  <a:lnTo>
                    <a:pt x="342551" y="332666"/>
                  </a:lnTo>
                  <a:cubicBezTo>
                    <a:pt x="350524" y="332666"/>
                    <a:pt x="356988" y="339130"/>
                    <a:pt x="356988" y="347103"/>
                  </a:cubicBezTo>
                  <a:lnTo>
                    <a:pt x="353412" y="355737"/>
                  </a:lnTo>
                  <a:lnTo>
                    <a:pt x="359474" y="353226"/>
                  </a:lnTo>
                  <a:cubicBezTo>
                    <a:pt x="367447" y="353226"/>
                    <a:pt x="373911" y="359690"/>
                    <a:pt x="373911" y="367662"/>
                  </a:cubicBezTo>
                  <a:lnTo>
                    <a:pt x="370335" y="376296"/>
                  </a:lnTo>
                  <a:lnTo>
                    <a:pt x="376396" y="373785"/>
                  </a:lnTo>
                  <a:cubicBezTo>
                    <a:pt x="384369" y="373785"/>
                    <a:pt x="390833" y="380249"/>
                    <a:pt x="390833" y="388222"/>
                  </a:cubicBezTo>
                  <a:lnTo>
                    <a:pt x="387256" y="396857"/>
                  </a:lnTo>
                  <a:lnTo>
                    <a:pt x="393317" y="394346"/>
                  </a:lnTo>
                  <a:cubicBezTo>
                    <a:pt x="397304" y="394346"/>
                    <a:pt x="400913" y="395962"/>
                    <a:pt x="403526" y="398575"/>
                  </a:cubicBezTo>
                  <a:lnTo>
                    <a:pt x="407011" y="406988"/>
                  </a:lnTo>
                  <a:lnTo>
                    <a:pt x="411911" y="404958"/>
                  </a:lnTo>
                  <a:cubicBezTo>
                    <a:pt x="415897" y="404958"/>
                    <a:pt x="419506" y="406574"/>
                    <a:pt x="422119" y="409186"/>
                  </a:cubicBezTo>
                  <a:lnTo>
                    <a:pt x="425604" y="417599"/>
                  </a:lnTo>
                  <a:lnTo>
                    <a:pt x="430505" y="415569"/>
                  </a:lnTo>
                  <a:cubicBezTo>
                    <a:pt x="434491" y="415569"/>
                    <a:pt x="438101" y="417185"/>
                    <a:pt x="440713" y="419797"/>
                  </a:cubicBezTo>
                  <a:lnTo>
                    <a:pt x="441062" y="420638"/>
                  </a:lnTo>
                  <a:lnTo>
                    <a:pt x="449098" y="417309"/>
                  </a:lnTo>
                  <a:cubicBezTo>
                    <a:pt x="457071" y="417309"/>
                    <a:pt x="463535" y="423773"/>
                    <a:pt x="463535" y="431746"/>
                  </a:cubicBezTo>
                  <a:cubicBezTo>
                    <a:pt x="463535" y="439719"/>
                    <a:pt x="457071" y="446183"/>
                    <a:pt x="449098" y="446183"/>
                  </a:cubicBezTo>
                  <a:cubicBezTo>
                    <a:pt x="445112" y="446183"/>
                    <a:pt x="441503" y="444567"/>
                    <a:pt x="438890" y="441955"/>
                  </a:cubicBezTo>
                  <a:lnTo>
                    <a:pt x="438542" y="441114"/>
                  </a:lnTo>
                  <a:lnTo>
                    <a:pt x="430505" y="444443"/>
                  </a:lnTo>
                  <a:cubicBezTo>
                    <a:pt x="426519" y="444443"/>
                    <a:pt x="422909" y="442827"/>
                    <a:pt x="420297" y="440214"/>
                  </a:cubicBezTo>
                  <a:lnTo>
                    <a:pt x="416812" y="431801"/>
                  </a:lnTo>
                  <a:lnTo>
                    <a:pt x="411911" y="433832"/>
                  </a:lnTo>
                  <a:cubicBezTo>
                    <a:pt x="407924" y="433832"/>
                    <a:pt x="404315" y="432216"/>
                    <a:pt x="401702" y="429603"/>
                  </a:cubicBezTo>
                  <a:lnTo>
                    <a:pt x="398218" y="421190"/>
                  </a:lnTo>
                  <a:lnTo>
                    <a:pt x="393318" y="423220"/>
                  </a:lnTo>
                  <a:cubicBezTo>
                    <a:pt x="385345" y="423220"/>
                    <a:pt x="378881" y="416756"/>
                    <a:pt x="378880" y="408783"/>
                  </a:cubicBezTo>
                  <a:lnTo>
                    <a:pt x="382457" y="400149"/>
                  </a:lnTo>
                  <a:lnTo>
                    <a:pt x="376396" y="402659"/>
                  </a:lnTo>
                  <a:cubicBezTo>
                    <a:pt x="368423" y="402659"/>
                    <a:pt x="361959" y="396195"/>
                    <a:pt x="361959" y="388222"/>
                  </a:cubicBezTo>
                  <a:lnTo>
                    <a:pt x="365535" y="379589"/>
                  </a:lnTo>
                  <a:lnTo>
                    <a:pt x="359474" y="382100"/>
                  </a:lnTo>
                  <a:cubicBezTo>
                    <a:pt x="351501" y="382100"/>
                    <a:pt x="345037" y="375636"/>
                    <a:pt x="345037" y="367663"/>
                  </a:cubicBezTo>
                  <a:lnTo>
                    <a:pt x="348614" y="359029"/>
                  </a:lnTo>
                  <a:lnTo>
                    <a:pt x="342551" y="361540"/>
                  </a:lnTo>
                  <a:cubicBezTo>
                    <a:pt x="334578" y="361540"/>
                    <a:pt x="328114" y="355076"/>
                    <a:pt x="328114" y="347103"/>
                  </a:cubicBezTo>
                  <a:lnTo>
                    <a:pt x="331691" y="338467"/>
                  </a:lnTo>
                  <a:lnTo>
                    <a:pt x="325630" y="340978"/>
                  </a:lnTo>
                  <a:cubicBezTo>
                    <a:pt x="317657" y="340978"/>
                    <a:pt x="311193" y="334514"/>
                    <a:pt x="311193" y="326541"/>
                  </a:cubicBezTo>
                  <a:lnTo>
                    <a:pt x="314769" y="317907"/>
                  </a:lnTo>
                  <a:lnTo>
                    <a:pt x="308708" y="320418"/>
                  </a:lnTo>
                  <a:cubicBezTo>
                    <a:pt x="300735" y="320418"/>
                    <a:pt x="294271" y="313954"/>
                    <a:pt x="294271" y="305981"/>
                  </a:cubicBezTo>
                  <a:lnTo>
                    <a:pt x="297847" y="297347"/>
                  </a:lnTo>
                  <a:lnTo>
                    <a:pt x="291785" y="299859"/>
                  </a:lnTo>
                  <a:cubicBezTo>
                    <a:pt x="283812" y="299859"/>
                    <a:pt x="277348" y="293395"/>
                    <a:pt x="277348" y="285422"/>
                  </a:cubicBezTo>
                  <a:lnTo>
                    <a:pt x="280924" y="276787"/>
                  </a:lnTo>
                  <a:lnTo>
                    <a:pt x="274863" y="279298"/>
                  </a:lnTo>
                  <a:cubicBezTo>
                    <a:pt x="266890" y="279298"/>
                    <a:pt x="260426" y="272834"/>
                    <a:pt x="260426" y="264861"/>
                  </a:cubicBezTo>
                  <a:lnTo>
                    <a:pt x="264003" y="256226"/>
                  </a:lnTo>
                  <a:lnTo>
                    <a:pt x="257941" y="258737"/>
                  </a:lnTo>
                  <a:cubicBezTo>
                    <a:pt x="249968" y="258737"/>
                    <a:pt x="243504" y="252273"/>
                    <a:pt x="243504" y="244300"/>
                  </a:cubicBezTo>
                  <a:lnTo>
                    <a:pt x="247080" y="235666"/>
                  </a:lnTo>
                  <a:lnTo>
                    <a:pt x="241019" y="238177"/>
                  </a:lnTo>
                  <a:cubicBezTo>
                    <a:pt x="233046" y="238177"/>
                    <a:pt x="226582" y="231713"/>
                    <a:pt x="226582" y="223740"/>
                  </a:cubicBezTo>
                  <a:lnTo>
                    <a:pt x="230158" y="215107"/>
                  </a:lnTo>
                  <a:lnTo>
                    <a:pt x="224098" y="217617"/>
                  </a:lnTo>
                  <a:cubicBezTo>
                    <a:pt x="216125" y="217617"/>
                    <a:pt x="209661" y="211153"/>
                    <a:pt x="209661" y="203180"/>
                  </a:cubicBezTo>
                  <a:lnTo>
                    <a:pt x="210502" y="201149"/>
                  </a:lnTo>
                  <a:lnTo>
                    <a:pt x="200471" y="196994"/>
                  </a:lnTo>
                  <a:cubicBezTo>
                    <a:pt x="197859" y="194382"/>
                    <a:pt x="196243" y="190772"/>
                    <a:pt x="196243" y="186786"/>
                  </a:cubicBezTo>
                  <a:lnTo>
                    <a:pt x="197084" y="184755"/>
                  </a:lnTo>
                  <a:lnTo>
                    <a:pt x="187055" y="180600"/>
                  </a:lnTo>
                  <a:cubicBezTo>
                    <a:pt x="184442" y="177988"/>
                    <a:pt x="182826" y="174378"/>
                    <a:pt x="182826" y="170392"/>
                  </a:cubicBezTo>
                  <a:lnTo>
                    <a:pt x="183668" y="168361"/>
                  </a:lnTo>
                  <a:lnTo>
                    <a:pt x="173637" y="164206"/>
                  </a:lnTo>
                  <a:cubicBezTo>
                    <a:pt x="171024" y="161593"/>
                    <a:pt x="169408" y="157984"/>
                    <a:pt x="169408" y="153998"/>
                  </a:cubicBezTo>
                  <a:lnTo>
                    <a:pt x="170249" y="151967"/>
                  </a:lnTo>
                  <a:lnTo>
                    <a:pt x="160219" y="147812"/>
                  </a:lnTo>
                  <a:cubicBezTo>
                    <a:pt x="157607" y="145200"/>
                    <a:pt x="155991" y="141591"/>
                    <a:pt x="155991" y="137604"/>
                  </a:cubicBezTo>
                  <a:lnTo>
                    <a:pt x="156832" y="135573"/>
                  </a:lnTo>
                  <a:lnTo>
                    <a:pt x="146802" y="131418"/>
                  </a:lnTo>
                  <a:cubicBezTo>
                    <a:pt x="144190" y="128805"/>
                    <a:pt x="142574" y="125196"/>
                    <a:pt x="142573" y="121209"/>
                  </a:cubicBezTo>
                  <a:lnTo>
                    <a:pt x="143415" y="119179"/>
                  </a:lnTo>
                  <a:lnTo>
                    <a:pt x="133385" y="115024"/>
                  </a:lnTo>
                  <a:cubicBezTo>
                    <a:pt x="130772" y="112412"/>
                    <a:pt x="129156" y="108802"/>
                    <a:pt x="129156" y="104816"/>
                  </a:cubicBezTo>
                  <a:lnTo>
                    <a:pt x="129998" y="102785"/>
                  </a:lnTo>
                  <a:lnTo>
                    <a:pt x="119968" y="98630"/>
                  </a:lnTo>
                  <a:lnTo>
                    <a:pt x="117884" y="93600"/>
                  </a:lnTo>
                  <a:lnTo>
                    <a:pt x="115315" y="94664"/>
                  </a:lnTo>
                  <a:cubicBezTo>
                    <a:pt x="111329" y="94664"/>
                    <a:pt x="107720" y="93048"/>
                    <a:pt x="105107" y="90435"/>
                  </a:cubicBezTo>
                  <a:lnTo>
                    <a:pt x="102067" y="83098"/>
                  </a:lnTo>
                  <a:lnTo>
                    <a:pt x="101126" y="83488"/>
                  </a:lnTo>
                  <a:cubicBezTo>
                    <a:pt x="97139" y="83488"/>
                    <a:pt x="93530" y="81872"/>
                    <a:pt x="90917" y="79260"/>
                  </a:cubicBezTo>
                  <a:lnTo>
                    <a:pt x="87356" y="70662"/>
                  </a:lnTo>
                  <a:lnTo>
                    <a:pt x="81364" y="73144"/>
                  </a:lnTo>
                  <a:cubicBezTo>
                    <a:pt x="77377" y="73144"/>
                    <a:pt x="73768" y="71528"/>
                    <a:pt x="71155" y="68915"/>
                  </a:cubicBezTo>
                  <a:lnTo>
                    <a:pt x="68504" y="62515"/>
                  </a:lnTo>
                  <a:lnTo>
                    <a:pt x="62209" y="65123"/>
                  </a:lnTo>
                  <a:cubicBezTo>
                    <a:pt x="58223" y="65123"/>
                    <a:pt x="54613" y="63507"/>
                    <a:pt x="52001" y="60894"/>
                  </a:cubicBezTo>
                  <a:lnTo>
                    <a:pt x="47891" y="50973"/>
                  </a:lnTo>
                  <a:lnTo>
                    <a:pt x="39525" y="54439"/>
                  </a:lnTo>
                  <a:cubicBezTo>
                    <a:pt x="31551" y="54439"/>
                    <a:pt x="25088" y="47975"/>
                    <a:pt x="25087" y="40002"/>
                  </a:cubicBezTo>
                  <a:cubicBezTo>
                    <a:pt x="25087" y="32029"/>
                    <a:pt x="31551" y="25565"/>
                    <a:pt x="39524" y="25565"/>
                  </a:cubicBezTo>
                  <a:close/>
                  <a:moveTo>
                    <a:pt x="14437" y="15338"/>
                  </a:moveTo>
                  <a:cubicBezTo>
                    <a:pt x="22410" y="15338"/>
                    <a:pt x="28874" y="21802"/>
                    <a:pt x="28874" y="29775"/>
                  </a:cubicBezTo>
                  <a:cubicBezTo>
                    <a:pt x="28874" y="37748"/>
                    <a:pt x="22410" y="44212"/>
                    <a:pt x="14437" y="44212"/>
                  </a:cubicBezTo>
                  <a:cubicBezTo>
                    <a:pt x="6464" y="44212"/>
                    <a:pt x="0" y="37748"/>
                    <a:pt x="0" y="29775"/>
                  </a:cubicBezTo>
                  <a:cubicBezTo>
                    <a:pt x="0" y="21802"/>
                    <a:pt x="6464" y="15338"/>
                    <a:pt x="14437" y="153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18">
            <a:extLst>
              <a:ext uri="{FF2B5EF4-FFF2-40B4-BE49-F238E27FC236}">
                <a16:creationId xmlns:a16="http://schemas.microsoft.com/office/drawing/2014/main" id="{8792AA8E-4F0C-4A24-B69D-3ABB0EAE6721}"/>
              </a:ext>
            </a:extLst>
          </p:cNvPr>
          <p:cNvSpPr txBox="1"/>
          <p:nvPr/>
        </p:nvSpPr>
        <p:spPr>
          <a:xfrm>
            <a:off x="539552" y="785674"/>
            <a:ext cx="1024477" cy="646331"/>
          </a:xfrm>
          <a:prstGeom prst="rect">
            <a:avLst/>
          </a:prstGeom>
          <a:noFill/>
        </p:spPr>
        <p:txBody>
          <a:bodyPr wrap="square" rtlCol="0" anchor="ctr">
            <a:spAutoFit/>
          </a:bodyPr>
          <a:lstStyle/>
          <a:p>
            <a:pPr algn="ctr"/>
            <a:r>
              <a:rPr lang="sk-SK" altLang="ko-KR"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Mt</a:t>
            </a:r>
            <a:r>
              <a:rPr lang="sk-SK" altLang="ko-KR"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7, 24-27</a:t>
            </a:r>
            <a:endParaRPr lang="ko-KR" altLang="en-US"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8434" name="AutoShape 2" descr="Ježišove podobenstvá o Božej láske a hodnotách O stratenej ovci O stratenej  drachme O milosrdnom Samaritánovi O neodbyt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46" name="TextBox 18">
            <a:extLst>
              <a:ext uri="{FF2B5EF4-FFF2-40B4-BE49-F238E27FC236}">
                <a16:creationId xmlns:a16="http://schemas.microsoft.com/office/drawing/2014/main" id="{8792AA8E-4F0C-4A24-B69D-3ABB0EAE6721}"/>
              </a:ext>
            </a:extLst>
          </p:cNvPr>
          <p:cNvSpPr txBox="1"/>
          <p:nvPr/>
        </p:nvSpPr>
        <p:spPr>
          <a:xfrm>
            <a:off x="6000760" y="4643446"/>
            <a:ext cx="1883608" cy="523220"/>
          </a:xfrm>
          <a:prstGeom prst="rect">
            <a:avLst/>
          </a:prstGeom>
          <a:noFill/>
        </p:spPr>
        <p:txBody>
          <a:bodyPr wrap="square" rtlCol="0" anchor="ctr">
            <a:spAutoFit/>
          </a:bodyPr>
          <a:lstStyle/>
          <a:p>
            <a:pPr algn="ctr"/>
            <a:r>
              <a:rPr lang="sk-SK" altLang="ko-KR" sz="1400" b="1" dirty="0" smtClean="0">
                <a:solidFill>
                  <a:prstClr val="white"/>
                </a:solidFill>
                <a:latin typeface="Arial" pitchFamily="34" charset="0"/>
                <a:cs typeface="Arial" pitchFamily="34" charset="0"/>
              </a:rPr>
              <a:t>Obrázok 4: </a:t>
            </a:r>
          </a:p>
          <a:p>
            <a:pPr algn="ctr"/>
            <a:r>
              <a:rPr lang="sk-SK" altLang="ko-KR" sz="1400" b="1" dirty="0" smtClean="0">
                <a:solidFill>
                  <a:prstClr val="white"/>
                </a:solidFill>
                <a:latin typeface="Arial" pitchFamily="34" charset="0"/>
                <a:cs typeface="Arial" pitchFamily="34" charset="0"/>
              </a:rPr>
              <a:t>O dvoch staviteľoch</a:t>
            </a:r>
            <a:endParaRPr lang="ko-KR" altLang="en-US" sz="1400" b="1" dirty="0">
              <a:solidFill>
                <a:prstClr val="white"/>
              </a:solidFill>
              <a:latin typeface="Arial" pitchFamily="34" charset="0"/>
              <a:cs typeface="Arial" pitchFamily="34" charset="0"/>
            </a:endParaRPr>
          </a:p>
        </p:txBody>
      </p:sp>
      <p:sp>
        <p:nvSpPr>
          <p:cNvPr id="48" name="TextBox 18">
            <a:extLst>
              <a:ext uri="{FF2B5EF4-FFF2-40B4-BE49-F238E27FC236}">
                <a16:creationId xmlns:a16="http://schemas.microsoft.com/office/drawing/2014/main" id="{8792AA8E-4F0C-4A24-B69D-3ABB0EAE6721}"/>
              </a:ext>
            </a:extLst>
          </p:cNvPr>
          <p:cNvSpPr txBox="1"/>
          <p:nvPr/>
        </p:nvSpPr>
        <p:spPr>
          <a:xfrm>
            <a:off x="1011628" y="776315"/>
            <a:ext cx="7952860" cy="5693866"/>
          </a:xfrm>
          <a:prstGeom prst="rect">
            <a:avLst/>
          </a:prstGeom>
          <a:noFill/>
          <a:ln>
            <a:solidFill>
              <a:schemeClr val="accent6">
                <a:lumMod val="75000"/>
              </a:schemeClr>
            </a:solidFill>
          </a:ln>
        </p:spPr>
        <p:txBody>
          <a:bodyPr wrap="square" rtlCol="0" anchor="ctr">
            <a:spAutoFit/>
          </a:bodyPr>
          <a:lstStyle/>
          <a:p>
            <a:pPr algn="ctr"/>
            <a:r>
              <a:rPr lang="sk-SK" altLang="ko-KR" sz="1600" b="1" dirty="0">
                <a:effectLst>
                  <a:outerShdw blurRad="38100" dist="38100" dir="2700000" algn="tl">
                    <a:srgbClr val="000000">
                      <a:alpha val="43137"/>
                    </a:srgbClr>
                  </a:outerShdw>
                </a:effectLst>
                <a:latin typeface="Arial" pitchFamily="34" charset="0"/>
                <a:cs typeface="Arial" pitchFamily="34" charset="0"/>
              </a:rPr>
              <a:t>Evanjelium podľa Matúša</a:t>
            </a:r>
          </a:p>
          <a:p>
            <a:pPr algn="ctr"/>
            <a:r>
              <a:rPr lang="sk-SK" altLang="ko-KR" sz="1200" b="1" dirty="0">
                <a:latin typeface="Arial" pitchFamily="34" charset="0"/>
                <a:cs typeface="Arial" pitchFamily="34" charset="0"/>
              </a:rPr>
              <a:t>Biblia - Sväté písmo</a:t>
            </a:r>
          </a:p>
          <a:p>
            <a:pPr algn="ctr"/>
            <a:r>
              <a:rPr lang="sk-SK" altLang="ko-KR" sz="1200" b="1" dirty="0" err="1" smtClean="0">
                <a:latin typeface="Arial" pitchFamily="34" charset="0"/>
                <a:cs typeface="Arial" pitchFamily="34" charset="0"/>
              </a:rPr>
              <a:t>Mt</a:t>
            </a:r>
            <a:r>
              <a:rPr lang="sk-SK" altLang="ko-KR" sz="1200" b="1" dirty="0" smtClean="0">
                <a:latin typeface="Arial" pitchFamily="34" charset="0"/>
                <a:cs typeface="Arial" pitchFamily="34" charset="0"/>
              </a:rPr>
              <a:t> </a:t>
            </a:r>
            <a:r>
              <a:rPr lang="sk-SK" altLang="ko-KR" sz="1200" b="1" dirty="0">
                <a:latin typeface="Arial" pitchFamily="34" charset="0"/>
                <a:cs typeface="Arial" pitchFamily="34" charset="0"/>
              </a:rPr>
              <a:t>7, 1-29</a:t>
            </a:r>
          </a:p>
          <a:p>
            <a:pPr algn="just"/>
            <a:r>
              <a:rPr lang="sk-SK" altLang="ko-KR" sz="1200" b="1" dirty="0">
                <a:latin typeface="Arial" pitchFamily="34" charset="0"/>
                <a:cs typeface="Arial" pitchFamily="34" charset="0"/>
              </a:rPr>
              <a:t>1 Nesúďte, aby ste neboli súdení. 2 Lebo ako budete súdiť vy, tak budú súdiť aj vás, a akou mierou budete merať vy, takou sa nameria aj vám. 3 Prečo vidíš smietku v oku svojho brata, a vo vlastnom oku brvno nezbadáš? 4 Alebo ako môžeš povedať svojmu bratovi: »Dovoľ, vyberiem ti smietku z oka« - a ty máš v oku brvno?! 5 Pokrytec, vyhoď najprv brvno zo svojho oka! Potom budeš vidieť a budeš môcť vybrať smietku z oka svojho brata. 6 Nedávajte, čo je sväté, psom a nehádžte svoje perly pred svine, aby ich nohami nepošliapali, neobrátili sa proti vám a neroztrhali vás. 7 Proste a dostanete! Hľadajte a nájdete! Klopte a otvoria vám! 8 Lebo každý, kto prosí, dostane, a kto hľadá, nájde, a kto klope, tomu otvoria. 9 Alebo je medzi vami človek, čo by podal synovi kameň, keď ho prosí o chlieb? 10 Alebo keby pýtal rybu, čo by mu dal hada? 11 Keď teda vy, hoci ste zlí, viete dávať dobré dary svojim deťom, o čo skôr dá váš Otec, ktorý je na nebesiach, dobré veci tým, čo ho prosia. 12 Všetko, čo chcete, aby ľudia robili vám, robte aj vy im. Lebo to je Zákon i Proroci. 13 Vchádzajte tesnou bránou, lebo široká brána a priestranná cesta vedie do zatratenia a mnoho je tých, čo cez ňu vchádzajú. 14 Aká tesná je brána a úzka cesta, čo vedie do života, a málo je tých, čo ju nachádzajú! 15 Chráňte sa falošných prorokov: prichádzajú k vám v ovčom rúchu, ale vnútri sú draví vlci. 16 Poznáte ich po ovocí. Veď či oberajú z tŕnia hrozná alebo z bodliakov figy? 17 Tak každý dobrý strom rodí dobré ovocie, kým zlý strom rodí zlé ovocie. 18 Dobrý strom nemôže rodiť zlé ovocie a zlý strom nemôže rodiť dobré ovocie. 19 Každý strom, ktorý neprináša dobré ovocie, vytnú a hodia do ohňa. 20 Teda po ich ovocí ich poznáte. 21 Nie každý, kto mi hovorí: »Pane, Pane,« vojde do nebeského kráľovstva, ale iba ten, kto plní vôľu môjho Otca, ktorý je na nebesiach. 22 Mnohí mi v onen deň povedia: »Pane, Pane, či sme neprorokovali v tvojom mene? Nevyháňali sme v tvojom mene zlých duchov a neurobili sme v tvojom mene veľa zázrakov?« 23 Vtedy im vyhlásim: Nikdy som vás nepoznal; odíďte odo mňa vy, čo páchate neprávosť! 24 A tak každý, kto počúva tieto moje slová a uskutočňuje ich, podobá sa múdremu mužovi, ktorý si postavil dom na skale. 25 Spustil sa dážď, privalili sa vody, strhla sa víchrica a oborili sa na ten dom, ale dom sa nezrútil, lebo mal základy na skale. 26 A každý, kto tieto moje slová počúva, ale ich neuskutočňuje, podobá sa hlúpemu mužovi, ktorý si postavil dom na piesku. 27 Spustil sa dážď, privalili sa vody, strhla sa víchrica, oborili sa na ten dom a dom sa zrútil; zostalo z neho veľké rumovisko.“ 28 Keď Ježiš skončil tieto reči, zástupy žasli nad jeho učením, 29 lebo ich učil ako ten, čo má moc, a nie ako ich </a:t>
            </a:r>
            <a:r>
              <a:rPr lang="sk-SK" altLang="ko-KR" sz="1200" b="1" dirty="0" err="1" smtClean="0">
                <a:latin typeface="Arial" pitchFamily="34" charset="0"/>
                <a:cs typeface="Arial" pitchFamily="34" charset="0"/>
              </a:rPr>
              <a:t>zákonníci</a:t>
            </a:r>
            <a:r>
              <a:rPr lang="sk-SK" altLang="ko-KR" sz="1200" b="1" dirty="0" smtClean="0">
                <a:latin typeface="Arial" pitchFamily="34" charset="0"/>
                <a:cs typeface="Arial" pitchFamily="34" charset="0"/>
              </a:rPr>
              <a:t>.</a:t>
            </a:r>
            <a:endParaRPr lang="ko-KR" altLang="en-US" sz="1200" b="1" dirty="0">
              <a:latin typeface="Arial" pitchFamily="34" charset="0"/>
              <a:cs typeface="Arial" pitchFamily="34" charset="0"/>
            </a:endParaRPr>
          </a:p>
        </p:txBody>
      </p:sp>
      <p:sp>
        <p:nvSpPr>
          <p:cNvPr id="18440" name="AutoShape 8"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18442" name="AutoShape 10"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18444" name="AutoShape 12"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18446" name="AutoShape 14"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Tree>
    <p:extLst>
      <p:ext uri="{BB962C8B-B14F-4D97-AF65-F5344CB8AC3E}">
        <p14:creationId xmlns:p14="http://schemas.microsoft.com/office/powerpoint/2010/main" val="1750400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5">
            <a:extLst>
              <a:ext uri="{FF2B5EF4-FFF2-40B4-BE49-F238E27FC236}">
                <a16:creationId xmlns:a16="http://schemas.microsoft.com/office/drawing/2014/main" id="{68E287B1-AD13-431D-8A54-DED3CFC2D6B2}"/>
              </a:ext>
            </a:extLst>
          </p:cNvPr>
          <p:cNvSpPr/>
          <p:nvPr/>
        </p:nvSpPr>
        <p:spPr>
          <a:xfrm>
            <a:off x="3471" y="1276312"/>
            <a:ext cx="3668017" cy="5328278"/>
          </a:xfrm>
          <a:custGeom>
            <a:avLst/>
            <a:gdLst/>
            <a:ahLst/>
            <a:cxnLst/>
            <a:rect l="l" t="t" r="r" b="b"/>
            <a:pathLst>
              <a:path w="3294587" h="5795631">
                <a:moveTo>
                  <a:pt x="0" y="0"/>
                </a:moveTo>
                <a:lnTo>
                  <a:pt x="3294587" y="2889259"/>
                </a:lnTo>
                <a:lnTo>
                  <a:pt x="0" y="5795631"/>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prstClr val="white"/>
              </a:solidFill>
            </a:endParaRPr>
          </a:p>
        </p:txBody>
      </p:sp>
      <p:sp>
        <p:nvSpPr>
          <p:cNvPr id="3" name="Text Placeholder 2">
            <a:extLst>
              <a:ext uri="{FF2B5EF4-FFF2-40B4-BE49-F238E27FC236}">
                <a16:creationId xmlns:a16="http://schemas.microsoft.com/office/drawing/2014/main" id="{B034A8ED-2203-43F7-9815-361E190ACCD1}"/>
              </a:ext>
            </a:extLst>
          </p:cNvPr>
          <p:cNvSpPr>
            <a:spLocks noGrp="1"/>
          </p:cNvSpPr>
          <p:nvPr>
            <p:ph type="body" sz="quarter" idx="10"/>
          </p:nvPr>
        </p:nvSpPr>
        <p:spPr>
          <a:xfrm>
            <a:off x="714348" y="0"/>
            <a:ext cx="8679898" cy="724247"/>
          </a:xfrm>
        </p:spPr>
        <p:txBody>
          <a:bodyPr>
            <a:normAutofit fontScale="62500" lnSpcReduction="20000"/>
          </a:bodyPr>
          <a:lstStyle/>
          <a:p>
            <a:r>
              <a:rPr lang="sk-SK" altLang="ko-KR" b="1" dirty="0" smtClean="0">
                <a:solidFill>
                  <a:schemeClr val="accent2"/>
                </a:solidFill>
              </a:rPr>
              <a:t>Vyhľadaj evanjelium a priraď obrázok k nemu</a:t>
            </a:r>
            <a:endParaRPr lang="ko-KR" altLang="en-US" b="1" dirty="0"/>
          </a:p>
        </p:txBody>
      </p:sp>
      <p:sp>
        <p:nvSpPr>
          <p:cNvPr id="10" name="Oval 9">
            <a:extLst>
              <a:ext uri="{FF2B5EF4-FFF2-40B4-BE49-F238E27FC236}">
                <a16:creationId xmlns:a16="http://schemas.microsoft.com/office/drawing/2014/main" id="{CE86932E-EA8F-4DAD-BA63-21F276430748}"/>
              </a:ext>
            </a:extLst>
          </p:cNvPr>
          <p:cNvSpPr/>
          <p:nvPr/>
        </p:nvSpPr>
        <p:spPr>
          <a:xfrm>
            <a:off x="395536" y="474374"/>
            <a:ext cx="1215189" cy="1277710"/>
          </a:xfrm>
          <a:prstGeom prst="ellipse">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Arial" pitchFamily="34" charset="0"/>
              <a:cs typeface="Arial" pitchFamily="34" charset="0"/>
            </a:endParaRPr>
          </a:p>
        </p:txBody>
      </p:sp>
      <p:sp>
        <p:nvSpPr>
          <p:cNvPr id="21" name="Round Same Side Corner Rectangle 11">
            <a:extLst>
              <a:ext uri="{FF2B5EF4-FFF2-40B4-BE49-F238E27FC236}">
                <a16:creationId xmlns:a16="http://schemas.microsoft.com/office/drawing/2014/main" id="{12855C5B-E09C-46D3-A1B4-F87DD3D8DEE9}"/>
              </a:ext>
            </a:extLst>
          </p:cNvPr>
          <p:cNvSpPr>
            <a:spLocks noChangeAspect="1"/>
          </p:cNvSpPr>
          <p:nvPr/>
        </p:nvSpPr>
        <p:spPr>
          <a:xfrm rot="9900000">
            <a:off x="5032691" y="3254218"/>
            <a:ext cx="297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2" name="Block Arc 10">
            <a:extLst>
              <a:ext uri="{FF2B5EF4-FFF2-40B4-BE49-F238E27FC236}">
                <a16:creationId xmlns:a16="http://schemas.microsoft.com/office/drawing/2014/main" id="{6C536209-E189-4CFA-89E3-5E9E1A72DD96}"/>
              </a:ext>
            </a:extLst>
          </p:cNvPr>
          <p:cNvSpPr/>
          <p:nvPr/>
        </p:nvSpPr>
        <p:spPr>
          <a:xfrm>
            <a:off x="4566793" y="2132587"/>
            <a:ext cx="323632"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sp>
        <p:nvSpPr>
          <p:cNvPr id="23" name="Round Same Side Corner Rectangle 36">
            <a:extLst>
              <a:ext uri="{FF2B5EF4-FFF2-40B4-BE49-F238E27FC236}">
                <a16:creationId xmlns:a16="http://schemas.microsoft.com/office/drawing/2014/main" id="{390E5DE0-5F4E-45C2-B995-65A8C08F73C5}"/>
              </a:ext>
            </a:extLst>
          </p:cNvPr>
          <p:cNvSpPr>
            <a:spLocks noChangeAspect="1"/>
          </p:cNvSpPr>
          <p:nvPr/>
        </p:nvSpPr>
        <p:spPr>
          <a:xfrm>
            <a:off x="4586830" y="5462227"/>
            <a:ext cx="297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4" name="Oval 21">
            <a:extLst>
              <a:ext uri="{FF2B5EF4-FFF2-40B4-BE49-F238E27FC236}">
                <a16:creationId xmlns:a16="http://schemas.microsoft.com/office/drawing/2014/main" id="{50BF7174-BAFB-4581-B5B8-E4405A3EC6E5}"/>
              </a:ext>
            </a:extLst>
          </p:cNvPr>
          <p:cNvSpPr>
            <a:spLocks noChangeAspect="1"/>
          </p:cNvSpPr>
          <p:nvPr/>
        </p:nvSpPr>
        <p:spPr>
          <a:xfrm>
            <a:off x="5031146" y="4303848"/>
            <a:ext cx="286429"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grpSp>
        <p:nvGrpSpPr>
          <p:cNvPr id="5" name="Group 1">
            <a:extLst>
              <a:ext uri="{FF2B5EF4-FFF2-40B4-BE49-F238E27FC236}">
                <a16:creationId xmlns:a16="http://schemas.microsoft.com/office/drawing/2014/main" id="{596D9402-0037-414A-8005-835F1646A32F}"/>
              </a:ext>
            </a:extLst>
          </p:cNvPr>
          <p:cNvGrpSpPr/>
          <p:nvPr/>
        </p:nvGrpSpPr>
        <p:grpSpPr>
          <a:xfrm>
            <a:off x="142843" y="812281"/>
            <a:ext cx="1181773" cy="5929087"/>
            <a:chOff x="1706695" y="2175852"/>
            <a:chExt cx="1452264" cy="5950660"/>
          </a:xfrm>
        </p:grpSpPr>
        <p:grpSp>
          <p:nvGrpSpPr>
            <p:cNvPr id="20" name="Group 95">
              <a:extLst>
                <a:ext uri="{FF2B5EF4-FFF2-40B4-BE49-F238E27FC236}">
                  <a16:creationId xmlns:a16="http://schemas.microsoft.com/office/drawing/2014/main" id="{EAE9D50B-4E27-40D4-BEC2-5C77AE44223A}"/>
                </a:ext>
              </a:extLst>
            </p:cNvPr>
            <p:cNvGrpSpPr/>
            <p:nvPr/>
          </p:nvGrpSpPr>
          <p:grpSpPr>
            <a:xfrm>
              <a:off x="1706695" y="2414764"/>
              <a:ext cx="1452264" cy="5711748"/>
              <a:chOff x="1706695" y="2414764"/>
              <a:chExt cx="1452264" cy="5711748"/>
            </a:xfrm>
          </p:grpSpPr>
          <p:sp>
            <p:nvSpPr>
              <p:cNvPr id="91" name="Freeform: Shape 90">
                <a:extLst>
                  <a:ext uri="{FF2B5EF4-FFF2-40B4-BE49-F238E27FC236}">
                    <a16:creationId xmlns:a16="http://schemas.microsoft.com/office/drawing/2014/main" id="{919B49FF-0689-4252-9100-ECBF30402ED5}"/>
                  </a:ext>
                </a:extLst>
              </p:cNvPr>
              <p:cNvSpPr/>
              <p:nvPr/>
            </p:nvSpPr>
            <p:spPr>
              <a:xfrm>
                <a:off x="1706695" y="3303307"/>
                <a:ext cx="1452264" cy="4823205"/>
              </a:xfrm>
              <a:custGeom>
                <a:avLst/>
                <a:gdLst>
                  <a:gd name="connsiteX0" fmla="*/ 801243 w 1452264"/>
                  <a:gd name="connsiteY0" fmla="*/ 1319324 h 4823205"/>
                  <a:gd name="connsiteX1" fmla="*/ 841217 w 1452264"/>
                  <a:gd name="connsiteY1" fmla="*/ 1434564 h 4823205"/>
                  <a:gd name="connsiteX2" fmla="*/ 848989 w 1452264"/>
                  <a:gd name="connsiteY2" fmla="*/ 1345515 h 4823205"/>
                  <a:gd name="connsiteX3" fmla="*/ 429892 w 1452264"/>
                  <a:gd name="connsiteY3" fmla="*/ 560222 h 4823205"/>
                  <a:gd name="connsiteX4" fmla="*/ 432699 w 1452264"/>
                  <a:gd name="connsiteY4" fmla="*/ 562690 h 4823205"/>
                  <a:gd name="connsiteX5" fmla="*/ 534661 w 1452264"/>
                  <a:gd name="connsiteY5" fmla="*/ 671365 h 4823205"/>
                  <a:gd name="connsiteX6" fmla="*/ 629248 w 1452264"/>
                  <a:gd name="connsiteY6" fmla="*/ 718627 h 4823205"/>
                  <a:gd name="connsiteX7" fmla="*/ 661932 w 1452264"/>
                  <a:gd name="connsiteY7" fmla="*/ 780988 h 4823205"/>
                  <a:gd name="connsiteX8" fmla="*/ 725278 w 1452264"/>
                  <a:gd name="connsiteY8" fmla="*/ 780988 h 4823205"/>
                  <a:gd name="connsiteX9" fmla="*/ 724404 w 1452264"/>
                  <a:gd name="connsiteY9" fmla="*/ 718517 h 4823205"/>
                  <a:gd name="connsiteX10" fmla="*/ 747999 w 1452264"/>
                  <a:gd name="connsiteY10" fmla="*/ 681078 h 4823205"/>
                  <a:gd name="connsiteX11" fmla="*/ 753555 w 1452264"/>
                  <a:gd name="connsiteY11" fmla="*/ 623540 h 4823205"/>
                  <a:gd name="connsiteX12" fmla="*/ 788278 w 1452264"/>
                  <a:gd name="connsiteY12" fmla="*/ 700476 h 4823205"/>
                  <a:gd name="connsiteX13" fmla="*/ 1057385 w 1452264"/>
                  <a:gd name="connsiteY13" fmla="*/ 779463 h 4823205"/>
                  <a:gd name="connsiteX14" fmla="*/ 1140456 w 1452264"/>
                  <a:gd name="connsiteY14" fmla="*/ 815650 h 4823205"/>
                  <a:gd name="connsiteX15" fmla="*/ 1184548 w 1452264"/>
                  <a:gd name="connsiteY15" fmla="*/ 952388 h 4823205"/>
                  <a:gd name="connsiteX16" fmla="*/ 1214714 w 1452264"/>
                  <a:gd name="connsiteY16" fmla="*/ 989885 h 4823205"/>
                  <a:gd name="connsiteX17" fmla="*/ 1213534 w 1452264"/>
                  <a:gd name="connsiteY17" fmla="*/ 1046479 h 4823205"/>
                  <a:gd name="connsiteX18" fmla="*/ 1232827 w 1452264"/>
                  <a:gd name="connsiteY18" fmla="*/ 1068938 h 4823205"/>
                  <a:gd name="connsiteX19" fmla="*/ 1228039 w 1452264"/>
                  <a:gd name="connsiteY19" fmla="*/ 1092881 h 4823205"/>
                  <a:gd name="connsiteX20" fmla="*/ 1255752 w 1452264"/>
                  <a:gd name="connsiteY20" fmla="*/ 1107329 h 4823205"/>
                  <a:gd name="connsiteX21" fmla="*/ 1253415 w 1452264"/>
                  <a:gd name="connsiteY21" fmla="*/ 1153993 h 4823205"/>
                  <a:gd name="connsiteX22" fmla="*/ 1374725 w 1452264"/>
                  <a:gd name="connsiteY22" fmla="*/ 1335473 h 4823205"/>
                  <a:gd name="connsiteX23" fmla="*/ 1426173 w 1452264"/>
                  <a:gd name="connsiteY23" fmla="*/ 1365811 h 4823205"/>
                  <a:gd name="connsiteX24" fmla="*/ 1451897 w 1452264"/>
                  <a:gd name="connsiteY24" fmla="*/ 1515078 h 4823205"/>
                  <a:gd name="connsiteX25" fmla="*/ 1298780 w 1452264"/>
                  <a:gd name="connsiteY25" fmla="*/ 1661637 h 4823205"/>
                  <a:gd name="connsiteX26" fmla="*/ 1155447 w 1452264"/>
                  <a:gd name="connsiteY26" fmla="*/ 1663492 h 4823205"/>
                  <a:gd name="connsiteX27" fmla="*/ 1118480 w 1452264"/>
                  <a:gd name="connsiteY27" fmla="*/ 1640728 h 4823205"/>
                  <a:gd name="connsiteX28" fmla="*/ 1111335 w 1452264"/>
                  <a:gd name="connsiteY28" fmla="*/ 1695576 h 4823205"/>
                  <a:gd name="connsiteX29" fmla="*/ 1122090 w 1452264"/>
                  <a:gd name="connsiteY29" fmla="*/ 1824178 h 4823205"/>
                  <a:gd name="connsiteX30" fmla="*/ 1352018 w 1452264"/>
                  <a:gd name="connsiteY30" fmla="*/ 2541990 h 4823205"/>
                  <a:gd name="connsiteX31" fmla="*/ 1320699 w 1452264"/>
                  <a:gd name="connsiteY31" fmla="*/ 2577701 h 4823205"/>
                  <a:gd name="connsiteX32" fmla="*/ 1311995 w 1452264"/>
                  <a:gd name="connsiteY32" fmla="*/ 2579205 h 4823205"/>
                  <a:gd name="connsiteX33" fmla="*/ 1311995 w 1452264"/>
                  <a:gd name="connsiteY33" fmla="*/ 4058767 h 4823205"/>
                  <a:gd name="connsiteX34" fmla="*/ 1116989 w 1452264"/>
                  <a:gd name="connsiteY34" fmla="*/ 4253773 h 4823205"/>
                  <a:gd name="connsiteX35" fmla="*/ 1101160 w 1452264"/>
                  <a:gd name="connsiteY35" fmla="*/ 4253773 h 4823205"/>
                  <a:gd name="connsiteX36" fmla="*/ 1100136 w 1452264"/>
                  <a:gd name="connsiteY36" fmla="*/ 4270222 h 4823205"/>
                  <a:gd name="connsiteX37" fmla="*/ 1089308 w 1452264"/>
                  <a:gd name="connsiteY37" fmla="*/ 4302884 h 4823205"/>
                  <a:gd name="connsiteX38" fmla="*/ 1115642 w 1452264"/>
                  <a:gd name="connsiteY38" fmla="*/ 4368867 h 4823205"/>
                  <a:gd name="connsiteX39" fmla="*/ 1101724 w 1452264"/>
                  <a:gd name="connsiteY39" fmla="*/ 4455758 h 4823205"/>
                  <a:gd name="connsiteX40" fmla="*/ 1424694 w 1452264"/>
                  <a:gd name="connsiteY40" fmla="*/ 4699909 h 4823205"/>
                  <a:gd name="connsiteX41" fmla="*/ 1436128 w 1452264"/>
                  <a:gd name="connsiteY41" fmla="*/ 4801438 h 4823205"/>
                  <a:gd name="connsiteX42" fmla="*/ 1150447 w 1452264"/>
                  <a:gd name="connsiteY42" fmla="*/ 4794769 h 4823205"/>
                  <a:gd name="connsiteX43" fmla="*/ 852688 w 1452264"/>
                  <a:gd name="connsiteY43" fmla="*/ 4682606 h 4823205"/>
                  <a:gd name="connsiteX44" fmla="*/ 846159 w 1452264"/>
                  <a:gd name="connsiteY44" fmla="*/ 4554122 h 4823205"/>
                  <a:gd name="connsiteX45" fmla="*/ 834045 w 1452264"/>
                  <a:gd name="connsiteY45" fmla="*/ 4496590 h 4823205"/>
                  <a:gd name="connsiteX46" fmla="*/ 855617 w 1452264"/>
                  <a:gd name="connsiteY46" fmla="*/ 4358249 h 4823205"/>
                  <a:gd name="connsiteX47" fmla="*/ 828484 w 1452264"/>
                  <a:gd name="connsiteY47" fmla="*/ 4288694 h 4823205"/>
                  <a:gd name="connsiteX48" fmla="*/ 821430 w 1452264"/>
                  <a:gd name="connsiteY48" fmla="*/ 4253773 h 4823205"/>
                  <a:gd name="connsiteX49" fmla="*/ 473682 w 1452264"/>
                  <a:gd name="connsiteY49" fmla="*/ 4253773 h 4823205"/>
                  <a:gd name="connsiteX50" fmla="*/ 475170 w 1452264"/>
                  <a:gd name="connsiteY50" fmla="*/ 4264707 h 4823205"/>
                  <a:gd name="connsiteX51" fmla="*/ 479133 w 1452264"/>
                  <a:gd name="connsiteY51" fmla="*/ 4388672 h 4823205"/>
                  <a:gd name="connsiteX52" fmla="*/ 450044 w 1452264"/>
                  <a:gd name="connsiteY52" fmla="*/ 4573437 h 4823205"/>
                  <a:gd name="connsiteX53" fmla="*/ 622022 w 1452264"/>
                  <a:gd name="connsiteY53" fmla="*/ 4745669 h 4823205"/>
                  <a:gd name="connsiteX54" fmla="*/ 417599 w 1452264"/>
                  <a:gd name="connsiteY54" fmla="*/ 4817381 h 4823205"/>
                  <a:gd name="connsiteX55" fmla="*/ 215772 w 1452264"/>
                  <a:gd name="connsiteY55" fmla="*/ 4675439 h 4823205"/>
                  <a:gd name="connsiteX56" fmla="*/ 257311 w 1452264"/>
                  <a:gd name="connsiteY56" fmla="*/ 4553722 h 4823205"/>
                  <a:gd name="connsiteX57" fmla="*/ 209430 w 1452264"/>
                  <a:gd name="connsiteY57" fmla="*/ 4405033 h 4823205"/>
                  <a:gd name="connsiteX58" fmla="*/ 221594 w 1452264"/>
                  <a:gd name="connsiteY58" fmla="*/ 4253770 h 4823205"/>
                  <a:gd name="connsiteX59" fmla="*/ 227107 w 1452264"/>
                  <a:gd name="connsiteY59" fmla="*/ 4215541 h 4823205"/>
                  <a:gd name="connsiteX60" fmla="*/ 199099 w 1452264"/>
                  <a:gd name="connsiteY60" fmla="*/ 4196657 h 4823205"/>
                  <a:gd name="connsiteX61" fmla="*/ 141983 w 1452264"/>
                  <a:gd name="connsiteY61" fmla="*/ 4058767 h 4823205"/>
                  <a:gd name="connsiteX62" fmla="*/ 141983 w 1452264"/>
                  <a:gd name="connsiteY62" fmla="*/ 2558422 h 4823205"/>
                  <a:gd name="connsiteX63" fmla="*/ 138440 w 1452264"/>
                  <a:gd name="connsiteY63" fmla="*/ 2545626 h 4823205"/>
                  <a:gd name="connsiteX64" fmla="*/ 209958 w 1452264"/>
                  <a:gd name="connsiteY64" fmla="*/ 1909483 h 4823205"/>
                  <a:gd name="connsiteX65" fmla="*/ 218313 w 1452264"/>
                  <a:gd name="connsiteY65" fmla="*/ 1851243 h 4823205"/>
                  <a:gd name="connsiteX66" fmla="*/ 218313 w 1452264"/>
                  <a:gd name="connsiteY66" fmla="*/ 1835088 h 4823205"/>
                  <a:gd name="connsiteX67" fmla="*/ 195640 w 1452264"/>
                  <a:gd name="connsiteY67" fmla="*/ 1802722 h 4823205"/>
                  <a:gd name="connsiteX68" fmla="*/ 218313 w 1452264"/>
                  <a:gd name="connsiteY68" fmla="*/ 1695787 h 4823205"/>
                  <a:gd name="connsiteX69" fmla="*/ 162481 w 1452264"/>
                  <a:gd name="connsiteY69" fmla="*/ 1585902 h 4823205"/>
                  <a:gd name="connsiteX70" fmla="*/ 134537 w 1452264"/>
                  <a:gd name="connsiteY70" fmla="*/ 1514532 h 4823205"/>
                  <a:gd name="connsiteX71" fmla="*/ 142193 w 1452264"/>
                  <a:gd name="connsiteY71" fmla="*/ 1441045 h 4823205"/>
                  <a:gd name="connsiteX72" fmla="*/ 117580 w 1452264"/>
                  <a:gd name="connsiteY72" fmla="*/ 1424719 h 4823205"/>
                  <a:gd name="connsiteX73" fmla="*/ 94262 w 1452264"/>
                  <a:gd name="connsiteY73" fmla="*/ 1317009 h 4823205"/>
                  <a:gd name="connsiteX74" fmla="*/ 24747 w 1452264"/>
                  <a:gd name="connsiteY74" fmla="*/ 1153622 h 4823205"/>
                  <a:gd name="connsiteX75" fmla="*/ 4228 w 1452264"/>
                  <a:gd name="connsiteY75" fmla="*/ 993508 h 4823205"/>
                  <a:gd name="connsiteX76" fmla="*/ 37077 w 1452264"/>
                  <a:gd name="connsiteY76" fmla="*/ 792428 h 4823205"/>
                  <a:gd name="connsiteX77" fmla="*/ 295196 w 1452264"/>
                  <a:gd name="connsiteY77" fmla="*/ 679240 h 4823205"/>
                  <a:gd name="connsiteX78" fmla="*/ 429892 w 1452264"/>
                  <a:gd name="connsiteY78" fmla="*/ 560222 h 4823205"/>
                  <a:gd name="connsiteX79" fmla="*/ 586627 w 1452264"/>
                  <a:gd name="connsiteY79" fmla="*/ 0 h 4823205"/>
                  <a:gd name="connsiteX80" fmla="*/ 842017 w 1452264"/>
                  <a:gd name="connsiteY80" fmla="*/ 252852 h 4823205"/>
                  <a:gd name="connsiteX81" fmla="*/ 854462 w 1452264"/>
                  <a:gd name="connsiteY81" fmla="*/ 375490 h 4823205"/>
                  <a:gd name="connsiteX82" fmla="*/ 818444 w 1452264"/>
                  <a:gd name="connsiteY82" fmla="*/ 404104 h 4823205"/>
                  <a:gd name="connsiteX83" fmla="*/ 756701 w 1452264"/>
                  <a:gd name="connsiteY83" fmla="*/ 561140 h 4823205"/>
                  <a:gd name="connsiteX84" fmla="*/ 749460 w 1452264"/>
                  <a:gd name="connsiteY84" fmla="*/ 608589 h 4823205"/>
                  <a:gd name="connsiteX85" fmla="*/ 733130 w 1452264"/>
                  <a:gd name="connsiteY85" fmla="*/ 660187 h 4823205"/>
                  <a:gd name="connsiteX86" fmla="*/ 705714 w 1452264"/>
                  <a:gd name="connsiteY86" fmla="*/ 687345 h 4823205"/>
                  <a:gd name="connsiteX87" fmla="*/ 673967 w 1452264"/>
                  <a:gd name="connsiteY87" fmla="*/ 687345 h 4823205"/>
                  <a:gd name="connsiteX88" fmla="*/ 641591 w 1452264"/>
                  <a:gd name="connsiteY88" fmla="*/ 671076 h 4823205"/>
                  <a:gd name="connsiteX89" fmla="*/ 514845 w 1452264"/>
                  <a:gd name="connsiteY89" fmla="*/ 616468 h 4823205"/>
                  <a:gd name="connsiteX90" fmla="*/ 448661 w 1452264"/>
                  <a:gd name="connsiteY90" fmla="*/ 543657 h 4823205"/>
                  <a:gd name="connsiteX91" fmla="*/ 403644 w 1452264"/>
                  <a:gd name="connsiteY91" fmla="*/ 422306 h 4823205"/>
                  <a:gd name="connsiteX92" fmla="*/ 376278 w 1452264"/>
                  <a:gd name="connsiteY92" fmla="*/ 441448 h 4823205"/>
                  <a:gd name="connsiteX93" fmla="*/ 324182 w 1452264"/>
                  <a:gd name="connsiteY93" fmla="*/ 316277 h 4823205"/>
                  <a:gd name="connsiteX94" fmla="*/ 356291 w 1452264"/>
                  <a:gd name="connsiteY94" fmla="*/ 286332 h 4823205"/>
                  <a:gd name="connsiteX95" fmla="*/ 586627 w 1452264"/>
                  <a:gd name="connsiteY95"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52018 w 1452264"/>
                  <a:gd name="connsiteY31" fmla="*/ 2541990 h 4823205"/>
                  <a:gd name="connsiteX32" fmla="*/ 1311995 w 1452264"/>
                  <a:gd name="connsiteY32" fmla="*/ 2579205 h 4823205"/>
                  <a:gd name="connsiteX33" fmla="*/ 1311995 w 1452264"/>
                  <a:gd name="connsiteY33" fmla="*/ 4058767 h 4823205"/>
                  <a:gd name="connsiteX34" fmla="*/ 1116989 w 1452264"/>
                  <a:gd name="connsiteY34" fmla="*/ 4253773 h 4823205"/>
                  <a:gd name="connsiteX35" fmla="*/ 1101160 w 1452264"/>
                  <a:gd name="connsiteY35" fmla="*/ 4253773 h 4823205"/>
                  <a:gd name="connsiteX36" fmla="*/ 1100136 w 1452264"/>
                  <a:gd name="connsiteY36" fmla="*/ 4270222 h 4823205"/>
                  <a:gd name="connsiteX37" fmla="*/ 1089308 w 1452264"/>
                  <a:gd name="connsiteY37" fmla="*/ 4302884 h 4823205"/>
                  <a:gd name="connsiteX38" fmla="*/ 1115642 w 1452264"/>
                  <a:gd name="connsiteY38" fmla="*/ 4368867 h 4823205"/>
                  <a:gd name="connsiteX39" fmla="*/ 1101724 w 1452264"/>
                  <a:gd name="connsiteY39" fmla="*/ 4455758 h 4823205"/>
                  <a:gd name="connsiteX40" fmla="*/ 1424694 w 1452264"/>
                  <a:gd name="connsiteY40" fmla="*/ 4699909 h 4823205"/>
                  <a:gd name="connsiteX41" fmla="*/ 1436128 w 1452264"/>
                  <a:gd name="connsiteY41" fmla="*/ 4801438 h 4823205"/>
                  <a:gd name="connsiteX42" fmla="*/ 1150447 w 1452264"/>
                  <a:gd name="connsiteY42" fmla="*/ 4794769 h 4823205"/>
                  <a:gd name="connsiteX43" fmla="*/ 852688 w 1452264"/>
                  <a:gd name="connsiteY43" fmla="*/ 4682606 h 4823205"/>
                  <a:gd name="connsiteX44" fmla="*/ 846159 w 1452264"/>
                  <a:gd name="connsiteY44" fmla="*/ 4554122 h 4823205"/>
                  <a:gd name="connsiteX45" fmla="*/ 834045 w 1452264"/>
                  <a:gd name="connsiteY45" fmla="*/ 4496590 h 4823205"/>
                  <a:gd name="connsiteX46" fmla="*/ 855617 w 1452264"/>
                  <a:gd name="connsiteY46" fmla="*/ 4358249 h 4823205"/>
                  <a:gd name="connsiteX47" fmla="*/ 828484 w 1452264"/>
                  <a:gd name="connsiteY47" fmla="*/ 4288694 h 4823205"/>
                  <a:gd name="connsiteX48" fmla="*/ 821430 w 1452264"/>
                  <a:gd name="connsiteY48" fmla="*/ 4253773 h 4823205"/>
                  <a:gd name="connsiteX49" fmla="*/ 473682 w 1452264"/>
                  <a:gd name="connsiteY49" fmla="*/ 4253773 h 4823205"/>
                  <a:gd name="connsiteX50" fmla="*/ 475170 w 1452264"/>
                  <a:gd name="connsiteY50" fmla="*/ 4264707 h 4823205"/>
                  <a:gd name="connsiteX51" fmla="*/ 479133 w 1452264"/>
                  <a:gd name="connsiteY51" fmla="*/ 4388672 h 4823205"/>
                  <a:gd name="connsiteX52" fmla="*/ 450044 w 1452264"/>
                  <a:gd name="connsiteY52" fmla="*/ 4573437 h 4823205"/>
                  <a:gd name="connsiteX53" fmla="*/ 622022 w 1452264"/>
                  <a:gd name="connsiteY53" fmla="*/ 4745669 h 4823205"/>
                  <a:gd name="connsiteX54" fmla="*/ 417599 w 1452264"/>
                  <a:gd name="connsiteY54" fmla="*/ 4817381 h 4823205"/>
                  <a:gd name="connsiteX55" fmla="*/ 215772 w 1452264"/>
                  <a:gd name="connsiteY55" fmla="*/ 4675439 h 4823205"/>
                  <a:gd name="connsiteX56" fmla="*/ 257311 w 1452264"/>
                  <a:gd name="connsiteY56" fmla="*/ 4553722 h 4823205"/>
                  <a:gd name="connsiteX57" fmla="*/ 209430 w 1452264"/>
                  <a:gd name="connsiteY57" fmla="*/ 4405033 h 4823205"/>
                  <a:gd name="connsiteX58" fmla="*/ 221594 w 1452264"/>
                  <a:gd name="connsiteY58" fmla="*/ 4253770 h 4823205"/>
                  <a:gd name="connsiteX59" fmla="*/ 227107 w 1452264"/>
                  <a:gd name="connsiteY59" fmla="*/ 4215541 h 4823205"/>
                  <a:gd name="connsiteX60" fmla="*/ 199099 w 1452264"/>
                  <a:gd name="connsiteY60" fmla="*/ 4196657 h 4823205"/>
                  <a:gd name="connsiteX61" fmla="*/ 141983 w 1452264"/>
                  <a:gd name="connsiteY61" fmla="*/ 4058767 h 4823205"/>
                  <a:gd name="connsiteX62" fmla="*/ 141983 w 1452264"/>
                  <a:gd name="connsiteY62" fmla="*/ 2558422 h 4823205"/>
                  <a:gd name="connsiteX63" fmla="*/ 138440 w 1452264"/>
                  <a:gd name="connsiteY63" fmla="*/ 2545626 h 4823205"/>
                  <a:gd name="connsiteX64" fmla="*/ 209958 w 1452264"/>
                  <a:gd name="connsiteY64" fmla="*/ 1909483 h 4823205"/>
                  <a:gd name="connsiteX65" fmla="*/ 218313 w 1452264"/>
                  <a:gd name="connsiteY65" fmla="*/ 1851243 h 4823205"/>
                  <a:gd name="connsiteX66" fmla="*/ 218313 w 1452264"/>
                  <a:gd name="connsiteY66" fmla="*/ 1835088 h 4823205"/>
                  <a:gd name="connsiteX67" fmla="*/ 195640 w 1452264"/>
                  <a:gd name="connsiteY67" fmla="*/ 1802722 h 4823205"/>
                  <a:gd name="connsiteX68" fmla="*/ 218313 w 1452264"/>
                  <a:gd name="connsiteY68" fmla="*/ 1695787 h 4823205"/>
                  <a:gd name="connsiteX69" fmla="*/ 162481 w 1452264"/>
                  <a:gd name="connsiteY69" fmla="*/ 1585902 h 4823205"/>
                  <a:gd name="connsiteX70" fmla="*/ 134537 w 1452264"/>
                  <a:gd name="connsiteY70" fmla="*/ 1514532 h 4823205"/>
                  <a:gd name="connsiteX71" fmla="*/ 142193 w 1452264"/>
                  <a:gd name="connsiteY71" fmla="*/ 1441045 h 4823205"/>
                  <a:gd name="connsiteX72" fmla="*/ 117580 w 1452264"/>
                  <a:gd name="connsiteY72" fmla="*/ 1424719 h 4823205"/>
                  <a:gd name="connsiteX73" fmla="*/ 94262 w 1452264"/>
                  <a:gd name="connsiteY73" fmla="*/ 1317009 h 4823205"/>
                  <a:gd name="connsiteX74" fmla="*/ 24747 w 1452264"/>
                  <a:gd name="connsiteY74" fmla="*/ 1153622 h 4823205"/>
                  <a:gd name="connsiteX75" fmla="*/ 4228 w 1452264"/>
                  <a:gd name="connsiteY75" fmla="*/ 993508 h 4823205"/>
                  <a:gd name="connsiteX76" fmla="*/ 37077 w 1452264"/>
                  <a:gd name="connsiteY76" fmla="*/ 792428 h 4823205"/>
                  <a:gd name="connsiteX77" fmla="*/ 295196 w 1452264"/>
                  <a:gd name="connsiteY77" fmla="*/ 679240 h 4823205"/>
                  <a:gd name="connsiteX78" fmla="*/ 429892 w 1452264"/>
                  <a:gd name="connsiteY78" fmla="*/ 560222 h 4823205"/>
                  <a:gd name="connsiteX79" fmla="*/ 586627 w 1452264"/>
                  <a:gd name="connsiteY79" fmla="*/ 0 h 4823205"/>
                  <a:gd name="connsiteX80" fmla="*/ 842017 w 1452264"/>
                  <a:gd name="connsiteY80" fmla="*/ 252852 h 4823205"/>
                  <a:gd name="connsiteX81" fmla="*/ 854462 w 1452264"/>
                  <a:gd name="connsiteY81" fmla="*/ 375490 h 4823205"/>
                  <a:gd name="connsiteX82" fmla="*/ 818444 w 1452264"/>
                  <a:gd name="connsiteY82" fmla="*/ 404104 h 4823205"/>
                  <a:gd name="connsiteX83" fmla="*/ 756701 w 1452264"/>
                  <a:gd name="connsiteY83" fmla="*/ 561140 h 4823205"/>
                  <a:gd name="connsiteX84" fmla="*/ 749460 w 1452264"/>
                  <a:gd name="connsiteY84" fmla="*/ 608589 h 4823205"/>
                  <a:gd name="connsiteX85" fmla="*/ 733130 w 1452264"/>
                  <a:gd name="connsiteY85" fmla="*/ 660187 h 4823205"/>
                  <a:gd name="connsiteX86" fmla="*/ 705714 w 1452264"/>
                  <a:gd name="connsiteY86" fmla="*/ 687345 h 4823205"/>
                  <a:gd name="connsiteX87" fmla="*/ 673967 w 1452264"/>
                  <a:gd name="connsiteY87" fmla="*/ 687345 h 4823205"/>
                  <a:gd name="connsiteX88" fmla="*/ 641591 w 1452264"/>
                  <a:gd name="connsiteY88" fmla="*/ 671076 h 4823205"/>
                  <a:gd name="connsiteX89" fmla="*/ 514845 w 1452264"/>
                  <a:gd name="connsiteY89" fmla="*/ 616468 h 4823205"/>
                  <a:gd name="connsiteX90" fmla="*/ 448661 w 1452264"/>
                  <a:gd name="connsiteY90" fmla="*/ 543657 h 4823205"/>
                  <a:gd name="connsiteX91" fmla="*/ 403644 w 1452264"/>
                  <a:gd name="connsiteY91" fmla="*/ 422306 h 4823205"/>
                  <a:gd name="connsiteX92" fmla="*/ 376278 w 1452264"/>
                  <a:gd name="connsiteY92" fmla="*/ 441448 h 4823205"/>
                  <a:gd name="connsiteX93" fmla="*/ 324182 w 1452264"/>
                  <a:gd name="connsiteY93" fmla="*/ 316277 h 4823205"/>
                  <a:gd name="connsiteX94" fmla="*/ 356291 w 1452264"/>
                  <a:gd name="connsiteY94" fmla="*/ 286332 h 4823205"/>
                  <a:gd name="connsiteX95" fmla="*/ 586627 w 1452264"/>
                  <a:gd name="connsiteY95"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52018 w 1452264"/>
                  <a:gd name="connsiteY31" fmla="*/ 2541990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05041 w 1452264"/>
                  <a:gd name="connsiteY32" fmla="*/ 4117873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05041 w 1452264"/>
                  <a:gd name="connsiteY32" fmla="*/ 4117873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38440 w 1452264"/>
                  <a:gd name="connsiteY61" fmla="*/ 2545626 h 4823205"/>
                  <a:gd name="connsiteX62" fmla="*/ 209958 w 1452264"/>
                  <a:gd name="connsiteY62" fmla="*/ 1909483 h 4823205"/>
                  <a:gd name="connsiteX63" fmla="*/ 218313 w 1452264"/>
                  <a:gd name="connsiteY63" fmla="*/ 1851243 h 4823205"/>
                  <a:gd name="connsiteX64" fmla="*/ 218313 w 1452264"/>
                  <a:gd name="connsiteY64" fmla="*/ 1835088 h 4823205"/>
                  <a:gd name="connsiteX65" fmla="*/ 195640 w 1452264"/>
                  <a:gd name="connsiteY65" fmla="*/ 1802722 h 4823205"/>
                  <a:gd name="connsiteX66" fmla="*/ 218313 w 1452264"/>
                  <a:gd name="connsiteY66" fmla="*/ 1695787 h 4823205"/>
                  <a:gd name="connsiteX67" fmla="*/ 162481 w 1452264"/>
                  <a:gd name="connsiteY67" fmla="*/ 1585902 h 4823205"/>
                  <a:gd name="connsiteX68" fmla="*/ 134537 w 1452264"/>
                  <a:gd name="connsiteY68" fmla="*/ 1514532 h 4823205"/>
                  <a:gd name="connsiteX69" fmla="*/ 142193 w 1452264"/>
                  <a:gd name="connsiteY69" fmla="*/ 1441045 h 4823205"/>
                  <a:gd name="connsiteX70" fmla="*/ 117580 w 1452264"/>
                  <a:gd name="connsiteY70" fmla="*/ 1424719 h 4823205"/>
                  <a:gd name="connsiteX71" fmla="*/ 94262 w 1452264"/>
                  <a:gd name="connsiteY71" fmla="*/ 1317009 h 4823205"/>
                  <a:gd name="connsiteX72" fmla="*/ 24747 w 1452264"/>
                  <a:gd name="connsiteY72" fmla="*/ 1153622 h 4823205"/>
                  <a:gd name="connsiteX73" fmla="*/ 4228 w 1452264"/>
                  <a:gd name="connsiteY73" fmla="*/ 993508 h 4823205"/>
                  <a:gd name="connsiteX74" fmla="*/ 37077 w 1452264"/>
                  <a:gd name="connsiteY74" fmla="*/ 792428 h 4823205"/>
                  <a:gd name="connsiteX75" fmla="*/ 295196 w 1452264"/>
                  <a:gd name="connsiteY75" fmla="*/ 679240 h 4823205"/>
                  <a:gd name="connsiteX76" fmla="*/ 429892 w 1452264"/>
                  <a:gd name="connsiteY76" fmla="*/ 560222 h 4823205"/>
                  <a:gd name="connsiteX77" fmla="*/ 586627 w 1452264"/>
                  <a:gd name="connsiteY77" fmla="*/ 0 h 4823205"/>
                  <a:gd name="connsiteX78" fmla="*/ 842017 w 1452264"/>
                  <a:gd name="connsiteY78" fmla="*/ 252852 h 4823205"/>
                  <a:gd name="connsiteX79" fmla="*/ 854462 w 1452264"/>
                  <a:gd name="connsiteY79" fmla="*/ 375490 h 4823205"/>
                  <a:gd name="connsiteX80" fmla="*/ 818444 w 1452264"/>
                  <a:gd name="connsiteY80" fmla="*/ 404104 h 4823205"/>
                  <a:gd name="connsiteX81" fmla="*/ 756701 w 1452264"/>
                  <a:gd name="connsiteY81" fmla="*/ 561140 h 4823205"/>
                  <a:gd name="connsiteX82" fmla="*/ 749460 w 1452264"/>
                  <a:gd name="connsiteY82" fmla="*/ 608589 h 4823205"/>
                  <a:gd name="connsiteX83" fmla="*/ 733130 w 1452264"/>
                  <a:gd name="connsiteY83" fmla="*/ 660187 h 4823205"/>
                  <a:gd name="connsiteX84" fmla="*/ 705714 w 1452264"/>
                  <a:gd name="connsiteY84" fmla="*/ 687345 h 4823205"/>
                  <a:gd name="connsiteX85" fmla="*/ 673967 w 1452264"/>
                  <a:gd name="connsiteY85" fmla="*/ 687345 h 4823205"/>
                  <a:gd name="connsiteX86" fmla="*/ 641591 w 1452264"/>
                  <a:gd name="connsiteY86" fmla="*/ 671076 h 4823205"/>
                  <a:gd name="connsiteX87" fmla="*/ 514845 w 1452264"/>
                  <a:gd name="connsiteY87" fmla="*/ 616468 h 4823205"/>
                  <a:gd name="connsiteX88" fmla="*/ 448661 w 1452264"/>
                  <a:gd name="connsiteY88" fmla="*/ 543657 h 4823205"/>
                  <a:gd name="connsiteX89" fmla="*/ 403644 w 1452264"/>
                  <a:gd name="connsiteY89" fmla="*/ 422306 h 4823205"/>
                  <a:gd name="connsiteX90" fmla="*/ 376278 w 1452264"/>
                  <a:gd name="connsiteY90" fmla="*/ 441448 h 4823205"/>
                  <a:gd name="connsiteX91" fmla="*/ 324182 w 1452264"/>
                  <a:gd name="connsiteY91" fmla="*/ 316277 h 4823205"/>
                  <a:gd name="connsiteX92" fmla="*/ 356291 w 1452264"/>
                  <a:gd name="connsiteY92" fmla="*/ 286332 h 4823205"/>
                  <a:gd name="connsiteX93" fmla="*/ 586627 w 1452264"/>
                  <a:gd name="connsiteY93"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38440 w 1452264"/>
                  <a:gd name="connsiteY61" fmla="*/ 2545626 h 4823205"/>
                  <a:gd name="connsiteX62" fmla="*/ 209958 w 1452264"/>
                  <a:gd name="connsiteY62" fmla="*/ 1909483 h 4823205"/>
                  <a:gd name="connsiteX63" fmla="*/ 218313 w 1452264"/>
                  <a:gd name="connsiteY63" fmla="*/ 1851243 h 4823205"/>
                  <a:gd name="connsiteX64" fmla="*/ 218313 w 1452264"/>
                  <a:gd name="connsiteY64" fmla="*/ 1835088 h 4823205"/>
                  <a:gd name="connsiteX65" fmla="*/ 195640 w 1452264"/>
                  <a:gd name="connsiteY65" fmla="*/ 1802722 h 4823205"/>
                  <a:gd name="connsiteX66" fmla="*/ 218313 w 1452264"/>
                  <a:gd name="connsiteY66" fmla="*/ 1695787 h 4823205"/>
                  <a:gd name="connsiteX67" fmla="*/ 162481 w 1452264"/>
                  <a:gd name="connsiteY67" fmla="*/ 1585902 h 4823205"/>
                  <a:gd name="connsiteX68" fmla="*/ 134537 w 1452264"/>
                  <a:gd name="connsiteY68" fmla="*/ 1514532 h 4823205"/>
                  <a:gd name="connsiteX69" fmla="*/ 142193 w 1452264"/>
                  <a:gd name="connsiteY69" fmla="*/ 1441045 h 4823205"/>
                  <a:gd name="connsiteX70" fmla="*/ 117580 w 1452264"/>
                  <a:gd name="connsiteY70" fmla="*/ 1424719 h 4823205"/>
                  <a:gd name="connsiteX71" fmla="*/ 94262 w 1452264"/>
                  <a:gd name="connsiteY71" fmla="*/ 1317009 h 4823205"/>
                  <a:gd name="connsiteX72" fmla="*/ 24747 w 1452264"/>
                  <a:gd name="connsiteY72" fmla="*/ 1153622 h 4823205"/>
                  <a:gd name="connsiteX73" fmla="*/ 4228 w 1452264"/>
                  <a:gd name="connsiteY73" fmla="*/ 993508 h 4823205"/>
                  <a:gd name="connsiteX74" fmla="*/ 37077 w 1452264"/>
                  <a:gd name="connsiteY74" fmla="*/ 792428 h 4823205"/>
                  <a:gd name="connsiteX75" fmla="*/ 295196 w 1452264"/>
                  <a:gd name="connsiteY75" fmla="*/ 679240 h 4823205"/>
                  <a:gd name="connsiteX76" fmla="*/ 429892 w 1452264"/>
                  <a:gd name="connsiteY76" fmla="*/ 560222 h 4823205"/>
                  <a:gd name="connsiteX77" fmla="*/ 586627 w 1452264"/>
                  <a:gd name="connsiteY77" fmla="*/ 0 h 4823205"/>
                  <a:gd name="connsiteX78" fmla="*/ 842017 w 1452264"/>
                  <a:gd name="connsiteY78" fmla="*/ 252852 h 4823205"/>
                  <a:gd name="connsiteX79" fmla="*/ 854462 w 1452264"/>
                  <a:gd name="connsiteY79" fmla="*/ 375490 h 4823205"/>
                  <a:gd name="connsiteX80" fmla="*/ 818444 w 1452264"/>
                  <a:gd name="connsiteY80" fmla="*/ 404104 h 4823205"/>
                  <a:gd name="connsiteX81" fmla="*/ 756701 w 1452264"/>
                  <a:gd name="connsiteY81" fmla="*/ 561140 h 4823205"/>
                  <a:gd name="connsiteX82" fmla="*/ 749460 w 1452264"/>
                  <a:gd name="connsiteY82" fmla="*/ 608589 h 4823205"/>
                  <a:gd name="connsiteX83" fmla="*/ 733130 w 1452264"/>
                  <a:gd name="connsiteY83" fmla="*/ 660187 h 4823205"/>
                  <a:gd name="connsiteX84" fmla="*/ 705714 w 1452264"/>
                  <a:gd name="connsiteY84" fmla="*/ 687345 h 4823205"/>
                  <a:gd name="connsiteX85" fmla="*/ 673967 w 1452264"/>
                  <a:gd name="connsiteY85" fmla="*/ 687345 h 4823205"/>
                  <a:gd name="connsiteX86" fmla="*/ 641591 w 1452264"/>
                  <a:gd name="connsiteY86" fmla="*/ 671076 h 4823205"/>
                  <a:gd name="connsiteX87" fmla="*/ 514845 w 1452264"/>
                  <a:gd name="connsiteY87" fmla="*/ 616468 h 4823205"/>
                  <a:gd name="connsiteX88" fmla="*/ 448661 w 1452264"/>
                  <a:gd name="connsiteY88" fmla="*/ 543657 h 4823205"/>
                  <a:gd name="connsiteX89" fmla="*/ 403644 w 1452264"/>
                  <a:gd name="connsiteY89" fmla="*/ 422306 h 4823205"/>
                  <a:gd name="connsiteX90" fmla="*/ 376278 w 1452264"/>
                  <a:gd name="connsiteY90" fmla="*/ 441448 h 4823205"/>
                  <a:gd name="connsiteX91" fmla="*/ 324182 w 1452264"/>
                  <a:gd name="connsiteY91" fmla="*/ 316277 h 4823205"/>
                  <a:gd name="connsiteX92" fmla="*/ 356291 w 1452264"/>
                  <a:gd name="connsiteY92" fmla="*/ 286332 h 4823205"/>
                  <a:gd name="connsiteX93" fmla="*/ 586627 w 1452264"/>
                  <a:gd name="connsiteY93"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9133 w 1452264"/>
                  <a:gd name="connsiteY49" fmla="*/ 4388672 h 4823205"/>
                  <a:gd name="connsiteX50" fmla="*/ 450044 w 1452264"/>
                  <a:gd name="connsiteY50" fmla="*/ 4573437 h 4823205"/>
                  <a:gd name="connsiteX51" fmla="*/ 622022 w 1452264"/>
                  <a:gd name="connsiteY51" fmla="*/ 4745669 h 4823205"/>
                  <a:gd name="connsiteX52" fmla="*/ 417599 w 1452264"/>
                  <a:gd name="connsiteY52" fmla="*/ 4817381 h 4823205"/>
                  <a:gd name="connsiteX53" fmla="*/ 215772 w 1452264"/>
                  <a:gd name="connsiteY53" fmla="*/ 4675439 h 4823205"/>
                  <a:gd name="connsiteX54" fmla="*/ 257311 w 1452264"/>
                  <a:gd name="connsiteY54" fmla="*/ 4553722 h 4823205"/>
                  <a:gd name="connsiteX55" fmla="*/ 209430 w 1452264"/>
                  <a:gd name="connsiteY55" fmla="*/ 4405033 h 4823205"/>
                  <a:gd name="connsiteX56" fmla="*/ 221594 w 1452264"/>
                  <a:gd name="connsiteY56" fmla="*/ 4253770 h 4823205"/>
                  <a:gd name="connsiteX57" fmla="*/ 227107 w 1452264"/>
                  <a:gd name="connsiteY57" fmla="*/ 4215541 h 4823205"/>
                  <a:gd name="connsiteX58" fmla="*/ 199099 w 1452264"/>
                  <a:gd name="connsiteY58" fmla="*/ 4196657 h 4823205"/>
                  <a:gd name="connsiteX59" fmla="*/ 110692 w 1452264"/>
                  <a:gd name="connsiteY59" fmla="*/ 4079628 h 4823205"/>
                  <a:gd name="connsiteX60" fmla="*/ 138440 w 1452264"/>
                  <a:gd name="connsiteY60" fmla="*/ 2545626 h 4823205"/>
                  <a:gd name="connsiteX61" fmla="*/ 209958 w 1452264"/>
                  <a:gd name="connsiteY61" fmla="*/ 1909483 h 4823205"/>
                  <a:gd name="connsiteX62" fmla="*/ 218313 w 1452264"/>
                  <a:gd name="connsiteY62" fmla="*/ 1851243 h 4823205"/>
                  <a:gd name="connsiteX63" fmla="*/ 218313 w 1452264"/>
                  <a:gd name="connsiteY63" fmla="*/ 1835088 h 4823205"/>
                  <a:gd name="connsiteX64" fmla="*/ 195640 w 1452264"/>
                  <a:gd name="connsiteY64" fmla="*/ 1802722 h 4823205"/>
                  <a:gd name="connsiteX65" fmla="*/ 218313 w 1452264"/>
                  <a:gd name="connsiteY65" fmla="*/ 1695787 h 4823205"/>
                  <a:gd name="connsiteX66" fmla="*/ 162481 w 1452264"/>
                  <a:gd name="connsiteY66" fmla="*/ 1585902 h 4823205"/>
                  <a:gd name="connsiteX67" fmla="*/ 134537 w 1452264"/>
                  <a:gd name="connsiteY67" fmla="*/ 1514532 h 4823205"/>
                  <a:gd name="connsiteX68" fmla="*/ 142193 w 1452264"/>
                  <a:gd name="connsiteY68" fmla="*/ 1441045 h 4823205"/>
                  <a:gd name="connsiteX69" fmla="*/ 117580 w 1452264"/>
                  <a:gd name="connsiteY69" fmla="*/ 1424719 h 4823205"/>
                  <a:gd name="connsiteX70" fmla="*/ 94262 w 1452264"/>
                  <a:gd name="connsiteY70" fmla="*/ 1317009 h 4823205"/>
                  <a:gd name="connsiteX71" fmla="*/ 24747 w 1452264"/>
                  <a:gd name="connsiteY71" fmla="*/ 1153622 h 4823205"/>
                  <a:gd name="connsiteX72" fmla="*/ 4228 w 1452264"/>
                  <a:gd name="connsiteY72" fmla="*/ 993508 h 4823205"/>
                  <a:gd name="connsiteX73" fmla="*/ 37077 w 1452264"/>
                  <a:gd name="connsiteY73" fmla="*/ 792428 h 4823205"/>
                  <a:gd name="connsiteX74" fmla="*/ 295196 w 1452264"/>
                  <a:gd name="connsiteY74" fmla="*/ 679240 h 4823205"/>
                  <a:gd name="connsiteX75" fmla="*/ 429892 w 1452264"/>
                  <a:gd name="connsiteY75" fmla="*/ 560222 h 4823205"/>
                  <a:gd name="connsiteX76" fmla="*/ 586627 w 1452264"/>
                  <a:gd name="connsiteY76" fmla="*/ 0 h 4823205"/>
                  <a:gd name="connsiteX77" fmla="*/ 842017 w 1452264"/>
                  <a:gd name="connsiteY77" fmla="*/ 252852 h 4823205"/>
                  <a:gd name="connsiteX78" fmla="*/ 854462 w 1452264"/>
                  <a:gd name="connsiteY78" fmla="*/ 375490 h 4823205"/>
                  <a:gd name="connsiteX79" fmla="*/ 818444 w 1452264"/>
                  <a:gd name="connsiteY79" fmla="*/ 404104 h 4823205"/>
                  <a:gd name="connsiteX80" fmla="*/ 756701 w 1452264"/>
                  <a:gd name="connsiteY80" fmla="*/ 561140 h 4823205"/>
                  <a:gd name="connsiteX81" fmla="*/ 749460 w 1452264"/>
                  <a:gd name="connsiteY81" fmla="*/ 608589 h 4823205"/>
                  <a:gd name="connsiteX82" fmla="*/ 733130 w 1452264"/>
                  <a:gd name="connsiteY82" fmla="*/ 660187 h 4823205"/>
                  <a:gd name="connsiteX83" fmla="*/ 705714 w 1452264"/>
                  <a:gd name="connsiteY83" fmla="*/ 687345 h 4823205"/>
                  <a:gd name="connsiteX84" fmla="*/ 673967 w 1452264"/>
                  <a:gd name="connsiteY84" fmla="*/ 687345 h 4823205"/>
                  <a:gd name="connsiteX85" fmla="*/ 641591 w 1452264"/>
                  <a:gd name="connsiteY85" fmla="*/ 671076 h 4823205"/>
                  <a:gd name="connsiteX86" fmla="*/ 514845 w 1452264"/>
                  <a:gd name="connsiteY86" fmla="*/ 616468 h 4823205"/>
                  <a:gd name="connsiteX87" fmla="*/ 448661 w 1452264"/>
                  <a:gd name="connsiteY87" fmla="*/ 543657 h 4823205"/>
                  <a:gd name="connsiteX88" fmla="*/ 403644 w 1452264"/>
                  <a:gd name="connsiteY88" fmla="*/ 422306 h 4823205"/>
                  <a:gd name="connsiteX89" fmla="*/ 376278 w 1452264"/>
                  <a:gd name="connsiteY89" fmla="*/ 441448 h 4823205"/>
                  <a:gd name="connsiteX90" fmla="*/ 324182 w 1452264"/>
                  <a:gd name="connsiteY90" fmla="*/ 316277 h 4823205"/>
                  <a:gd name="connsiteX91" fmla="*/ 356291 w 1452264"/>
                  <a:gd name="connsiteY91" fmla="*/ 286332 h 4823205"/>
                  <a:gd name="connsiteX92" fmla="*/ 586627 w 1452264"/>
                  <a:gd name="connsiteY92"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501496 w 1452264"/>
                  <a:gd name="connsiteY48" fmla="*/ 4253773 h 4823205"/>
                  <a:gd name="connsiteX49" fmla="*/ 479133 w 1452264"/>
                  <a:gd name="connsiteY49" fmla="*/ 4388672 h 4823205"/>
                  <a:gd name="connsiteX50" fmla="*/ 450044 w 1452264"/>
                  <a:gd name="connsiteY50" fmla="*/ 4573437 h 4823205"/>
                  <a:gd name="connsiteX51" fmla="*/ 622022 w 1452264"/>
                  <a:gd name="connsiteY51" fmla="*/ 4745669 h 4823205"/>
                  <a:gd name="connsiteX52" fmla="*/ 417599 w 1452264"/>
                  <a:gd name="connsiteY52" fmla="*/ 4817381 h 4823205"/>
                  <a:gd name="connsiteX53" fmla="*/ 215772 w 1452264"/>
                  <a:gd name="connsiteY53" fmla="*/ 4675439 h 4823205"/>
                  <a:gd name="connsiteX54" fmla="*/ 257311 w 1452264"/>
                  <a:gd name="connsiteY54" fmla="*/ 4553722 h 4823205"/>
                  <a:gd name="connsiteX55" fmla="*/ 209430 w 1452264"/>
                  <a:gd name="connsiteY55" fmla="*/ 4405033 h 4823205"/>
                  <a:gd name="connsiteX56" fmla="*/ 221594 w 1452264"/>
                  <a:gd name="connsiteY56" fmla="*/ 4253770 h 4823205"/>
                  <a:gd name="connsiteX57" fmla="*/ 227107 w 1452264"/>
                  <a:gd name="connsiteY57" fmla="*/ 4215541 h 4823205"/>
                  <a:gd name="connsiteX58" fmla="*/ 199099 w 1452264"/>
                  <a:gd name="connsiteY58" fmla="*/ 4196657 h 4823205"/>
                  <a:gd name="connsiteX59" fmla="*/ 110692 w 1452264"/>
                  <a:gd name="connsiteY59" fmla="*/ 4079628 h 4823205"/>
                  <a:gd name="connsiteX60" fmla="*/ 138440 w 1452264"/>
                  <a:gd name="connsiteY60" fmla="*/ 2545626 h 4823205"/>
                  <a:gd name="connsiteX61" fmla="*/ 209958 w 1452264"/>
                  <a:gd name="connsiteY61" fmla="*/ 1909483 h 4823205"/>
                  <a:gd name="connsiteX62" fmla="*/ 218313 w 1452264"/>
                  <a:gd name="connsiteY62" fmla="*/ 1851243 h 4823205"/>
                  <a:gd name="connsiteX63" fmla="*/ 218313 w 1452264"/>
                  <a:gd name="connsiteY63" fmla="*/ 1835088 h 4823205"/>
                  <a:gd name="connsiteX64" fmla="*/ 195640 w 1452264"/>
                  <a:gd name="connsiteY64" fmla="*/ 1802722 h 4823205"/>
                  <a:gd name="connsiteX65" fmla="*/ 218313 w 1452264"/>
                  <a:gd name="connsiteY65" fmla="*/ 1695787 h 4823205"/>
                  <a:gd name="connsiteX66" fmla="*/ 162481 w 1452264"/>
                  <a:gd name="connsiteY66" fmla="*/ 1585902 h 4823205"/>
                  <a:gd name="connsiteX67" fmla="*/ 134537 w 1452264"/>
                  <a:gd name="connsiteY67" fmla="*/ 1514532 h 4823205"/>
                  <a:gd name="connsiteX68" fmla="*/ 142193 w 1452264"/>
                  <a:gd name="connsiteY68" fmla="*/ 1441045 h 4823205"/>
                  <a:gd name="connsiteX69" fmla="*/ 117580 w 1452264"/>
                  <a:gd name="connsiteY69" fmla="*/ 1424719 h 4823205"/>
                  <a:gd name="connsiteX70" fmla="*/ 94262 w 1452264"/>
                  <a:gd name="connsiteY70" fmla="*/ 1317009 h 4823205"/>
                  <a:gd name="connsiteX71" fmla="*/ 24747 w 1452264"/>
                  <a:gd name="connsiteY71" fmla="*/ 1153622 h 4823205"/>
                  <a:gd name="connsiteX72" fmla="*/ 4228 w 1452264"/>
                  <a:gd name="connsiteY72" fmla="*/ 993508 h 4823205"/>
                  <a:gd name="connsiteX73" fmla="*/ 37077 w 1452264"/>
                  <a:gd name="connsiteY73" fmla="*/ 792428 h 4823205"/>
                  <a:gd name="connsiteX74" fmla="*/ 295196 w 1452264"/>
                  <a:gd name="connsiteY74" fmla="*/ 679240 h 4823205"/>
                  <a:gd name="connsiteX75" fmla="*/ 429892 w 1452264"/>
                  <a:gd name="connsiteY75" fmla="*/ 560222 h 4823205"/>
                  <a:gd name="connsiteX76" fmla="*/ 586627 w 1452264"/>
                  <a:gd name="connsiteY76" fmla="*/ 0 h 4823205"/>
                  <a:gd name="connsiteX77" fmla="*/ 842017 w 1452264"/>
                  <a:gd name="connsiteY77" fmla="*/ 252852 h 4823205"/>
                  <a:gd name="connsiteX78" fmla="*/ 854462 w 1452264"/>
                  <a:gd name="connsiteY78" fmla="*/ 375490 h 4823205"/>
                  <a:gd name="connsiteX79" fmla="*/ 818444 w 1452264"/>
                  <a:gd name="connsiteY79" fmla="*/ 404104 h 4823205"/>
                  <a:gd name="connsiteX80" fmla="*/ 756701 w 1452264"/>
                  <a:gd name="connsiteY80" fmla="*/ 561140 h 4823205"/>
                  <a:gd name="connsiteX81" fmla="*/ 749460 w 1452264"/>
                  <a:gd name="connsiteY81" fmla="*/ 608589 h 4823205"/>
                  <a:gd name="connsiteX82" fmla="*/ 733130 w 1452264"/>
                  <a:gd name="connsiteY82" fmla="*/ 660187 h 4823205"/>
                  <a:gd name="connsiteX83" fmla="*/ 705714 w 1452264"/>
                  <a:gd name="connsiteY83" fmla="*/ 687345 h 4823205"/>
                  <a:gd name="connsiteX84" fmla="*/ 673967 w 1452264"/>
                  <a:gd name="connsiteY84" fmla="*/ 687345 h 4823205"/>
                  <a:gd name="connsiteX85" fmla="*/ 641591 w 1452264"/>
                  <a:gd name="connsiteY85" fmla="*/ 671076 h 4823205"/>
                  <a:gd name="connsiteX86" fmla="*/ 514845 w 1452264"/>
                  <a:gd name="connsiteY86" fmla="*/ 616468 h 4823205"/>
                  <a:gd name="connsiteX87" fmla="*/ 448661 w 1452264"/>
                  <a:gd name="connsiteY87" fmla="*/ 543657 h 4823205"/>
                  <a:gd name="connsiteX88" fmla="*/ 403644 w 1452264"/>
                  <a:gd name="connsiteY88" fmla="*/ 422306 h 4823205"/>
                  <a:gd name="connsiteX89" fmla="*/ 376278 w 1452264"/>
                  <a:gd name="connsiteY89" fmla="*/ 441448 h 4823205"/>
                  <a:gd name="connsiteX90" fmla="*/ 324182 w 1452264"/>
                  <a:gd name="connsiteY90" fmla="*/ 316277 h 4823205"/>
                  <a:gd name="connsiteX91" fmla="*/ 356291 w 1452264"/>
                  <a:gd name="connsiteY91" fmla="*/ 286332 h 4823205"/>
                  <a:gd name="connsiteX92" fmla="*/ 586627 w 1452264"/>
                  <a:gd name="connsiteY92" fmla="*/ 0 h 48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452264" h="4823205">
                    <a:moveTo>
                      <a:pt x="801243" y="1319324"/>
                    </a:moveTo>
                    <a:cubicBezTo>
                      <a:pt x="856763" y="1378690"/>
                      <a:pt x="851210" y="1393008"/>
                      <a:pt x="841217" y="1434564"/>
                    </a:cubicBezTo>
                    <a:cubicBezTo>
                      <a:pt x="871197" y="1429326"/>
                      <a:pt x="882301" y="1369611"/>
                      <a:pt x="848989" y="1345515"/>
                    </a:cubicBezTo>
                    <a:lnTo>
                      <a:pt x="801243" y="1319324"/>
                    </a:lnTo>
                    <a:close/>
                    <a:moveTo>
                      <a:pt x="429892" y="560222"/>
                    </a:moveTo>
                    <a:cubicBezTo>
                      <a:pt x="430958" y="560539"/>
                      <a:pt x="431894" y="561343"/>
                      <a:pt x="432699" y="562690"/>
                    </a:cubicBezTo>
                    <a:cubicBezTo>
                      <a:pt x="427201" y="578230"/>
                      <a:pt x="488110" y="614706"/>
                      <a:pt x="534661" y="671365"/>
                    </a:cubicBezTo>
                    <a:lnTo>
                      <a:pt x="629248" y="718627"/>
                    </a:lnTo>
                    <a:cubicBezTo>
                      <a:pt x="656886" y="730930"/>
                      <a:pt x="641024" y="781465"/>
                      <a:pt x="661932" y="780988"/>
                    </a:cubicBezTo>
                    <a:cubicBezTo>
                      <a:pt x="668756" y="783578"/>
                      <a:pt x="717620" y="787268"/>
                      <a:pt x="725278" y="780988"/>
                    </a:cubicBezTo>
                    <a:cubicBezTo>
                      <a:pt x="732936" y="774708"/>
                      <a:pt x="705928" y="725988"/>
                      <a:pt x="724404" y="718517"/>
                    </a:cubicBezTo>
                    <a:cubicBezTo>
                      <a:pt x="724925" y="702365"/>
                      <a:pt x="747478" y="697230"/>
                      <a:pt x="747999" y="681078"/>
                    </a:cubicBezTo>
                    <a:lnTo>
                      <a:pt x="753555" y="623540"/>
                    </a:lnTo>
                    <a:cubicBezTo>
                      <a:pt x="768831" y="670487"/>
                      <a:pt x="775223" y="693339"/>
                      <a:pt x="788278" y="700476"/>
                    </a:cubicBezTo>
                    <a:cubicBezTo>
                      <a:pt x="880942" y="738678"/>
                      <a:pt x="963611" y="747547"/>
                      <a:pt x="1057385" y="779463"/>
                    </a:cubicBezTo>
                    <a:cubicBezTo>
                      <a:pt x="1085076" y="791526"/>
                      <a:pt x="1121649" y="788921"/>
                      <a:pt x="1140456" y="815650"/>
                    </a:cubicBezTo>
                    <a:cubicBezTo>
                      <a:pt x="1171809" y="846214"/>
                      <a:pt x="1174292" y="921825"/>
                      <a:pt x="1184548" y="952388"/>
                    </a:cubicBezTo>
                    <a:cubicBezTo>
                      <a:pt x="1202376" y="978507"/>
                      <a:pt x="1204658" y="977386"/>
                      <a:pt x="1214714" y="989885"/>
                    </a:cubicBezTo>
                    <a:cubicBezTo>
                      <a:pt x="1214321" y="1008750"/>
                      <a:pt x="1213927" y="1027615"/>
                      <a:pt x="1213534" y="1046479"/>
                    </a:cubicBezTo>
                    <a:cubicBezTo>
                      <a:pt x="1226257" y="1065838"/>
                      <a:pt x="1216772" y="1054817"/>
                      <a:pt x="1232827" y="1068938"/>
                    </a:cubicBezTo>
                    <a:lnTo>
                      <a:pt x="1228039" y="1092881"/>
                    </a:lnTo>
                    <a:cubicBezTo>
                      <a:pt x="1238757" y="1098745"/>
                      <a:pt x="1242812" y="1093085"/>
                      <a:pt x="1255752" y="1107329"/>
                    </a:cubicBezTo>
                    <a:cubicBezTo>
                      <a:pt x="1264966" y="1121836"/>
                      <a:pt x="1254194" y="1138438"/>
                      <a:pt x="1253415" y="1153993"/>
                    </a:cubicBezTo>
                    <a:cubicBezTo>
                      <a:pt x="1286450" y="1168391"/>
                      <a:pt x="1341691" y="1266599"/>
                      <a:pt x="1374725" y="1335473"/>
                    </a:cubicBezTo>
                    <a:lnTo>
                      <a:pt x="1426173" y="1365811"/>
                    </a:lnTo>
                    <a:cubicBezTo>
                      <a:pt x="1443631" y="1417662"/>
                      <a:pt x="1454427" y="1440179"/>
                      <a:pt x="1451897" y="1515078"/>
                    </a:cubicBezTo>
                    <a:cubicBezTo>
                      <a:pt x="1418625" y="1590471"/>
                      <a:pt x="1413111" y="1637578"/>
                      <a:pt x="1298780" y="1661637"/>
                    </a:cubicBezTo>
                    <a:lnTo>
                      <a:pt x="1155447" y="1663492"/>
                    </a:lnTo>
                    <a:cubicBezTo>
                      <a:pt x="1130540" y="1658697"/>
                      <a:pt x="1138945" y="1659141"/>
                      <a:pt x="1118480" y="1640728"/>
                    </a:cubicBezTo>
                    <a:lnTo>
                      <a:pt x="1111335" y="1695576"/>
                    </a:lnTo>
                    <a:lnTo>
                      <a:pt x="1122090" y="1824178"/>
                    </a:lnTo>
                    <a:cubicBezTo>
                      <a:pt x="1151227" y="1955834"/>
                      <a:pt x="1259250" y="2223344"/>
                      <a:pt x="1279005" y="2545467"/>
                    </a:cubicBezTo>
                    <a:cubicBezTo>
                      <a:pt x="1286318" y="2945712"/>
                      <a:pt x="1340735" y="3846483"/>
                      <a:pt x="1315471" y="4246515"/>
                    </a:cubicBezTo>
                    <a:cubicBezTo>
                      <a:pt x="1238982" y="4256865"/>
                      <a:pt x="1224688" y="4253773"/>
                      <a:pt x="1116989" y="4253773"/>
                    </a:cubicBezTo>
                    <a:lnTo>
                      <a:pt x="1101160" y="4253773"/>
                    </a:lnTo>
                    <a:cubicBezTo>
                      <a:pt x="1100819" y="4259256"/>
                      <a:pt x="1100477" y="4264739"/>
                      <a:pt x="1100136" y="4270222"/>
                    </a:cubicBezTo>
                    <a:cubicBezTo>
                      <a:pt x="1098029" y="4280929"/>
                      <a:pt x="1094449" y="4291726"/>
                      <a:pt x="1089308" y="4302884"/>
                    </a:cubicBezTo>
                    <a:cubicBezTo>
                      <a:pt x="1074036" y="4334613"/>
                      <a:pt x="1079950" y="4352639"/>
                      <a:pt x="1115642" y="4368867"/>
                    </a:cubicBezTo>
                    <a:cubicBezTo>
                      <a:pt x="1132216" y="4381989"/>
                      <a:pt x="1149939" y="4389626"/>
                      <a:pt x="1101724" y="4455758"/>
                    </a:cubicBezTo>
                    <a:cubicBezTo>
                      <a:pt x="1070888" y="4499077"/>
                      <a:pt x="1259381" y="4597118"/>
                      <a:pt x="1424694" y="4699909"/>
                    </a:cubicBezTo>
                    <a:cubicBezTo>
                      <a:pt x="1453514" y="4721957"/>
                      <a:pt x="1463573" y="4778900"/>
                      <a:pt x="1436128" y="4801438"/>
                    </a:cubicBezTo>
                    <a:cubicBezTo>
                      <a:pt x="1392166" y="4817799"/>
                      <a:pt x="1261693" y="4807244"/>
                      <a:pt x="1150447" y="4794769"/>
                    </a:cubicBezTo>
                    <a:cubicBezTo>
                      <a:pt x="1031969" y="4776606"/>
                      <a:pt x="969242" y="4731529"/>
                      <a:pt x="852688" y="4682606"/>
                    </a:cubicBezTo>
                    <a:cubicBezTo>
                      <a:pt x="816549" y="4663187"/>
                      <a:pt x="843850" y="4589902"/>
                      <a:pt x="846159" y="4554122"/>
                    </a:cubicBezTo>
                    <a:cubicBezTo>
                      <a:pt x="852347" y="4534945"/>
                      <a:pt x="821723" y="4513722"/>
                      <a:pt x="834045" y="4496590"/>
                    </a:cubicBezTo>
                    <a:cubicBezTo>
                      <a:pt x="873399" y="4445092"/>
                      <a:pt x="796916" y="4399153"/>
                      <a:pt x="855617" y="4358249"/>
                    </a:cubicBezTo>
                    <a:cubicBezTo>
                      <a:pt x="869550" y="4344509"/>
                      <a:pt x="843448" y="4327258"/>
                      <a:pt x="828484" y="4288694"/>
                    </a:cubicBezTo>
                    <a:lnTo>
                      <a:pt x="821430" y="4253773"/>
                    </a:lnTo>
                    <a:lnTo>
                      <a:pt x="501496" y="4253773"/>
                    </a:lnTo>
                    <a:lnTo>
                      <a:pt x="479133" y="4388672"/>
                    </a:lnTo>
                    <a:cubicBezTo>
                      <a:pt x="445931" y="4455864"/>
                      <a:pt x="440585" y="4528127"/>
                      <a:pt x="450044" y="4573437"/>
                    </a:cubicBezTo>
                    <a:cubicBezTo>
                      <a:pt x="519614" y="4657325"/>
                      <a:pt x="531144" y="4669226"/>
                      <a:pt x="622022" y="4745669"/>
                    </a:cubicBezTo>
                    <a:cubicBezTo>
                      <a:pt x="692881" y="4800059"/>
                      <a:pt x="608108" y="4838334"/>
                      <a:pt x="417599" y="4817381"/>
                    </a:cubicBezTo>
                    <a:cubicBezTo>
                      <a:pt x="325738" y="4785490"/>
                      <a:pt x="237973" y="4758010"/>
                      <a:pt x="215772" y="4675439"/>
                    </a:cubicBezTo>
                    <a:cubicBezTo>
                      <a:pt x="209507" y="4642010"/>
                      <a:pt x="268401" y="4585350"/>
                      <a:pt x="257311" y="4553722"/>
                    </a:cubicBezTo>
                    <a:cubicBezTo>
                      <a:pt x="233755" y="4499946"/>
                      <a:pt x="233476" y="4469033"/>
                      <a:pt x="209430" y="4405033"/>
                    </a:cubicBezTo>
                    <a:cubicBezTo>
                      <a:pt x="202014" y="4371541"/>
                      <a:pt x="211909" y="4312453"/>
                      <a:pt x="221594" y="4253770"/>
                    </a:cubicBezTo>
                    <a:lnTo>
                      <a:pt x="227107" y="4215541"/>
                    </a:lnTo>
                    <a:lnTo>
                      <a:pt x="199099" y="4196657"/>
                    </a:lnTo>
                    <a:cubicBezTo>
                      <a:pt x="97750" y="4196136"/>
                      <a:pt x="110692" y="4133478"/>
                      <a:pt x="110692" y="4079628"/>
                    </a:cubicBezTo>
                    <a:lnTo>
                      <a:pt x="138440" y="2545626"/>
                    </a:lnTo>
                    <a:cubicBezTo>
                      <a:pt x="145572" y="2427170"/>
                      <a:pt x="183529" y="2101610"/>
                      <a:pt x="209958" y="1909483"/>
                    </a:cubicBezTo>
                    <a:lnTo>
                      <a:pt x="218313" y="1851243"/>
                    </a:lnTo>
                    <a:lnTo>
                      <a:pt x="218313" y="1835088"/>
                    </a:lnTo>
                    <a:lnTo>
                      <a:pt x="195640" y="1802722"/>
                    </a:lnTo>
                    <a:lnTo>
                      <a:pt x="218313" y="1695787"/>
                    </a:lnTo>
                    <a:lnTo>
                      <a:pt x="162481" y="1585902"/>
                    </a:lnTo>
                    <a:cubicBezTo>
                      <a:pt x="153166" y="1558620"/>
                      <a:pt x="150514" y="1550195"/>
                      <a:pt x="134537" y="1514532"/>
                    </a:cubicBezTo>
                    <a:cubicBezTo>
                      <a:pt x="136349" y="1480957"/>
                      <a:pt x="131498" y="1481953"/>
                      <a:pt x="142193" y="1441045"/>
                    </a:cubicBezTo>
                    <a:lnTo>
                      <a:pt x="117580" y="1424719"/>
                    </a:lnTo>
                    <a:cubicBezTo>
                      <a:pt x="110918" y="1391260"/>
                      <a:pt x="119801" y="1378754"/>
                      <a:pt x="94262" y="1317009"/>
                    </a:cubicBezTo>
                    <a:cubicBezTo>
                      <a:pt x="73311" y="1273372"/>
                      <a:pt x="46808" y="1233926"/>
                      <a:pt x="24747" y="1153622"/>
                    </a:cubicBezTo>
                    <a:cubicBezTo>
                      <a:pt x="8284" y="1091171"/>
                      <a:pt x="24022" y="1063293"/>
                      <a:pt x="4228" y="993508"/>
                    </a:cubicBezTo>
                    <a:cubicBezTo>
                      <a:pt x="4073" y="902386"/>
                      <a:pt x="-17178" y="899265"/>
                      <a:pt x="37077" y="792428"/>
                    </a:cubicBezTo>
                    <a:cubicBezTo>
                      <a:pt x="87585" y="745269"/>
                      <a:pt x="199163" y="705445"/>
                      <a:pt x="295196" y="679240"/>
                    </a:cubicBezTo>
                    <a:cubicBezTo>
                      <a:pt x="368702" y="660169"/>
                      <a:pt x="413905" y="555467"/>
                      <a:pt x="429892" y="560222"/>
                    </a:cubicBezTo>
                    <a:close/>
                    <a:moveTo>
                      <a:pt x="586627" y="0"/>
                    </a:moveTo>
                    <a:cubicBezTo>
                      <a:pt x="818698" y="3616"/>
                      <a:pt x="822029" y="152853"/>
                      <a:pt x="842017" y="252852"/>
                    </a:cubicBezTo>
                    <a:cubicBezTo>
                      <a:pt x="892432" y="230873"/>
                      <a:pt x="858456" y="352420"/>
                      <a:pt x="854462" y="375490"/>
                    </a:cubicBezTo>
                    <a:cubicBezTo>
                      <a:pt x="842456" y="418553"/>
                      <a:pt x="832671" y="410281"/>
                      <a:pt x="818444" y="404104"/>
                    </a:cubicBezTo>
                    <a:cubicBezTo>
                      <a:pt x="815629" y="478449"/>
                      <a:pt x="795048" y="515081"/>
                      <a:pt x="756701" y="561140"/>
                    </a:cubicBezTo>
                    <a:cubicBezTo>
                      <a:pt x="750957" y="579051"/>
                      <a:pt x="751874" y="592772"/>
                      <a:pt x="749460" y="608589"/>
                    </a:cubicBezTo>
                    <a:cubicBezTo>
                      <a:pt x="749512" y="629259"/>
                      <a:pt x="742932" y="646079"/>
                      <a:pt x="733130" y="660187"/>
                    </a:cubicBezTo>
                    <a:lnTo>
                      <a:pt x="705714" y="687345"/>
                    </a:lnTo>
                    <a:lnTo>
                      <a:pt x="673967" y="687345"/>
                    </a:lnTo>
                    <a:lnTo>
                      <a:pt x="641591" y="671076"/>
                    </a:lnTo>
                    <a:cubicBezTo>
                      <a:pt x="604894" y="672778"/>
                      <a:pt x="587074" y="691243"/>
                      <a:pt x="514845" y="616468"/>
                    </a:cubicBezTo>
                    <a:cubicBezTo>
                      <a:pt x="490193" y="592198"/>
                      <a:pt x="468872" y="575261"/>
                      <a:pt x="448661" y="543657"/>
                    </a:cubicBezTo>
                    <a:cubicBezTo>
                      <a:pt x="422552" y="507398"/>
                      <a:pt x="418650" y="462757"/>
                      <a:pt x="403644" y="422306"/>
                    </a:cubicBezTo>
                    <a:cubicBezTo>
                      <a:pt x="394522" y="428687"/>
                      <a:pt x="387620" y="439258"/>
                      <a:pt x="376278" y="441448"/>
                    </a:cubicBezTo>
                    <a:cubicBezTo>
                      <a:pt x="358172" y="443724"/>
                      <a:pt x="327852" y="369524"/>
                      <a:pt x="324182" y="316277"/>
                    </a:cubicBezTo>
                    <a:cubicBezTo>
                      <a:pt x="323040" y="277660"/>
                      <a:pt x="338556" y="286187"/>
                      <a:pt x="356291" y="286332"/>
                    </a:cubicBezTo>
                    <a:cubicBezTo>
                      <a:pt x="324621" y="126983"/>
                      <a:pt x="407322" y="7443"/>
                      <a:pt x="586627"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1">
                  <a:solidFill>
                    <a:prstClr val="white"/>
                  </a:solidFill>
                </a:endParaRPr>
              </a:p>
            </p:txBody>
          </p:sp>
          <p:grpSp>
            <p:nvGrpSpPr>
              <p:cNvPr id="26" name="Group 91">
                <a:extLst>
                  <a:ext uri="{FF2B5EF4-FFF2-40B4-BE49-F238E27FC236}">
                    <a16:creationId xmlns:a16="http://schemas.microsoft.com/office/drawing/2014/main" id="{CD740D3D-456D-4FA9-B6F4-CEED2D7731A9}"/>
                  </a:ext>
                </a:extLst>
              </p:cNvPr>
              <p:cNvGrpSpPr/>
              <p:nvPr/>
            </p:nvGrpSpPr>
            <p:grpSpPr>
              <a:xfrm rot="21290877" flipH="1">
                <a:off x="2473085" y="2414764"/>
                <a:ext cx="415327" cy="644386"/>
                <a:chOff x="8581302" y="2038601"/>
                <a:chExt cx="2210098" cy="3429001"/>
              </a:xfrm>
            </p:grpSpPr>
            <p:sp>
              <p:nvSpPr>
                <p:cNvPr id="93" name="Freeform: Shape 92">
                  <a:extLst>
                    <a:ext uri="{FF2B5EF4-FFF2-40B4-BE49-F238E27FC236}">
                      <a16:creationId xmlns:a16="http://schemas.microsoft.com/office/drawing/2014/main" id="{68D64CDF-DE74-4E2D-A9A4-A9FC1CE80D29}"/>
                    </a:ext>
                  </a:extLst>
                </p:cNvPr>
                <p:cNvSpPr/>
                <p:nvPr/>
              </p:nvSpPr>
              <p:spPr>
                <a:xfrm>
                  <a:off x="8643533" y="2093970"/>
                  <a:ext cx="1632520" cy="2725401"/>
                </a:xfrm>
                <a:custGeom>
                  <a:avLst/>
                  <a:gdLst>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41201 w 1632518"/>
                    <a:gd name="connsiteY4" fmla="*/ 470231 h 2770714"/>
                    <a:gd name="connsiteX5" fmla="*/ 71592 w 1632518"/>
                    <a:gd name="connsiteY5" fmla="*/ 637177 h 2770714"/>
                    <a:gd name="connsiteX6" fmla="*/ 70464 w 1632518"/>
                    <a:gd name="connsiteY6" fmla="*/ 644185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0464 w 1632518"/>
                    <a:gd name="connsiteY6" fmla="*/ 644185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9037 w 1632518"/>
                    <a:gd name="connsiteY6" fmla="*/ 629897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8873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64612 w 1632518"/>
                    <a:gd name="connsiteY0" fmla="*/ 339552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64612 w 1632518"/>
                    <a:gd name="connsiteY15" fmla="*/ 339552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64612 w 1632518"/>
                    <a:gd name="connsiteY0" fmla="*/ 339552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64612 w 1632518"/>
                    <a:gd name="connsiteY15" fmla="*/ 339552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71423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632518" h="2770714">
                      <a:moveTo>
                        <a:pt x="64612" y="339552"/>
                      </a:moveTo>
                      <a:cubicBezTo>
                        <a:pt x="73393" y="338265"/>
                        <a:pt x="71763" y="378123"/>
                        <a:pt x="71831" y="395820"/>
                      </a:cubicBezTo>
                      <a:cubicBezTo>
                        <a:pt x="71900" y="413518"/>
                        <a:pt x="57656" y="431003"/>
                        <a:pt x="65023" y="445737"/>
                      </a:cubicBezTo>
                      <a:lnTo>
                        <a:pt x="74747" y="464124"/>
                      </a:lnTo>
                      <a:lnTo>
                        <a:pt x="49773" y="470231"/>
                      </a:lnTo>
                      <a:lnTo>
                        <a:pt x="77307" y="631462"/>
                      </a:lnTo>
                      <a:cubicBezTo>
                        <a:pt x="76931" y="637608"/>
                        <a:pt x="76556" y="643754"/>
                        <a:pt x="76180" y="649900"/>
                      </a:cubicBezTo>
                      <a:cubicBezTo>
                        <a:pt x="72664" y="659318"/>
                        <a:pt x="61339" y="662226"/>
                        <a:pt x="52967" y="670095"/>
                      </a:cubicBezTo>
                      <a:cubicBezTo>
                        <a:pt x="47275" y="675118"/>
                        <a:pt x="44596" y="683490"/>
                        <a:pt x="40912" y="690522"/>
                      </a:cubicBezTo>
                      <a:cubicBezTo>
                        <a:pt x="38903" y="694540"/>
                        <a:pt x="38233" y="699563"/>
                        <a:pt x="35555" y="702577"/>
                      </a:cubicBezTo>
                      <a:cubicBezTo>
                        <a:pt x="31201" y="706930"/>
                        <a:pt x="25174" y="710279"/>
                        <a:pt x="19816" y="713962"/>
                      </a:cubicBezTo>
                      <a:cubicBezTo>
                        <a:pt x="16467" y="708605"/>
                        <a:pt x="11110" y="703582"/>
                        <a:pt x="10105" y="697889"/>
                      </a:cubicBezTo>
                      <a:cubicBezTo>
                        <a:pt x="7091" y="681146"/>
                        <a:pt x="4747" y="664403"/>
                        <a:pt x="3743" y="647660"/>
                      </a:cubicBezTo>
                      <a:cubicBezTo>
                        <a:pt x="-611" y="579347"/>
                        <a:pt x="-3290" y="511370"/>
                        <a:pt x="8096" y="443393"/>
                      </a:cubicBezTo>
                      <a:cubicBezTo>
                        <a:pt x="10440" y="429998"/>
                        <a:pt x="13788" y="416269"/>
                        <a:pt x="19146" y="403544"/>
                      </a:cubicBezTo>
                      <a:cubicBezTo>
                        <a:pt x="22328" y="395508"/>
                        <a:pt x="55831" y="340839"/>
                        <a:pt x="64612" y="339552"/>
                      </a:cubicBezTo>
                      <a:close/>
                      <a:moveTo>
                        <a:pt x="142784" y="431"/>
                      </a:moveTo>
                      <a:cubicBezTo>
                        <a:pt x="151292" y="1541"/>
                        <a:pt x="160208" y="4806"/>
                        <a:pt x="169165" y="10415"/>
                      </a:cubicBezTo>
                      <a:cubicBezTo>
                        <a:pt x="191266" y="24144"/>
                        <a:pt x="211693" y="43566"/>
                        <a:pt x="228101" y="63993"/>
                      </a:cubicBezTo>
                      <a:cubicBezTo>
                        <a:pt x="257234" y="100493"/>
                        <a:pt x="285028" y="138667"/>
                        <a:pt x="310142" y="178181"/>
                      </a:cubicBezTo>
                      <a:cubicBezTo>
                        <a:pt x="364725" y="263571"/>
                        <a:pt x="430693" y="338246"/>
                        <a:pt x="504698" y="406893"/>
                      </a:cubicBezTo>
                      <a:cubicBezTo>
                        <a:pt x="558276" y="456787"/>
                        <a:pt x="611519" y="507352"/>
                        <a:pt x="656056" y="565953"/>
                      </a:cubicBezTo>
                      <a:cubicBezTo>
                        <a:pt x="709634" y="636274"/>
                        <a:pt x="748479" y="714967"/>
                        <a:pt x="787323" y="793660"/>
                      </a:cubicBezTo>
                      <a:cubicBezTo>
                        <a:pt x="818130" y="855945"/>
                        <a:pt x="847598" y="918899"/>
                        <a:pt x="879411" y="980514"/>
                      </a:cubicBezTo>
                      <a:cubicBezTo>
                        <a:pt x="899168" y="1019023"/>
                        <a:pt x="923613" y="1055524"/>
                        <a:pt x="956764" y="1083987"/>
                      </a:cubicBezTo>
                      <a:cubicBezTo>
                        <a:pt x="973507" y="1098721"/>
                        <a:pt x="994604" y="1108432"/>
                        <a:pt x="1014026" y="1119817"/>
                      </a:cubicBezTo>
                      <a:cubicBezTo>
                        <a:pt x="1017709" y="1121826"/>
                        <a:pt x="1023067" y="1120487"/>
                        <a:pt x="1027755" y="1120822"/>
                      </a:cubicBezTo>
                      <a:cubicBezTo>
                        <a:pt x="1026751" y="1115799"/>
                        <a:pt x="1027420" y="1110106"/>
                        <a:pt x="1024741" y="1106088"/>
                      </a:cubicBezTo>
                      <a:cubicBezTo>
                        <a:pt x="1016035" y="1092693"/>
                        <a:pt x="1006324" y="1079634"/>
                        <a:pt x="996613" y="1067244"/>
                      </a:cubicBezTo>
                      <a:cubicBezTo>
                        <a:pt x="937677" y="991900"/>
                        <a:pt x="894145" y="907848"/>
                        <a:pt x="857644" y="819779"/>
                      </a:cubicBezTo>
                      <a:cubicBezTo>
                        <a:pt x="825162" y="741421"/>
                        <a:pt x="791342" y="663398"/>
                        <a:pt x="737763" y="596760"/>
                      </a:cubicBezTo>
                      <a:cubicBezTo>
                        <a:pt x="694900" y="543517"/>
                        <a:pt x="648354" y="493622"/>
                        <a:pt x="602813" y="443058"/>
                      </a:cubicBezTo>
                      <a:cubicBezTo>
                        <a:pt x="537515" y="371062"/>
                        <a:pt x="470207" y="300406"/>
                        <a:pt x="405913" y="227406"/>
                      </a:cubicBezTo>
                      <a:cubicBezTo>
                        <a:pt x="380799" y="198943"/>
                        <a:pt x="360372" y="165791"/>
                        <a:pt x="340280" y="133310"/>
                      </a:cubicBezTo>
                      <a:cubicBezTo>
                        <a:pt x="325211" y="108865"/>
                        <a:pt x="328895" y="101163"/>
                        <a:pt x="353340" y="85424"/>
                      </a:cubicBezTo>
                      <a:cubicBezTo>
                        <a:pt x="356019" y="83750"/>
                        <a:pt x="358698" y="82075"/>
                        <a:pt x="361377" y="80736"/>
                      </a:cubicBezTo>
                      <a:cubicBezTo>
                        <a:pt x="381468" y="69016"/>
                        <a:pt x="399886" y="67007"/>
                        <a:pt x="419308" y="85089"/>
                      </a:cubicBezTo>
                      <a:cubicBezTo>
                        <a:pt x="467528" y="129626"/>
                        <a:pt x="516753" y="172823"/>
                        <a:pt x="566313" y="216021"/>
                      </a:cubicBezTo>
                      <a:lnTo>
                        <a:pt x="768570" y="391489"/>
                      </a:lnTo>
                      <a:cubicBezTo>
                        <a:pt x="822149" y="438370"/>
                        <a:pt x="873048" y="487595"/>
                        <a:pt x="909548" y="549879"/>
                      </a:cubicBezTo>
                      <a:cubicBezTo>
                        <a:pt x="941026" y="603123"/>
                        <a:pt x="961452" y="661054"/>
                        <a:pt x="980539" y="719655"/>
                      </a:cubicBezTo>
                      <a:cubicBezTo>
                        <a:pt x="1014361" y="823798"/>
                        <a:pt x="1060572" y="921913"/>
                        <a:pt x="1125870" y="1009982"/>
                      </a:cubicBezTo>
                      <a:cubicBezTo>
                        <a:pt x="1149980" y="1042799"/>
                        <a:pt x="1180453" y="1070927"/>
                        <a:pt x="1208246" y="1101065"/>
                      </a:cubicBezTo>
                      <a:cubicBezTo>
                        <a:pt x="1212600" y="1105753"/>
                        <a:pt x="1218962" y="1108097"/>
                        <a:pt x="1224320" y="1111446"/>
                      </a:cubicBezTo>
                      <a:cubicBezTo>
                        <a:pt x="1225324" y="1110441"/>
                        <a:pt x="1226664" y="1109437"/>
                        <a:pt x="1227669" y="1108432"/>
                      </a:cubicBezTo>
                      <a:cubicBezTo>
                        <a:pt x="1218962" y="1092359"/>
                        <a:pt x="1210591" y="1075950"/>
                        <a:pt x="1201214" y="1060212"/>
                      </a:cubicBezTo>
                      <a:cubicBezTo>
                        <a:pt x="1127879" y="935642"/>
                        <a:pt x="1063586" y="806720"/>
                        <a:pt x="1015030" y="670430"/>
                      </a:cubicBezTo>
                      <a:cubicBezTo>
                        <a:pt x="1006659" y="646655"/>
                        <a:pt x="998957" y="622210"/>
                        <a:pt x="993934" y="597430"/>
                      </a:cubicBezTo>
                      <a:cubicBezTo>
                        <a:pt x="992260" y="588054"/>
                        <a:pt x="996278" y="573655"/>
                        <a:pt x="1002975" y="567292"/>
                      </a:cubicBezTo>
                      <a:cubicBezTo>
                        <a:pt x="1021058" y="550884"/>
                        <a:pt x="1040815" y="535815"/>
                        <a:pt x="1061911" y="524095"/>
                      </a:cubicBezTo>
                      <a:cubicBezTo>
                        <a:pt x="1085686" y="511035"/>
                        <a:pt x="1102764" y="520411"/>
                        <a:pt x="1107453" y="547535"/>
                      </a:cubicBezTo>
                      <a:cubicBezTo>
                        <a:pt x="1111136" y="568967"/>
                        <a:pt x="1111136" y="591068"/>
                        <a:pt x="1114485" y="612499"/>
                      </a:cubicBezTo>
                      <a:cubicBezTo>
                        <a:pt x="1135246" y="751132"/>
                        <a:pt x="1174760" y="883068"/>
                        <a:pt x="1247760" y="1004289"/>
                      </a:cubicBezTo>
                      <a:cubicBezTo>
                        <a:pt x="1289953" y="1074276"/>
                        <a:pt x="1330472" y="1145937"/>
                        <a:pt x="1359605" y="1222955"/>
                      </a:cubicBezTo>
                      <a:cubicBezTo>
                        <a:pt x="1378022" y="1271510"/>
                        <a:pt x="1387733" y="1322075"/>
                        <a:pt x="1391082" y="1373979"/>
                      </a:cubicBezTo>
                      <a:cubicBezTo>
                        <a:pt x="1394096" y="1422534"/>
                        <a:pt x="1395100" y="1471424"/>
                        <a:pt x="1402467" y="1519309"/>
                      </a:cubicBezTo>
                      <a:cubicBezTo>
                        <a:pt x="1407490" y="1551791"/>
                        <a:pt x="1419545" y="1583603"/>
                        <a:pt x="1431935" y="1614410"/>
                      </a:cubicBezTo>
                      <a:cubicBezTo>
                        <a:pt x="1471449" y="1711856"/>
                        <a:pt x="1496229" y="1813319"/>
                        <a:pt x="1511298" y="1917127"/>
                      </a:cubicBezTo>
                      <a:cubicBezTo>
                        <a:pt x="1517995" y="1963003"/>
                        <a:pt x="1523688" y="2008879"/>
                        <a:pt x="1527706" y="2055091"/>
                      </a:cubicBezTo>
                      <a:cubicBezTo>
                        <a:pt x="1531390" y="2094939"/>
                        <a:pt x="1548802" y="2125077"/>
                        <a:pt x="1582624" y="2146508"/>
                      </a:cubicBezTo>
                      <a:cubicBezTo>
                        <a:pt x="1598698" y="2156554"/>
                        <a:pt x="1614436" y="2167270"/>
                        <a:pt x="1632518" y="2178990"/>
                      </a:cubicBezTo>
                      <a:cubicBezTo>
                        <a:pt x="1615776" y="2197742"/>
                        <a:pt x="1601376" y="2215155"/>
                        <a:pt x="1585972" y="2231564"/>
                      </a:cubicBezTo>
                      <a:cubicBezTo>
                        <a:pt x="1472454" y="2352114"/>
                        <a:pt x="1384385" y="2488739"/>
                        <a:pt x="1322435" y="2642106"/>
                      </a:cubicBezTo>
                      <a:cubicBezTo>
                        <a:pt x="1310380" y="2671909"/>
                        <a:pt x="1302008" y="2702717"/>
                        <a:pt x="1291627" y="2732854"/>
                      </a:cubicBezTo>
                      <a:cubicBezTo>
                        <a:pt x="1288614" y="2741226"/>
                        <a:pt x="1285265" y="2749597"/>
                        <a:pt x="1281581" y="2757634"/>
                      </a:cubicBezTo>
                      <a:cubicBezTo>
                        <a:pt x="1273880" y="2774377"/>
                        <a:pt x="1267852" y="2775047"/>
                        <a:pt x="1257136" y="2759643"/>
                      </a:cubicBezTo>
                      <a:cubicBezTo>
                        <a:pt x="1243072" y="2739551"/>
                        <a:pt x="1230682" y="2718120"/>
                        <a:pt x="1215613" y="2699033"/>
                      </a:cubicBezTo>
                      <a:cubicBezTo>
                        <a:pt x="1191838" y="2668561"/>
                        <a:pt x="1166389" y="2639093"/>
                        <a:pt x="1141609" y="2609290"/>
                      </a:cubicBezTo>
                      <a:cubicBezTo>
                        <a:pt x="1112141" y="2574129"/>
                        <a:pt x="1074636" y="2549014"/>
                        <a:pt x="1036127" y="2525239"/>
                      </a:cubicBezTo>
                      <a:cubicBezTo>
                        <a:pt x="841236" y="2405692"/>
                        <a:pt x="705951" y="2234242"/>
                        <a:pt x="602813" y="2033659"/>
                      </a:cubicBezTo>
                      <a:cubicBezTo>
                        <a:pt x="560620" y="1951618"/>
                        <a:pt x="534836" y="1863549"/>
                        <a:pt x="512735" y="1774475"/>
                      </a:cubicBezTo>
                      <a:cubicBezTo>
                        <a:pt x="471547" y="1608048"/>
                        <a:pt x="407588" y="1449658"/>
                        <a:pt x="346308" y="1290263"/>
                      </a:cubicBezTo>
                      <a:cubicBezTo>
                        <a:pt x="301436" y="1174065"/>
                        <a:pt x="254711" y="1045619"/>
                        <a:pt x="217385" y="939660"/>
                      </a:cubicBezTo>
                      <a:cubicBezTo>
                        <a:pt x="198722" y="886681"/>
                        <a:pt x="180405" y="839003"/>
                        <a:pt x="164034" y="792764"/>
                      </a:cubicBezTo>
                      <a:lnTo>
                        <a:pt x="123569" y="658549"/>
                      </a:lnTo>
                      <a:lnTo>
                        <a:pt x="133251" y="656786"/>
                      </a:lnTo>
                      <a:lnTo>
                        <a:pt x="124153" y="606808"/>
                      </a:lnTo>
                      <a:lnTo>
                        <a:pt x="138135" y="562158"/>
                      </a:lnTo>
                      <a:cubicBezTo>
                        <a:pt x="148851" y="543071"/>
                        <a:pt x="177187" y="554717"/>
                        <a:pt x="193967" y="571423"/>
                      </a:cubicBezTo>
                      <a:cubicBezTo>
                        <a:pt x="210747" y="588129"/>
                        <a:pt x="213092" y="613802"/>
                        <a:pt x="238817" y="662394"/>
                      </a:cubicBezTo>
                      <a:cubicBezTo>
                        <a:pt x="264542" y="710986"/>
                        <a:pt x="317442" y="804740"/>
                        <a:pt x="348317" y="862977"/>
                      </a:cubicBezTo>
                      <a:cubicBezTo>
                        <a:pt x="379191" y="921213"/>
                        <a:pt x="404640" y="961248"/>
                        <a:pt x="424063" y="1011812"/>
                      </a:cubicBezTo>
                      <a:cubicBezTo>
                        <a:pt x="460897" y="1107248"/>
                        <a:pt x="493982" y="1197171"/>
                        <a:pt x="566313" y="1270506"/>
                      </a:cubicBezTo>
                      <a:cubicBezTo>
                        <a:pt x="574015" y="1278208"/>
                        <a:pt x="583056" y="1284235"/>
                        <a:pt x="591763" y="1290932"/>
                      </a:cubicBezTo>
                      <a:cubicBezTo>
                        <a:pt x="593102" y="1289928"/>
                        <a:pt x="594441" y="1288923"/>
                        <a:pt x="596116" y="1288254"/>
                      </a:cubicBezTo>
                      <a:cubicBezTo>
                        <a:pt x="594441" y="1282226"/>
                        <a:pt x="593102" y="1276198"/>
                        <a:pt x="590423" y="1270506"/>
                      </a:cubicBezTo>
                      <a:cubicBezTo>
                        <a:pt x="559951" y="1206212"/>
                        <a:pt x="528473" y="1142253"/>
                        <a:pt x="499005" y="1077290"/>
                      </a:cubicBezTo>
                      <a:cubicBezTo>
                        <a:pt x="459492" y="990225"/>
                        <a:pt x="422657" y="901821"/>
                        <a:pt x="382808" y="814756"/>
                      </a:cubicBezTo>
                      <a:cubicBezTo>
                        <a:pt x="341620" y="724678"/>
                        <a:pt x="296413" y="636944"/>
                        <a:pt x="239151" y="555572"/>
                      </a:cubicBezTo>
                      <a:cubicBezTo>
                        <a:pt x="220399" y="529118"/>
                        <a:pt x="198968" y="506012"/>
                        <a:pt x="165147" y="500320"/>
                      </a:cubicBezTo>
                      <a:cubicBezTo>
                        <a:pt x="139363" y="496134"/>
                        <a:pt x="122201" y="497808"/>
                        <a:pt x="110104" y="505301"/>
                      </a:cubicBezTo>
                      <a:lnTo>
                        <a:pt x="106388" y="509219"/>
                      </a:lnTo>
                      <a:lnTo>
                        <a:pt x="97427" y="459995"/>
                      </a:lnTo>
                      <a:lnTo>
                        <a:pt x="89674" y="461407"/>
                      </a:lnTo>
                      <a:cubicBezTo>
                        <a:pt x="89605" y="451719"/>
                        <a:pt x="89537" y="442030"/>
                        <a:pt x="89468" y="432342"/>
                      </a:cubicBezTo>
                      <a:cubicBezTo>
                        <a:pt x="83440" y="374746"/>
                        <a:pt x="76408" y="317484"/>
                        <a:pt x="69711" y="259888"/>
                      </a:cubicBezTo>
                      <a:cubicBezTo>
                        <a:pt x="68706" y="251516"/>
                        <a:pt x="67367" y="243145"/>
                        <a:pt x="67032" y="234773"/>
                      </a:cubicBezTo>
                      <a:cubicBezTo>
                        <a:pt x="66027" y="214681"/>
                        <a:pt x="75738" y="206310"/>
                        <a:pt x="95160" y="210663"/>
                      </a:cubicBezTo>
                      <a:cubicBezTo>
                        <a:pt x="127307" y="218030"/>
                        <a:pt x="156105" y="231759"/>
                        <a:pt x="177202" y="257879"/>
                      </a:cubicBezTo>
                      <a:cubicBezTo>
                        <a:pt x="195284" y="280315"/>
                        <a:pt x="212028" y="304090"/>
                        <a:pt x="227766" y="328200"/>
                      </a:cubicBezTo>
                      <a:cubicBezTo>
                        <a:pt x="267280" y="388475"/>
                        <a:pt x="303780" y="451095"/>
                        <a:pt x="345973" y="509361"/>
                      </a:cubicBezTo>
                      <a:cubicBezTo>
                        <a:pt x="379459" y="555572"/>
                        <a:pt x="418638" y="597430"/>
                        <a:pt x="456813" y="639958"/>
                      </a:cubicBezTo>
                      <a:cubicBezTo>
                        <a:pt x="543207" y="737068"/>
                        <a:pt x="600469" y="850587"/>
                        <a:pt x="648354" y="970133"/>
                      </a:cubicBezTo>
                      <a:cubicBezTo>
                        <a:pt x="675144" y="1037441"/>
                        <a:pt x="708295" y="1102070"/>
                        <a:pt x="739102" y="1167703"/>
                      </a:cubicBezTo>
                      <a:cubicBezTo>
                        <a:pt x="744460" y="1178753"/>
                        <a:pt x="753502" y="1187795"/>
                        <a:pt x="760534" y="1197841"/>
                      </a:cubicBezTo>
                      <a:cubicBezTo>
                        <a:pt x="762208" y="1197171"/>
                        <a:pt x="763547" y="1196166"/>
                        <a:pt x="765222" y="1195496"/>
                      </a:cubicBezTo>
                      <a:cubicBezTo>
                        <a:pt x="764217" y="1190139"/>
                        <a:pt x="764217" y="1184446"/>
                        <a:pt x="762543" y="1179423"/>
                      </a:cubicBezTo>
                      <a:cubicBezTo>
                        <a:pt x="726712" y="1062556"/>
                        <a:pt x="691887" y="945018"/>
                        <a:pt x="646010" y="831499"/>
                      </a:cubicBezTo>
                      <a:cubicBezTo>
                        <a:pt x="612189" y="748453"/>
                        <a:pt x="561960" y="675788"/>
                        <a:pt x="505703" y="606806"/>
                      </a:cubicBezTo>
                      <a:cubicBezTo>
                        <a:pt x="446097" y="533471"/>
                        <a:pt x="387161" y="459466"/>
                        <a:pt x="330904" y="383452"/>
                      </a:cubicBezTo>
                      <a:cubicBezTo>
                        <a:pt x="302106" y="344608"/>
                        <a:pt x="278665" y="301746"/>
                        <a:pt x="253551" y="259888"/>
                      </a:cubicBezTo>
                      <a:cubicBezTo>
                        <a:pt x="217385" y="199947"/>
                        <a:pt x="166486" y="162108"/>
                        <a:pt x="96500" y="150722"/>
                      </a:cubicBezTo>
                      <a:cubicBezTo>
                        <a:pt x="76073" y="147374"/>
                        <a:pt x="73059" y="143355"/>
                        <a:pt x="75068" y="122594"/>
                      </a:cubicBezTo>
                      <a:cubicBezTo>
                        <a:pt x="77747" y="96140"/>
                        <a:pt x="80091" y="69351"/>
                        <a:pt x="87124" y="43566"/>
                      </a:cubicBezTo>
                      <a:cubicBezTo>
                        <a:pt x="95412" y="13177"/>
                        <a:pt x="117261" y="-2896"/>
                        <a:pt x="142784" y="431"/>
                      </a:cubicBezTo>
                      <a:close/>
                    </a:path>
                  </a:pathLst>
                </a:custGeom>
                <a:solidFill>
                  <a:schemeClr val="bg1"/>
                </a:solidFill>
                <a:ln w="6686" cap="flat">
                  <a:noFill/>
                  <a:prstDash val="solid"/>
                  <a:miter/>
                </a:ln>
              </p:spPr>
              <p:txBody>
                <a:bodyPr rtlCol="0" anchor="ctr"/>
                <a:lstStyle/>
                <a:p>
                  <a:endParaRPr lang="en-US" dirty="0">
                    <a:solidFill>
                      <a:prstClr val="black"/>
                    </a:solidFill>
                  </a:endParaRPr>
                </a:p>
              </p:txBody>
            </p:sp>
            <p:sp>
              <p:nvSpPr>
                <p:cNvPr id="94" name="Freeform: Shape 93">
                  <a:extLst>
                    <a:ext uri="{FF2B5EF4-FFF2-40B4-BE49-F238E27FC236}">
                      <a16:creationId xmlns:a16="http://schemas.microsoft.com/office/drawing/2014/main" id="{C4A84574-158F-485F-9DCD-F61CB97E76AC}"/>
                    </a:ext>
                  </a:extLst>
                </p:cNvPr>
                <p:cNvSpPr/>
                <p:nvPr/>
              </p:nvSpPr>
              <p:spPr>
                <a:xfrm>
                  <a:off x="8636722" y="2780136"/>
                  <a:ext cx="994544" cy="2220144"/>
                </a:xfrm>
                <a:custGeom>
                  <a:avLst/>
                  <a:gdLst>
                    <a:gd name="connsiteX0" fmla="*/ 307071 w 1989088"/>
                    <a:gd name="connsiteY0" fmla="*/ 835819 h 4440287"/>
                    <a:gd name="connsiteX1" fmla="*/ 301043 w 1989088"/>
                    <a:gd name="connsiteY1" fmla="*/ 870645 h 4440287"/>
                    <a:gd name="connsiteX2" fmla="*/ 362658 w 1989088"/>
                    <a:gd name="connsiteY2" fmla="*/ 1147242 h 4440287"/>
                    <a:gd name="connsiteX3" fmla="*/ 534108 w 1989088"/>
                    <a:gd name="connsiteY3" fmla="*/ 1479426 h 4440287"/>
                    <a:gd name="connsiteX4" fmla="*/ 637246 w 1989088"/>
                    <a:gd name="connsiteY4" fmla="*/ 1687711 h 4440287"/>
                    <a:gd name="connsiteX5" fmla="*/ 635237 w 1989088"/>
                    <a:gd name="connsiteY5" fmla="*/ 1717849 h 4440287"/>
                    <a:gd name="connsiteX6" fmla="*/ 552191 w 1989088"/>
                    <a:gd name="connsiteY6" fmla="*/ 1861170 h 4440287"/>
                    <a:gd name="connsiteX7" fmla="*/ 536787 w 1989088"/>
                    <a:gd name="connsiteY7" fmla="*/ 1911400 h 4440287"/>
                    <a:gd name="connsiteX8" fmla="*/ 546163 w 1989088"/>
                    <a:gd name="connsiteY8" fmla="*/ 1917427 h 4440287"/>
                    <a:gd name="connsiteX9" fmla="*/ 589026 w 1989088"/>
                    <a:gd name="connsiteY9" fmla="*/ 1893317 h 4440287"/>
                    <a:gd name="connsiteX10" fmla="*/ 736365 w 1989088"/>
                    <a:gd name="connsiteY10" fmla="*/ 1806253 h 4440287"/>
                    <a:gd name="connsiteX11" fmla="*/ 753109 w 1989088"/>
                    <a:gd name="connsiteY11" fmla="*/ 1798216 h 4440287"/>
                    <a:gd name="connsiteX12" fmla="*/ 845531 w 1989088"/>
                    <a:gd name="connsiteY12" fmla="*/ 1840409 h 4440287"/>
                    <a:gd name="connsiteX13" fmla="*/ 934605 w 1989088"/>
                    <a:gd name="connsiteY13" fmla="*/ 2214116 h 4440287"/>
                    <a:gd name="connsiteX14" fmla="*/ 1564148 w 1989088"/>
                    <a:gd name="connsiteY14" fmla="*/ 3406229 h 4440287"/>
                    <a:gd name="connsiteX15" fmla="*/ 1902360 w 1989088"/>
                    <a:gd name="connsiteY15" fmla="*/ 3692872 h 4440287"/>
                    <a:gd name="connsiteX16" fmla="*/ 1966653 w 1989088"/>
                    <a:gd name="connsiteY16" fmla="*/ 3744441 h 4440287"/>
                    <a:gd name="connsiteX17" fmla="*/ 1990094 w 1989088"/>
                    <a:gd name="connsiteY17" fmla="*/ 3832175 h 4440287"/>
                    <a:gd name="connsiteX18" fmla="*/ 1828690 w 1989088"/>
                    <a:gd name="connsiteY18" fmla="*/ 4127525 h 4440287"/>
                    <a:gd name="connsiteX19" fmla="*/ 1456322 w 1989088"/>
                    <a:gd name="connsiteY19" fmla="*/ 4408810 h 4440287"/>
                    <a:gd name="connsiteX20" fmla="*/ 1126146 w 1989088"/>
                    <a:gd name="connsiteY20" fmla="*/ 4425553 h 4440287"/>
                    <a:gd name="connsiteX21" fmla="*/ 928577 w 1989088"/>
                    <a:gd name="connsiteY21" fmla="*/ 4234011 h 4440287"/>
                    <a:gd name="connsiteX22" fmla="*/ 941971 w 1989088"/>
                    <a:gd name="connsiteY22" fmla="*/ 3826818 h 4440287"/>
                    <a:gd name="connsiteX23" fmla="*/ 978806 w 1989088"/>
                    <a:gd name="connsiteY23" fmla="*/ 3617863 h 4440287"/>
                    <a:gd name="connsiteX24" fmla="*/ 951348 w 1989088"/>
                    <a:gd name="connsiteY24" fmla="*/ 3457798 h 4440287"/>
                    <a:gd name="connsiteX25" fmla="*/ 855577 w 1989088"/>
                    <a:gd name="connsiteY25" fmla="*/ 3286348 h 4440287"/>
                    <a:gd name="connsiteX26" fmla="*/ 631888 w 1989088"/>
                    <a:gd name="connsiteY26" fmla="*/ 2910632 h 4440287"/>
                    <a:gd name="connsiteX27" fmla="*/ 426282 w 1989088"/>
                    <a:gd name="connsiteY27" fmla="*/ 2366814 h 4440287"/>
                    <a:gd name="connsiteX28" fmla="*/ 367346 w 1989088"/>
                    <a:gd name="connsiteY28" fmla="*/ 2060749 h 4440287"/>
                    <a:gd name="connsiteX29" fmla="*/ 96776 w 1989088"/>
                    <a:gd name="connsiteY29" fmla="*/ 1364233 h 4440287"/>
                    <a:gd name="connsiteX30" fmla="*/ 336 w 1989088"/>
                    <a:gd name="connsiteY30" fmla="*/ 1065535 h 4440287"/>
                    <a:gd name="connsiteX31" fmla="*/ 48556 w 1989088"/>
                    <a:gd name="connsiteY31" fmla="*/ 592708 h 4440287"/>
                    <a:gd name="connsiteX32" fmla="*/ 124235 w 1989088"/>
                    <a:gd name="connsiteY32" fmla="*/ 169441 h 4440287"/>
                    <a:gd name="connsiteX33" fmla="*/ 151694 w 1989088"/>
                    <a:gd name="connsiteY33" fmla="*/ 41523 h 4440287"/>
                    <a:gd name="connsiteX34" fmla="*/ 168437 w 1989088"/>
                    <a:gd name="connsiteY34" fmla="*/ 0 h 4440287"/>
                    <a:gd name="connsiteX35" fmla="*/ 181832 w 1989088"/>
                    <a:gd name="connsiteY35" fmla="*/ 22771 h 4440287"/>
                    <a:gd name="connsiteX36" fmla="*/ 462447 w 1989088"/>
                    <a:gd name="connsiteY36" fmla="*/ 818406 h 4440287"/>
                    <a:gd name="connsiteX37" fmla="*/ 697521 w 1989088"/>
                    <a:gd name="connsiteY37" fmla="*/ 1420490 h 4440287"/>
                    <a:gd name="connsiteX38" fmla="*/ 767843 w 1989088"/>
                    <a:gd name="connsiteY38" fmla="*/ 1596628 h 4440287"/>
                    <a:gd name="connsiteX39" fmla="*/ 761815 w 1989088"/>
                    <a:gd name="connsiteY39" fmla="*/ 1654894 h 4440287"/>
                    <a:gd name="connsiteX40" fmla="*/ 715604 w 1989088"/>
                    <a:gd name="connsiteY40" fmla="*/ 1624757 h 4440287"/>
                    <a:gd name="connsiteX41" fmla="*/ 495264 w 1989088"/>
                    <a:gd name="connsiteY41" fmla="*/ 1234306 h 4440287"/>
                    <a:gd name="connsiteX42" fmla="*/ 349263 w 1989088"/>
                    <a:gd name="connsiteY42" fmla="*/ 890736 h 4440287"/>
                    <a:gd name="connsiteX43" fmla="*/ 319126 w 1989088"/>
                    <a:gd name="connsiteY43" fmla="*/ 833810 h 4440287"/>
                    <a:gd name="connsiteX44" fmla="*/ 307071 w 1989088"/>
                    <a:gd name="connsiteY44" fmla="*/ 835819 h 44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89088" h="4440287">
                      <a:moveTo>
                        <a:pt x="307071" y="835819"/>
                      </a:moveTo>
                      <a:cubicBezTo>
                        <a:pt x="305061" y="847204"/>
                        <a:pt x="301713" y="859259"/>
                        <a:pt x="301043" y="870645"/>
                      </a:cubicBezTo>
                      <a:cubicBezTo>
                        <a:pt x="295685" y="968425"/>
                        <a:pt x="321805" y="1060847"/>
                        <a:pt x="362658" y="1147242"/>
                      </a:cubicBezTo>
                      <a:cubicBezTo>
                        <a:pt x="415566" y="1259756"/>
                        <a:pt x="477181" y="1368921"/>
                        <a:pt x="534108" y="1479426"/>
                      </a:cubicBezTo>
                      <a:cubicBezTo>
                        <a:pt x="569603" y="1548408"/>
                        <a:pt x="603759" y="1618059"/>
                        <a:pt x="637246" y="1687711"/>
                      </a:cubicBezTo>
                      <a:cubicBezTo>
                        <a:pt x="641264" y="1695748"/>
                        <a:pt x="639925" y="1709812"/>
                        <a:pt x="635237" y="1717849"/>
                      </a:cubicBezTo>
                      <a:cubicBezTo>
                        <a:pt x="608448" y="1766069"/>
                        <a:pt x="578310" y="1812950"/>
                        <a:pt x="552191" y="1861170"/>
                      </a:cubicBezTo>
                      <a:cubicBezTo>
                        <a:pt x="544154" y="1875904"/>
                        <a:pt x="541475" y="1894656"/>
                        <a:pt x="536787" y="1911400"/>
                      </a:cubicBezTo>
                      <a:cubicBezTo>
                        <a:pt x="540135" y="1913409"/>
                        <a:pt x="542814" y="1915418"/>
                        <a:pt x="546163" y="1917427"/>
                      </a:cubicBezTo>
                      <a:cubicBezTo>
                        <a:pt x="560227" y="1909391"/>
                        <a:pt x="574961" y="1902024"/>
                        <a:pt x="589026" y="1893317"/>
                      </a:cubicBezTo>
                      <a:cubicBezTo>
                        <a:pt x="637916" y="1864519"/>
                        <a:pt x="686806" y="1835051"/>
                        <a:pt x="736365" y="1806253"/>
                      </a:cubicBezTo>
                      <a:cubicBezTo>
                        <a:pt x="741723" y="1802904"/>
                        <a:pt x="747751" y="1800225"/>
                        <a:pt x="753109" y="1798216"/>
                      </a:cubicBezTo>
                      <a:cubicBezTo>
                        <a:pt x="814723" y="1770757"/>
                        <a:pt x="828788" y="1774775"/>
                        <a:pt x="845531" y="1840409"/>
                      </a:cubicBezTo>
                      <a:cubicBezTo>
                        <a:pt x="877008" y="1964308"/>
                        <a:pt x="903797" y="2089547"/>
                        <a:pt x="934605" y="2214116"/>
                      </a:cubicBezTo>
                      <a:cubicBezTo>
                        <a:pt x="1046449" y="2663503"/>
                        <a:pt x="1249376" y="3064669"/>
                        <a:pt x="1564148" y="3406229"/>
                      </a:cubicBezTo>
                      <a:cubicBezTo>
                        <a:pt x="1665276" y="3516065"/>
                        <a:pt x="1779130" y="3609827"/>
                        <a:pt x="1902360" y="3692872"/>
                      </a:cubicBezTo>
                      <a:cubicBezTo>
                        <a:pt x="1925130" y="3708276"/>
                        <a:pt x="1947231" y="3725689"/>
                        <a:pt x="1966653" y="3744441"/>
                      </a:cubicBezTo>
                      <a:cubicBezTo>
                        <a:pt x="1992103" y="3767882"/>
                        <a:pt x="2000809" y="3798020"/>
                        <a:pt x="1990094" y="3832175"/>
                      </a:cubicBezTo>
                      <a:cubicBezTo>
                        <a:pt x="1956607" y="3942011"/>
                        <a:pt x="1903699" y="4041130"/>
                        <a:pt x="1828690" y="4127525"/>
                      </a:cubicBezTo>
                      <a:cubicBezTo>
                        <a:pt x="1724882" y="4248076"/>
                        <a:pt x="1605670" y="4348535"/>
                        <a:pt x="1456322" y="4408810"/>
                      </a:cubicBezTo>
                      <a:cubicBezTo>
                        <a:pt x="1348496" y="4452343"/>
                        <a:pt x="1235982" y="4458370"/>
                        <a:pt x="1126146" y="4425553"/>
                      </a:cubicBezTo>
                      <a:cubicBezTo>
                        <a:pt x="1031045" y="4397425"/>
                        <a:pt x="967421" y="4324425"/>
                        <a:pt x="928577" y="4234011"/>
                      </a:cubicBezTo>
                      <a:cubicBezTo>
                        <a:pt x="870311" y="4096717"/>
                        <a:pt x="870311" y="3959423"/>
                        <a:pt x="941971" y="3826818"/>
                      </a:cubicBezTo>
                      <a:cubicBezTo>
                        <a:pt x="978137" y="3759845"/>
                        <a:pt x="988852" y="3690863"/>
                        <a:pt x="978806" y="3617863"/>
                      </a:cubicBezTo>
                      <a:cubicBezTo>
                        <a:pt x="971439" y="3564285"/>
                        <a:pt x="965412" y="3510037"/>
                        <a:pt x="951348" y="3457798"/>
                      </a:cubicBezTo>
                      <a:cubicBezTo>
                        <a:pt x="934605" y="3392835"/>
                        <a:pt x="897770" y="3336578"/>
                        <a:pt x="855577" y="3286348"/>
                      </a:cubicBezTo>
                      <a:cubicBezTo>
                        <a:pt x="761145" y="3172495"/>
                        <a:pt x="693503" y="3043238"/>
                        <a:pt x="631888" y="2910632"/>
                      </a:cubicBezTo>
                      <a:cubicBezTo>
                        <a:pt x="550181" y="2734494"/>
                        <a:pt x="476511" y="2555007"/>
                        <a:pt x="426282" y="2366814"/>
                      </a:cubicBezTo>
                      <a:cubicBezTo>
                        <a:pt x="399493" y="2266355"/>
                        <a:pt x="376722" y="2163887"/>
                        <a:pt x="367346" y="2060749"/>
                      </a:cubicBezTo>
                      <a:cubicBezTo>
                        <a:pt x="343906" y="1801565"/>
                        <a:pt x="262869" y="1566490"/>
                        <a:pt x="96776" y="1364233"/>
                      </a:cubicBezTo>
                      <a:cubicBezTo>
                        <a:pt x="24446" y="1276499"/>
                        <a:pt x="3015" y="1174700"/>
                        <a:pt x="336" y="1065535"/>
                      </a:cubicBezTo>
                      <a:cubicBezTo>
                        <a:pt x="-3013" y="906140"/>
                        <a:pt x="19088" y="749424"/>
                        <a:pt x="48556" y="592708"/>
                      </a:cubicBezTo>
                      <a:cubicBezTo>
                        <a:pt x="75345" y="452065"/>
                        <a:pt x="98786" y="310753"/>
                        <a:pt x="124235" y="169441"/>
                      </a:cubicBezTo>
                      <a:cubicBezTo>
                        <a:pt x="132272" y="126578"/>
                        <a:pt x="141648" y="84386"/>
                        <a:pt x="151694" y="41523"/>
                      </a:cubicBezTo>
                      <a:cubicBezTo>
                        <a:pt x="154373" y="28798"/>
                        <a:pt x="161740" y="17413"/>
                        <a:pt x="168437" y="0"/>
                      </a:cubicBezTo>
                      <a:cubicBezTo>
                        <a:pt x="175134" y="11385"/>
                        <a:pt x="179823" y="16743"/>
                        <a:pt x="181832" y="22771"/>
                      </a:cubicBezTo>
                      <a:cubicBezTo>
                        <a:pt x="274924" y="287982"/>
                        <a:pt x="365337" y="554534"/>
                        <a:pt x="462447" y="818406"/>
                      </a:cubicBezTo>
                      <a:cubicBezTo>
                        <a:pt x="536787" y="1020663"/>
                        <a:pt x="618494" y="1219572"/>
                        <a:pt x="697521" y="1420490"/>
                      </a:cubicBezTo>
                      <a:cubicBezTo>
                        <a:pt x="720292" y="1479426"/>
                        <a:pt x="745072" y="1537023"/>
                        <a:pt x="767843" y="1596628"/>
                      </a:cubicBezTo>
                      <a:cubicBezTo>
                        <a:pt x="775210" y="1616050"/>
                        <a:pt x="784586" y="1642170"/>
                        <a:pt x="761815" y="1654894"/>
                      </a:cubicBezTo>
                      <a:cubicBezTo>
                        <a:pt x="737035" y="1667619"/>
                        <a:pt x="726989" y="1640160"/>
                        <a:pt x="715604" y="1624757"/>
                      </a:cubicBezTo>
                      <a:cubicBezTo>
                        <a:pt x="628539" y="1502197"/>
                        <a:pt x="558888" y="1369591"/>
                        <a:pt x="495264" y="1234306"/>
                      </a:cubicBezTo>
                      <a:cubicBezTo>
                        <a:pt x="442355" y="1121792"/>
                        <a:pt x="398153" y="1005260"/>
                        <a:pt x="349263" y="890736"/>
                      </a:cubicBezTo>
                      <a:cubicBezTo>
                        <a:pt x="340557" y="871314"/>
                        <a:pt x="329172" y="852562"/>
                        <a:pt x="319126" y="833810"/>
                      </a:cubicBezTo>
                      <a:cubicBezTo>
                        <a:pt x="315777" y="834479"/>
                        <a:pt x="311759" y="835149"/>
                        <a:pt x="307071" y="835819"/>
                      </a:cubicBezTo>
                      <a:close/>
                    </a:path>
                  </a:pathLst>
                </a:custGeom>
                <a:solidFill>
                  <a:schemeClr val="bg1"/>
                </a:solidFill>
                <a:ln w="6686" cap="flat">
                  <a:noFill/>
                  <a:prstDash val="solid"/>
                  <a:miter/>
                </a:ln>
              </p:spPr>
              <p:txBody>
                <a:bodyPr rtlCol="0" anchor="ctr"/>
                <a:lstStyle/>
                <a:p>
                  <a:endParaRPr lang="en-US">
                    <a:solidFill>
                      <a:prstClr val="black"/>
                    </a:solidFill>
                  </a:endParaRPr>
                </a:p>
              </p:txBody>
            </p:sp>
            <p:sp>
              <p:nvSpPr>
                <p:cNvPr id="95" name="Freeform: Shape 94">
                  <a:extLst>
                    <a:ext uri="{FF2B5EF4-FFF2-40B4-BE49-F238E27FC236}">
                      <a16:creationId xmlns:a16="http://schemas.microsoft.com/office/drawing/2014/main" id="{B9F2C68B-54CE-4DFC-A53C-4241E4F4AEEF}"/>
                    </a:ext>
                  </a:extLst>
                </p:cNvPr>
                <p:cNvSpPr/>
                <p:nvPr/>
              </p:nvSpPr>
              <p:spPr>
                <a:xfrm>
                  <a:off x="8581302" y="2038601"/>
                  <a:ext cx="2210098" cy="3429001"/>
                </a:xfrm>
                <a:custGeom>
                  <a:avLst/>
                  <a:gdLst>
                    <a:gd name="connsiteX0" fmla="*/ 3916561 w 4420195"/>
                    <a:gd name="connsiteY0" fmla="*/ 4367582 h 6858000"/>
                    <a:gd name="connsiteX1" fmla="*/ 3585717 w 4420195"/>
                    <a:gd name="connsiteY1" fmla="*/ 4378968 h 6858000"/>
                    <a:gd name="connsiteX2" fmla="*/ 3414266 w 4420195"/>
                    <a:gd name="connsiteY2" fmla="*/ 4360885 h 6858000"/>
                    <a:gd name="connsiteX3" fmla="*/ 3394175 w 4420195"/>
                    <a:gd name="connsiteY3" fmla="*/ 4347490 h 6858000"/>
                    <a:gd name="connsiteX4" fmla="*/ 3275633 w 4420195"/>
                    <a:gd name="connsiteY4" fmla="*/ 4173361 h 6858000"/>
                    <a:gd name="connsiteX5" fmla="*/ 3226743 w 4420195"/>
                    <a:gd name="connsiteY5" fmla="*/ 3900113 h 6858000"/>
                    <a:gd name="connsiteX6" fmla="*/ 3107532 w 4420195"/>
                    <a:gd name="connsiteY6" fmla="*/ 3341561 h 6858000"/>
                    <a:gd name="connsiteX7" fmla="*/ 3022476 w 4420195"/>
                    <a:gd name="connsiteY7" fmla="*/ 2869404 h 6858000"/>
                    <a:gd name="connsiteX8" fmla="*/ 2966219 w 4420195"/>
                    <a:gd name="connsiteY8" fmla="*/ 2568027 h 6858000"/>
                    <a:gd name="connsiteX9" fmla="*/ 2780035 w 4420195"/>
                    <a:gd name="connsiteY9" fmla="*/ 2172219 h 6858000"/>
                    <a:gd name="connsiteX10" fmla="*/ 2546301 w 4420195"/>
                    <a:gd name="connsiteY10" fmla="*/ 1704080 h 6858000"/>
                    <a:gd name="connsiteX11" fmla="*/ 2406998 w 4420195"/>
                    <a:gd name="connsiteY11" fmla="*/ 1124766 h 6858000"/>
                    <a:gd name="connsiteX12" fmla="*/ 2329309 w 4420195"/>
                    <a:gd name="connsiteY12" fmla="*/ 1055784 h 6858000"/>
                    <a:gd name="connsiteX13" fmla="*/ 2127052 w 4420195"/>
                    <a:gd name="connsiteY13" fmla="*/ 1144858 h 6858000"/>
                    <a:gd name="connsiteX14" fmla="*/ 2013868 w 4420195"/>
                    <a:gd name="connsiteY14" fmla="*/ 1131463 h 6858000"/>
                    <a:gd name="connsiteX15" fmla="*/ 2012529 w 4420195"/>
                    <a:gd name="connsiteY15" fmla="*/ 1129454 h 6858000"/>
                    <a:gd name="connsiteX16" fmla="*/ 1796207 w 4420195"/>
                    <a:gd name="connsiteY16" fmla="*/ 870270 h 6858000"/>
                    <a:gd name="connsiteX17" fmla="*/ 1123132 w 4420195"/>
                    <a:gd name="connsiteY17" fmla="*/ 281580 h 6858000"/>
                    <a:gd name="connsiteX18" fmla="*/ 924893 w 4420195"/>
                    <a:gd name="connsiteY18" fmla="*/ 158351 h 6858000"/>
                    <a:gd name="connsiteX19" fmla="*/ 760809 w 4420195"/>
                    <a:gd name="connsiteY19" fmla="*/ 204562 h 6858000"/>
                    <a:gd name="connsiteX20" fmla="*/ 748085 w 4420195"/>
                    <a:gd name="connsiteY20" fmla="*/ 217956 h 6858000"/>
                    <a:gd name="connsiteX21" fmla="*/ 705892 w 4420195"/>
                    <a:gd name="connsiteY21" fmla="*/ 219296 h 6858000"/>
                    <a:gd name="connsiteX22" fmla="*/ 612130 w 4420195"/>
                    <a:gd name="connsiteY22" fmla="*/ 123525 h 6858000"/>
                    <a:gd name="connsiteX23" fmla="*/ 511671 w 4420195"/>
                    <a:gd name="connsiteY23" fmla="*/ 31772 h 6858000"/>
                    <a:gd name="connsiteX24" fmla="*/ 230386 w 4420195"/>
                    <a:gd name="connsiteY24" fmla="*/ 134910 h 6858000"/>
                    <a:gd name="connsiteX25" fmla="*/ 212973 w 4420195"/>
                    <a:gd name="connsiteY25" fmla="*/ 317746 h 6858000"/>
                    <a:gd name="connsiteX26" fmla="*/ 184175 w 4420195"/>
                    <a:gd name="connsiteY26" fmla="*/ 451691 h 6858000"/>
                    <a:gd name="connsiteX27" fmla="*/ 145331 w 4420195"/>
                    <a:gd name="connsiteY27" fmla="*/ 578939 h 6858000"/>
                    <a:gd name="connsiteX28" fmla="*/ 163413 w 4420195"/>
                    <a:gd name="connsiteY28" fmla="*/ 726949 h 6858000"/>
                    <a:gd name="connsiteX29" fmla="*/ 150019 w 4420195"/>
                    <a:gd name="connsiteY29" fmla="*/ 826068 h 6858000"/>
                    <a:gd name="connsiteX30" fmla="*/ 58936 w 4420195"/>
                    <a:gd name="connsiteY30" fmla="*/ 1031004 h 6858000"/>
                    <a:gd name="connsiteX31" fmla="*/ 42863 w 4420195"/>
                    <a:gd name="connsiteY31" fmla="*/ 1393327 h 6858000"/>
                    <a:gd name="connsiteX32" fmla="*/ 103138 w 4420195"/>
                    <a:gd name="connsiteY32" fmla="*/ 1676621 h 6858000"/>
                    <a:gd name="connsiteX33" fmla="*/ 113184 w 4420195"/>
                    <a:gd name="connsiteY33" fmla="*/ 1751630 h 6858000"/>
                    <a:gd name="connsiteX34" fmla="*/ 89074 w 4420195"/>
                    <a:gd name="connsiteY34" fmla="*/ 1888254 h 6858000"/>
                    <a:gd name="connsiteX35" fmla="*/ 14734 w 4420195"/>
                    <a:gd name="connsiteY35" fmla="*/ 2306164 h 6858000"/>
                    <a:gd name="connsiteX36" fmla="*/ 0 w 4420195"/>
                    <a:gd name="connsiteY36" fmla="*/ 2438100 h 6858000"/>
                    <a:gd name="connsiteX37" fmla="*/ 0 w 4420195"/>
                    <a:gd name="connsiteY37" fmla="*/ 2577403 h 6858000"/>
                    <a:gd name="connsiteX38" fmla="*/ 20092 w 4420195"/>
                    <a:gd name="connsiteY38" fmla="*/ 2692596 h 6858000"/>
                    <a:gd name="connsiteX39" fmla="*/ 134615 w 4420195"/>
                    <a:gd name="connsiteY39" fmla="*/ 2911597 h 6858000"/>
                    <a:gd name="connsiteX40" fmla="*/ 269230 w 4420195"/>
                    <a:gd name="connsiteY40" fmla="*/ 3107827 h 6858000"/>
                    <a:gd name="connsiteX41" fmla="*/ 396478 w 4420195"/>
                    <a:gd name="connsiteY41" fmla="*/ 3469479 h 6858000"/>
                    <a:gd name="connsiteX42" fmla="*/ 495598 w 4420195"/>
                    <a:gd name="connsiteY42" fmla="*/ 3961058 h 6858000"/>
                    <a:gd name="connsiteX43" fmla="*/ 726653 w 4420195"/>
                    <a:gd name="connsiteY43" fmla="*/ 4571849 h 6858000"/>
                    <a:gd name="connsiteX44" fmla="*/ 723975 w 4420195"/>
                    <a:gd name="connsiteY44" fmla="*/ 4613372 h 6858000"/>
                    <a:gd name="connsiteX45" fmla="*/ 504974 w 4420195"/>
                    <a:gd name="connsiteY45" fmla="*/ 5017217 h 6858000"/>
                    <a:gd name="connsiteX46" fmla="*/ 395808 w 4420195"/>
                    <a:gd name="connsiteY46" fmla="*/ 5738513 h 6858000"/>
                    <a:gd name="connsiteX47" fmla="*/ 575965 w 4420195"/>
                    <a:gd name="connsiteY47" fmla="*/ 6320505 h 6858000"/>
                    <a:gd name="connsiteX48" fmla="*/ 1011287 w 4420195"/>
                    <a:gd name="connsiteY48" fmla="*/ 6702249 h 6858000"/>
                    <a:gd name="connsiteX49" fmla="*/ 1997125 w 4420195"/>
                    <a:gd name="connsiteY49" fmla="*/ 6457799 h 6858000"/>
                    <a:gd name="connsiteX50" fmla="*/ 2287117 w 4420195"/>
                    <a:gd name="connsiteY50" fmla="*/ 5920009 h 6858000"/>
                    <a:gd name="connsiteX51" fmla="*/ 2355429 w 4420195"/>
                    <a:gd name="connsiteY51" fmla="*/ 5601889 h 6858000"/>
                    <a:gd name="connsiteX52" fmla="*/ 2363465 w 4420195"/>
                    <a:gd name="connsiteY52" fmla="*/ 5511476 h 6858000"/>
                    <a:gd name="connsiteX53" fmla="*/ 2373511 w 4420195"/>
                    <a:gd name="connsiteY53" fmla="*/ 5473971 h 6858000"/>
                    <a:gd name="connsiteX54" fmla="*/ 2407667 w 4420195"/>
                    <a:gd name="connsiteY54" fmla="*/ 5501430 h 6858000"/>
                    <a:gd name="connsiteX55" fmla="*/ 2642741 w 4420195"/>
                    <a:gd name="connsiteY55" fmla="*/ 5828926 h 6858000"/>
                    <a:gd name="connsiteX56" fmla="*/ 2645420 w 4420195"/>
                    <a:gd name="connsiteY56" fmla="*/ 5849017 h 6858000"/>
                    <a:gd name="connsiteX57" fmla="*/ 2550319 w 4420195"/>
                    <a:gd name="connsiteY57" fmla="*/ 6360689 h 6858000"/>
                    <a:gd name="connsiteX58" fmla="*/ 2534246 w 4420195"/>
                    <a:gd name="connsiteY58" fmla="*/ 6461148 h 6858000"/>
                    <a:gd name="connsiteX59" fmla="*/ 2542952 w 4420195"/>
                    <a:gd name="connsiteY59" fmla="*/ 6483249 h 6858000"/>
                    <a:gd name="connsiteX60" fmla="*/ 2579787 w 4420195"/>
                    <a:gd name="connsiteY60" fmla="*/ 6509368 h 6858000"/>
                    <a:gd name="connsiteX61" fmla="*/ 3151734 w 4420195"/>
                    <a:gd name="connsiteY61" fmla="*/ 6794002 h 6858000"/>
                    <a:gd name="connsiteX62" fmla="*/ 3372743 w 4420195"/>
                    <a:gd name="connsiteY62" fmla="*/ 6860975 h 6858000"/>
                    <a:gd name="connsiteX63" fmla="*/ 3453110 w 4420195"/>
                    <a:gd name="connsiteY63" fmla="*/ 6860975 h 6858000"/>
                    <a:gd name="connsiteX64" fmla="*/ 3473872 w 4420195"/>
                    <a:gd name="connsiteY64" fmla="*/ 6856286 h 6858000"/>
                    <a:gd name="connsiteX65" fmla="*/ 3550891 w 4420195"/>
                    <a:gd name="connsiteY65" fmla="*/ 6789314 h 6858000"/>
                    <a:gd name="connsiteX66" fmla="*/ 3570983 w 4420195"/>
                    <a:gd name="connsiteY66" fmla="*/ 6720332 h 6858000"/>
                    <a:gd name="connsiteX67" fmla="*/ 3727029 w 4420195"/>
                    <a:gd name="connsiteY67" fmla="*/ 6055293 h 6858000"/>
                    <a:gd name="connsiteX68" fmla="*/ 3994250 w 4420195"/>
                    <a:gd name="connsiteY68" fmla="*/ 5222823 h 6858000"/>
                    <a:gd name="connsiteX69" fmla="*/ 4417517 w 4420195"/>
                    <a:gd name="connsiteY69" fmla="*/ 4559124 h 6858000"/>
                    <a:gd name="connsiteX70" fmla="*/ 4425554 w 4420195"/>
                    <a:gd name="connsiteY70" fmla="*/ 4546399 h 6858000"/>
                    <a:gd name="connsiteX71" fmla="*/ 3916561 w 4420195"/>
                    <a:gd name="connsiteY71" fmla="*/ 4367582 h 6858000"/>
                    <a:gd name="connsiteX72" fmla="*/ 139973 w 4420195"/>
                    <a:gd name="connsiteY72" fmla="*/ 998188 h 6858000"/>
                    <a:gd name="connsiteX73" fmla="*/ 162074 w 4420195"/>
                    <a:gd name="connsiteY73" fmla="*/ 918490 h 6858000"/>
                    <a:gd name="connsiteX74" fmla="*/ 170111 w 4420195"/>
                    <a:gd name="connsiteY74" fmla="*/ 903087 h 6858000"/>
                    <a:gd name="connsiteX75" fmla="*/ 259184 w 4420195"/>
                    <a:gd name="connsiteY75" fmla="*/ 1283491 h 6858000"/>
                    <a:gd name="connsiteX76" fmla="*/ 229716 w 4420195"/>
                    <a:gd name="connsiteY76" fmla="*/ 1451593 h 6858000"/>
                    <a:gd name="connsiteX77" fmla="*/ 205606 w 4420195"/>
                    <a:gd name="connsiteY77" fmla="*/ 1492446 h 6858000"/>
                    <a:gd name="connsiteX78" fmla="*/ 194890 w 4420195"/>
                    <a:gd name="connsiteY78" fmla="*/ 1516556 h 6858000"/>
                    <a:gd name="connsiteX79" fmla="*/ 163413 w 4420195"/>
                    <a:gd name="connsiteY79" fmla="*/ 1539327 h 6858000"/>
                    <a:gd name="connsiteX80" fmla="*/ 143991 w 4420195"/>
                    <a:gd name="connsiteY80" fmla="*/ 1507180 h 6858000"/>
                    <a:gd name="connsiteX81" fmla="*/ 131266 w 4420195"/>
                    <a:gd name="connsiteY81" fmla="*/ 1406721 h 6858000"/>
                    <a:gd name="connsiteX82" fmla="*/ 139973 w 4420195"/>
                    <a:gd name="connsiteY82" fmla="*/ 998188 h 6858000"/>
                    <a:gd name="connsiteX83" fmla="*/ 2101602 w 4420195"/>
                    <a:gd name="connsiteY83" fmla="*/ 5315915 h 6858000"/>
                    <a:gd name="connsiteX84" fmla="*/ 1940198 w 4420195"/>
                    <a:gd name="connsiteY84" fmla="*/ 5611265 h 6858000"/>
                    <a:gd name="connsiteX85" fmla="*/ 1567830 w 4420195"/>
                    <a:gd name="connsiteY85" fmla="*/ 5892550 h 6858000"/>
                    <a:gd name="connsiteX86" fmla="*/ 1237655 w 4420195"/>
                    <a:gd name="connsiteY86" fmla="*/ 5909293 h 6858000"/>
                    <a:gd name="connsiteX87" fmla="*/ 1040086 w 4420195"/>
                    <a:gd name="connsiteY87" fmla="*/ 5717751 h 6858000"/>
                    <a:gd name="connsiteX88" fmla="*/ 1053480 w 4420195"/>
                    <a:gd name="connsiteY88" fmla="*/ 5310558 h 6858000"/>
                    <a:gd name="connsiteX89" fmla="*/ 1090315 w 4420195"/>
                    <a:gd name="connsiteY89" fmla="*/ 5101603 h 6858000"/>
                    <a:gd name="connsiteX90" fmla="*/ 1062856 w 4420195"/>
                    <a:gd name="connsiteY90" fmla="*/ 4941538 h 6858000"/>
                    <a:gd name="connsiteX91" fmla="*/ 967085 w 4420195"/>
                    <a:gd name="connsiteY91" fmla="*/ 4770088 h 6858000"/>
                    <a:gd name="connsiteX92" fmla="*/ 743397 w 4420195"/>
                    <a:gd name="connsiteY92" fmla="*/ 4394371 h 6858000"/>
                    <a:gd name="connsiteX93" fmla="*/ 537791 w 4420195"/>
                    <a:gd name="connsiteY93" fmla="*/ 3850554 h 6858000"/>
                    <a:gd name="connsiteX94" fmla="*/ 478855 w 4420195"/>
                    <a:gd name="connsiteY94" fmla="*/ 3544488 h 6858000"/>
                    <a:gd name="connsiteX95" fmla="*/ 208285 w 4420195"/>
                    <a:gd name="connsiteY95" fmla="*/ 2847973 h 6858000"/>
                    <a:gd name="connsiteX96" fmla="*/ 111844 w 4420195"/>
                    <a:gd name="connsiteY96" fmla="*/ 2549275 h 6858000"/>
                    <a:gd name="connsiteX97" fmla="*/ 160065 w 4420195"/>
                    <a:gd name="connsiteY97" fmla="*/ 2076448 h 6858000"/>
                    <a:gd name="connsiteX98" fmla="*/ 235744 w 4420195"/>
                    <a:gd name="connsiteY98" fmla="*/ 1653180 h 6858000"/>
                    <a:gd name="connsiteX99" fmla="*/ 263203 w 4420195"/>
                    <a:gd name="connsiteY99" fmla="*/ 1525263 h 6858000"/>
                    <a:gd name="connsiteX100" fmla="*/ 279946 w 4420195"/>
                    <a:gd name="connsiteY100" fmla="*/ 1483740 h 6858000"/>
                    <a:gd name="connsiteX101" fmla="*/ 293340 w 4420195"/>
                    <a:gd name="connsiteY101" fmla="*/ 1506510 h 6858000"/>
                    <a:gd name="connsiteX102" fmla="*/ 410542 w 4420195"/>
                    <a:gd name="connsiteY102" fmla="*/ 1842043 h 6858000"/>
                    <a:gd name="connsiteX103" fmla="*/ 410542 w 4420195"/>
                    <a:gd name="connsiteY103" fmla="*/ 2411311 h 6858000"/>
                    <a:gd name="connsiteX104" fmla="*/ 411882 w 4420195"/>
                    <a:gd name="connsiteY104" fmla="*/ 2411311 h 6858000"/>
                    <a:gd name="connsiteX105" fmla="*/ 472827 w 4420195"/>
                    <a:gd name="connsiteY105" fmla="*/ 2630312 h 6858000"/>
                    <a:gd name="connsiteX106" fmla="*/ 644277 w 4420195"/>
                    <a:gd name="connsiteY106" fmla="*/ 2962496 h 6858000"/>
                    <a:gd name="connsiteX107" fmla="*/ 747415 w 4420195"/>
                    <a:gd name="connsiteY107" fmla="*/ 3170781 h 6858000"/>
                    <a:gd name="connsiteX108" fmla="*/ 745406 w 4420195"/>
                    <a:gd name="connsiteY108" fmla="*/ 3200919 h 6858000"/>
                    <a:gd name="connsiteX109" fmla="*/ 662360 w 4420195"/>
                    <a:gd name="connsiteY109" fmla="*/ 3344240 h 6858000"/>
                    <a:gd name="connsiteX110" fmla="*/ 646956 w 4420195"/>
                    <a:gd name="connsiteY110" fmla="*/ 3394469 h 6858000"/>
                    <a:gd name="connsiteX111" fmla="*/ 656332 w 4420195"/>
                    <a:gd name="connsiteY111" fmla="*/ 3400497 h 6858000"/>
                    <a:gd name="connsiteX112" fmla="*/ 699195 w 4420195"/>
                    <a:gd name="connsiteY112" fmla="*/ 3376387 h 6858000"/>
                    <a:gd name="connsiteX113" fmla="*/ 846534 w 4420195"/>
                    <a:gd name="connsiteY113" fmla="*/ 3289323 h 6858000"/>
                    <a:gd name="connsiteX114" fmla="*/ 863278 w 4420195"/>
                    <a:gd name="connsiteY114" fmla="*/ 3281286 h 6858000"/>
                    <a:gd name="connsiteX115" fmla="*/ 955700 w 4420195"/>
                    <a:gd name="connsiteY115" fmla="*/ 3323479 h 6858000"/>
                    <a:gd name="connsiteX116" fmla="*/ 1044774 w 4420195"/>
                    <a:gd name="connsiteY116" fmla="*/ 3697186 h 6858000"/>
                    <a:gd name="connsiteX117" fmla="*/ 1674317 w 4420195"/>
                    <a:gd name="connsiteY117" fmla="*/ 4889299 h 6858000"/>
                    <a:gd name="connsiteX118" fmla="*/ 2012529 w 4420195"/>
                    <a:gd name="connsiteY118" fmla="*/ 5175942 h 6858000"/>
                    <a:gd name="connsiteX119" fmla="*/ 2076822 w 4420195"/>
                    <a:gd name="connsiteY119" fmla="*/ 5227511 h 6858000"/>
                    <a:gd name="connsiteX120" fmla="*/ 2101602 w 4420195"/>
                    <a:gd name="connsiteY120" fmla="*/ 5315915 h 6858000"/>
                    <a:gd name="connsiteX121" fmla="*/ 474166 w 4420195"/>
                    <a:gd name="connsiteY121" fmla="*/ 2022870 h 6858000"/>
                    <a:gd name="connsiteX122" fmla="*/ 573956 w 4420195"/>
                    <a:gd name="connsiteY122" fmla="*/ 2302146 h 6858000"/>
                    <a:gd name="connsiteX123" fmla="*/ 809030 w 4420195"/>
                    <a:gd name="connsiteY123" fmla="*/ 2904230 h 6858000"/>
                    <a:gd name="connsiteX124" fmla="*/ 879351 w 4420195"/>
                    <a:gd name="connsiteY124" fmla="*/ 3080368 h 6858000"/>
                    <a:gd name="connsiteX125" fmla="*/ 873324 w 4420195"/>
                    <a:gd name="connsiteY125" fmla="*/ 3138634 h 6858000"/>
                    <a:gd name="connsiteX126" fmla="*/ 827112 w 4420195"/>
                    <a:gd name="connsiteY126" fmla="*/ 3108496 h 6858000"/>
                    <a:gd name="connsiteX127" fmla="*/ 606772 w 4420195"/>
                    <a:gd name="connsiteY127" fmla="*/ 2718046 h 6858000"/>
                    <a:gd name="connsiteX128" fmla="*/ 474166 w 4420195"/>
                    <a:gd name="connsiteY128" fmla="*/ 2406623 h 6858000"/>
                    <a:gd name="connsiteX129" fmla="*/ 474166 w 4420195"/>
                    <a:gd name="connsiteY129" fmla="*/ 2022870 h 6858000"/>
                    <a:gd name="connsiteX130" fmla="*/ 3295725 w 4420195"/>
                    <a:gd name="connsiteY130" fmla="*/ 4573858 h 6858000"/>
                    <a:gd name="connsiteX131" fmla="*/ 2768650 w 4420195"/>
                    <a:gd name="connsiteY131" fmla="*/ 5394943 h 6858000"/>
                    <a:gd name="connsiteX132" fmla="*/ 2707035 w 4420195"/>
                    <a:gd name="connsiteY132" fmla="*/ 5576439 h 6858000"/>
                    <a:gd name="connsiteX133" fmla="*/ 2686943 w 4420195"/>
                    <a:gd name="connsiteY133" fmla="*/ 5625999 h 6858000"/>
                    <a:gd name="connsiteX134" fmla="*/ 2638053 w 4420195"/>
                    <a:gd name="connsiteY134" fmla="*/ 5630017 h 6858000"/>
                    <a:gd name="connsiteX135" fmla="*/ 2555007 w 4420195"/>
                    <a:gd name="connsiteY135" fmla="*/ 5508796 h 6858000"/>
                    <a:gd name="connsiteX136" fmla="*/ 2406998 w 4420195"/>
                    <a:gd name="connsiteY136" fmla="*/ 5329310 h 6858000"/>
                    <a:gd name="connsiteX137" fmla="*/ 2196034 w 4420195"/>
                    <a:gd name="connsiteY137" fmla="*/ 5161208 h 6858000"/>
                    <a:gd name="connsiteX138" fmla="*/ 1329407 w 4420195"/>
                    <a:gd name="connsiteY138" fmla="*/ 4178050 h 6858000"/>
                    <a:gd name="connsiteX139" fmla="*/ 1149251 w 4420195"/>
                    <a:gd name="connsiteY139" fmla="*/ 3659681 h 6858000"/>
                    <a:gd name="connsiteX140" fmla="*/ 816397 w 4420195"/>
                    <a:gd name="connsiteY140" fmla="*/ 2691257 h 6858000"/>
                    <a:gd name="connsiteX141" fmla="*/ 558552 w 4420195"/>
                    <a:gd name="connsiteY141" fmla="*/ 1990053 h 6858000"/>
                    <a:gd name="connsiteX142" fmla="*/ 386432 w 4420195"/>
                    <a:gd name="connsiteY142" fmla="*/ 1405382 h 6858000"/>
                    <a:gd name="connsiteX143" fmla="*/ 395139 w 4420195"/>
                    <a:gd name="connsiteY143" fmla="*/ 1272106 h 6858000"/>
                    <a:gd name="connsiteX144" fmla="*/ 500286 w 4420195"/>
                    <a:gd name="connsiteY144" fmla="*/ 1282152 h 6858000"/>
                    <a:gd name="connsiteX145" fmla="*/ 601415 w 4420195"/>
                    <a:gd name="connsiteY145" fmla="*/ 1435519 h 6858000"/>
                    <a:gd name="connsiteX146" fmla="*/ 820415 w 4420195"/>
                    <a:gd name="connsiteY146" fmla="*/ 1836686 h 6858000"/>
                    <a:gd name="connsiteX147" fmla="*/ 960388 w 4420195"/>
                    <a:gd name="connsiteY147" fmla="*/ 2140072 h 6858000"/>
                    <a:gd name="connsiteX148" fmla="*/ 1256407 w 4420195"/>
                    <a:gd name="connsiteY148" fmla="*/ 2651743 h 6858000"/>
                    <a:gd name="connsiteX149" fmla="*/ 1307306 w 4420195"/>
                    <a:gd name="connsiteY149" fmla="*/ 2692596 h 6858000"/>
                    <a:gd name="connsiteX150" fmla="*/ 1316013 w 4420195"/>
                    <a:gd name="connsiteY150" fmla="*/ 2687238 h 6858000"/>
                    <a:gd name="connsiteX151" fmla="*/ 1304628 w 4420195"/>
                    <a:gd name="connsiteY151" fmla="*/ 2651743 h 6858000"/>
                    <a:gd name="connsiteX152" fmla="*/ 1121792 w 4420195"/>
                    <a:gd name="connsiteY152" fmla="*/ 2265311 h 6858000"/>
                    <a:gd name="connsiteX153" fmla="*/ 889397 w 4420195"/>
                    <a:gd name="connsiteY153" fmla="*/ 1740245 h 6858000"/>
                    <a:gd name="connsiteX154" fmla="*/ 602084 w 4420195"/>
                    <a:gd name="connsiteY154" fmla="*/ 1221877 h 6858000"/>
                    <a:gd name="connsiteX155" fmla="*/ 454075 w 4420195"/>
                    <a:gd name="connsiteY155" fmla="*/ 1111372 h 6858000"/>
                    <a:gd name="connsiteX156" fmla="*/ 338882 w 4420195"/>
                    <a:gd name="connsiteY156" fmla="*/ 1124766 h 6858000"/>
                    <a:gd name="connsiteX157" fmla="*/ 304056 w 4420195"/>
                    <a:gd name="connsiteY157" fmla="*/ 977426 h 6858000"/>
                    <a:gd name="connsiteX158" fmla="*/ 304056 w 4420195"/>
                    <a:gd name="connsiteY158" fmla="*/ 974747 h 6858000"/>
                    <a:gd name="connsiteX159" fmla="*/ 264542 w 4420195"/>
                    <a:gd name="connsiteY159" fmla="*/ 629838 h 6858000"/>
                    <a:gd name="connsiteX160" fmla="*/ 259184 w 4420195"/>
                    <a:gd name="connsiteY160" fmla="*/ 579609 h 6858000"/>
                    <a:gd name="connsiteX161" fmla="*/ 315441 w 4420195"/>
                    <a:gd name="connsiteY161" fmla="*/ 531388 h 6858000"/>
                    <a:gd name="connsiteX162" fmla="*/ 479524 w 4420195"/>
                    <a:gd name="connsiteY162" fmla="*/ 625820 h 6858000"/>
                    <a:gd name="connsiteX163" fmla="*/ 580653 w 4420195"/>
                    <a:gd name="connsiteY163" fmla="*/ 766462 h 6858000"/>
                    <a:gd name="connsiteX164" fmla="*/ 817067 w 4420195"/>
                    <a:gd name="connsiteY164" fmla="*/ 1128785 h 6858000"/>
                    <a:gd name="connsiteX165" fmla="*/ 1038746 w 4420195"/>
                    <a:gd name="connsiteY165" fmla="*/ 1389978 h 6858000"/>
                    <a:gd name="connsiteX166" fmla="*/ 1421830 w 4420195"/>
                    <a:gd name="connsiteY166" fmla="*/ 2050328 h 6858000"/>
                    <a:gd name="connsiteX167" fmla="*/ 1603326 w 4420195"/>
                    <a:gd name="connsiteY167" fmla="*/ 2445467 h 6858000"/>
                    <a:gd name="connsiteX168" fmla="*/ 1646188 w 4420195"/>
                    <a:gd name="connsiteY168" fmla="*/ 2505742 h 6858000"/>
                    <a:gd name="connsiteX169" fmla="*/ 1655564 w 4420195"/>
                    <a:gd name="connsiteY169" fmla="*/ 2501054 h 6858000"/>
                    <a:gd name="connsiteX170" fmla="*/ 1650206 w 4420195"/>
                    <a:gd name="connsiteY170" fmla="*/ 2468908 h 6858000"/>
                    <a:gd name="connsiteX171" fmla="*/ 1417142 w 4420195"/>
                    <a:gd name="connsiteY171" fmla="*/ 1773062 h 6858000"/>
                    <a:gd name="connsiteX172" fmla="*/ 1136526 w 4420195"/>
                    <a:gd name="connsiteY172" fmla="*/ 1323675 h 6858000"/>
                    <a:gd name="connsiteX173" fmla="*/ 786929 w 4420195"/>
                    <a:gd name="connsiteY173" fmla="*/ 876967 h 6858000"/>
                    <a:gd name="connsiteX174" fmla="*/ 632222 w 4420195"/>
                    <a:gd name="connsiteY174" fmla="*/ 629838 h 6858000"/>
                    <a:gd name="connsiteX175" fmla="*/ 318120 w 4420195"/>
                    <a:gd name="connsiteY175" fmla="*/ 411507 h 6858000"/>
                    <a:gd name="connsiteX176" fmla="*/ 275258 w 4420195"/>
                    <a:gd name="connsiteY176" fmla="*/ 355250 h 6858000"/>
                    <a:gd name="connsiteX177" fmla="*/ 299368 w 4420195"/>
                    <a:gd name="connsiteY177" fmla="*/ 197195 h 6858000"/>
                    <a:gd name="connsiteX178" fmla="*/ 463451 w 4420195"/>
                    <a:gd name="connsiteY178" fmla="*/ 130892 h 6858000"/>
                    <a:gd name="connsiteX179" fmla="*/ 581323 w 4420195"/>
                    <a:gd name="connsiteY179" fmla="*/ 238048 h 6858000"/>
                    <a:gd name="connsiteX180" fmla="*/ 745406 w 4420195"/>
                    <a:gd name="connsiteY180" fmla="*/ 466425 h 6858000"/>
                    <a:gd name="connsiteX181" fmla="*/ 1134517 w 4420195"/>
                    <a:gd name="connsiteY181" fmla="*/ 923848 h 6858000"/>
                    <a:gd name="connsiteX182" fmla="*/ 1434554 w 4420195"/>
                    <a:gd name="connsiteY182" fmla="*/ 1262060 h 6858000"/>
                    <a:gd name="connsiteX183" fmla="*/ 1700436 w 4420195"/>
                    <a:gd name="connsiteY183" fmla="*/ 1696713 h 6858000"/>
                    <a:gd name="connsiteX184" fmla="*/ 1884611 w 4420195"/>
                    <a:gd name="connsiteY184" fmla="*/ 2070420 h 6858000"/>
                    <a:gd name="connsiteX185" fmla="*/ 2039318 w 4420195"/>
                    <a:gd name="connsiteY185" fmla="*/ 2277366 h 6858000"/>
                    <a:gd name="connsiteX186" fmla="*/ 2153841 w 4420195"/>
                    <a:gd name="connsiteY186" fmla="*/ 2349026 h 6858000"/>
                    <a:gd name="connsiteX187" fmla="*/ 2181300 w 4420195"/>
                    <a:gd name="connsiteY187" fmla="*/ 2351036 h 6858000"/>
                    <a:gd name="connsiteX188" fmla="*/ 2175272 w 4420195"/>
                    <a:gd name="connsiteY188" fmla="*/ 2321568 h 6858000"/>
                    <a:gd name="connsiteX189" fmla="*/ 2119015 w 4420195"/>
                    <a:gd name="connsiteY189" fmla="*/ 2243879 h 6858000"/>
                    <a:gd name="connsiteX190" fmla="*/ 1841079 w 4420195"/>
                    <a:gd name="connsiteY190" fmla="*/ 1748951 h 6858000"/>
                    <a:gd name="connsiteX191" fmla="*/ 1601316 w 4420195"/>
                    <a:gd name="connsiteY191" fmla="*/ 1302913 h 6858000"/>
                    <a:gd name="connsiteX192" fmla="*/ 1331417 w 4420195"/>
                    <a:gd name="connsiteY192" fmla="*/ 995509 h 6858000"/>
                    <a:gd name="connsiteX193" fmla="*/ 937617 w 4420195"/>
                    <a:gd name="connsiteY193" fmla="*/ 564205 h 6858000"/>
                    <a:gd name="connsiteX194" fmla="*/ 806351 w 4420195"/>
                    <a:gd name="connsiteY194" fmla="*/ 376012 h 6858000"/>
                    <a:gd name="connsiteX195" fmla="*/ 832470 w 4420195"/>
                    <a:gd name="connsiteY195" fmla="*/ 280241 h 6858000"/>
                    <a:gd name="connsiteX196" fmla="*/ 848544 w 4420195"/>
                    <a:gd name="connsiteY196" fmla="*/ 270865 h 6858000"/>
                    <a:gd name="connsiteX197" fmla="*/ 964406 w 4420195"/>
                    <a:gd name="connsiteY197" fmla="*/ 279571 h 6858000"/>
                    <a:gd name="connsiteX198" fmla="*/ 1258416 w 4420195"/>
                    <a:gd name="connsiteY198" fmla="*/ 541434 h 6858000"/>
                    <a:gd name="connsiteX199" fmla="*/ 1662931 w 4420195"/>
                    <a:gd name="connsiteY199" fmla="*/ 892371 h 6858000"/>
                    <a:gd name="connsiteX200" fmla="*/ 1944886 w 4420195"/>
                    <a:gd name="connsiteY200" fmla="*/ 1209152 h 6858000"/>
                    <a:gd name="connsiteX201" fmla="*/ 2086868 w 4420195"/>
                    <a:gd name="connsiteY201" fmla="*/ 1548703 h 6858000"/>
                    <a:gd name="connsiteX202" fmla="*/ 2377530 w 4420195"/>
                    <a:gd name="connsiteY202" fmla="*/ 2129356 h 6858000"/>
                    <a:gd name="connsiteX203" fmla="*/ 2542282 w 4420195"/>
                    <a:gd name="connsiteY203" fmla="*/ 2311522 h 6858000"/>
                    <a:gd name="connsiteX204" fmla="*/ 2574429 w 4420195"/>
                    <a:gd name="connsiteY204" fmla="*/ 2332283 h 6858000"/>
                    <a:gd name="connsiteX205" fmla="*/ 2581127 w 4420195"/>
                    <a:gd name="connsiteY205" fmla="*/ 2326256 h 6858000"/>
                    <a:gd name="connsiteX206" fmla="*/ 2528218 w 4420195"/>
                    <a:gd name="connsiteY206" fmla="*/ 2229815 h 6858000"/>
                    <a:gd name="connsiteX207" fmla="*/ 2155850 w 4420195"/>
                    <a:gd name="connsiteY207" fmla="*/ 1450253 h 6858000"/>
                    <a:gd name="connsiteX208" fmla="*/ 2113657 w 4420195"/>
                    <a:gd name="connsiteY208" fmla="*/ 1304253 h 6858000"/>
                    <a:gd name="connsiteX209" fmla="*/ 2131740 w 4420195"/>
                    <a:gd name="connsiteY209" fmla="*/ 1243978 h 6858000"/>
                    <a:gd name="connsiteX210" fmla="*/ 2249612 w 4420195"/>
                    <a:gd name="connsiteY210" fmla="*/ 1157583 h 6858000"/>
                    <a:gd name="connsiteX211" fmla="*/ 2340695 w 4420195"/>
                    <a:gd name="connsiteY211" fmla="*/ 1204464 h 6858000"/>
                    <a:gd name="connsiteX212" fmla="*/ 2354759 w 4420195"/>
                    <a:gd name="connsiteY212" fmla="*/ 1334391 h 6858000"/>
                    <a:gd name="connsiteX213" fmla="*/ 2621310 w 4420195"/>
                    <a:gd name="connsiteY213" fmla="*/ 2117971 h 6858000"/>
                    <a:gd name="connsiteX214" fmla="*/ 2844999 w 4420195"/>
                    <a:gd name="connsiteY214" fmla="*/ 2555302 h 6858000"/>
                    <a:gd name="connsiteX215" fmla="*/ 2907953 w 4420195"/>
                    <a:gd name="connsiteY215" fmla="*/ 2857349 h 6858000"/>
                    <a:gd name="connsiteX216" fmla="*/ 2930724 w 4420195"/>
                    <a:gd name="connsiteY216" fmla="*/ 3148010 h 6858000"/>
                    <a:gd name="connsiteX217" fmla="*/ 2989660 w 4420195"/>
                    <a:gd name="connsiteY217" fmla="*/ 3338213 h 6858000"/>
                    <a:gd name="connsiteX218" fmla="*/ 3148385 w 4420195"/>
                    <a:gd name="connsiteY218" fmla="*/ 3943645 h 6858000"/>
                    <a:gd name="connsiteX219" fmla="*/ 3181202 w 4420195"/>
                    <a:gd name="connsiteY219" fmla="*/ 4219573 h 6858000"/>
                    <a:gd name="connsiteX220" fmla="*/ 3291037 w 4420195"/>
                    <a:gd name="connsiteY220" fmla="*/ 4402408 h 6858000"/>
                    <a:gd name="connsiteX221" fmla="*/ 3390826 w 4420195"/>
                    <a:gd name="connsiteY221" fmla="*/ 4467372 h 6858000"/>
                    <a:gd name="connsiteX222" fmla="*/ 3295725 w 4420195"/>
                    <a:gd name="connsiteY222" fmla="*/ 45738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4420195" h="6858000">
                      <a:moveTo>
                        <a:pt x="3916561" y="4367582"/>
                      </a:moveTo>
                      <a:cubicBezTo>
                        <a:pt x="3805387" y="4329408"/>
                        <a:pt x="3692203" y="4327399"/>
                        <a:pt x="3585717" y="4378968"/>
                      </a:cubicBezTo>
                      <a:cubicBezTo>
                        <a:pt x="3520753" y="4410445"/>
                        <a:pt x="3467845" y="4399059"/>
                        <a:pt x="3414266" y="4360885"/>
                      </a:cubicBezTo>
                      <a:cubicBezTo>
                        <a:pt x="3407569" y="4356197"/>
                        <a:pt x="3400872" y="4352179"/>
                        <a:pt x="3394175" y="4347490"/>
                      </a:cubicBezTo>
                      <a:cubicBezTo>
                        <a:pt x="3333230" y="4303958"/>
                        <a:pt x="3289028" y="4249041"/>
                        <a:pt x="3275633" y="4173361"/>
                      </a:cubicBezTo>
                      <a:cubicBezTo>
                        <a:pt x="3259560" y="4082279"/>
                        <a:pt x="3242147" y="3991196"/>
                        <a:pt x="3226743" y="3900113"/>
                      </a:cubicBezTo>
                      <a:cubicBezTo>
                        <a:pt x="3195266" y="3712590"/>
                        <a:pt x="3162449" y="3524397"/>
                        <a:pt x="3107532" y="3341561"/>
                      </a:cubicBezTo>
                      <a:cubicBezTo>
                        <a:pt x="3060651" y="3186854"/>
                        <a:pt x="3035201" y="3030138"/>
                        <a:pt x="3022476" y="2869404"/>
                      </a:cubicBezTo>
                      <a:cubicBezTo>
                        <a:pt x="3014440" y="2766936"/>
                        <a:pt x="2998366" y="2666477"/>
                        <a:pt x="2966219" y="2568027"/>
                      </a:cubicBezTo>
                      <a:cubicBezTo>
                        <a:pt x="2920678" y="2428054"/>
                        <a:pt x="2851026" y="2300136"/>
                        <a:pt x="2780035" y="2172219"/>
                      </a:cubicBezTo>
                      <a:cubicBezTo>
                        <a:pt x="2695650" y="2019521"/>
                        <a:pt x="2609255" y="1867493"/>
                        <a:pt x="2546301" y="1704080"/>
                      </a:cubicBezTo>
                      <a:cubicBezTo>
                        <a:pt x="2474640" y="1517226"/>
                        <a:pt x="2424411" y="1325014"/>
                        <a:pt x="2406998" y="1124766"/>
                      </a:cubicBezTo>
                      <a:cubicBezTo>
                        <a:pt x="2402310" y="1074537"/>
                        <a:pt x="2380209" y="1055115"/>
                        <a:pt x="2329309" y="1055784"/>
                      </a:cubicBezTo>
                      <a:cubicBezTo>
                        <a:pt x="2249612" y="1057124"/>
                        <a:pt x="2181300" y="1087262"/>
                        <a:pt x="2127052" y="1144858"/>
                      </a:cubicBezTo>
                      <a:cubicBezTo>
                        <a:pt x="2074144" y="1199776"/>
                        <a:pt x="2052712" y="1198436"/>
                        <a:pt x="2013868" y="1131463"/>
                      </a:cubicBezTo>
                      <a:cubicBezTo>
                        <a:pt x="2013198" y="1130794"/>
                        <a:pt x="2013198" y="1130124"/>
                        <a:pt x="2012529" y="1129454"/>
                      </a:cubicBezTo>
                      <a:cubicBezTo>
                        <a:pt x="1962299" y="1024977"/>
                        <a:pt x="1884611" y="942601"/>
                        <a:pt x="1796207" y="870270"/>
                      </a:cubicBezTo>
                      <a:cubicBezTo>
                        <a:pt x="1565821" y="681407"/>
                        <a:pt x="1333426" y="494553"/>
                        <a:pt x="1123132" y="281580"/>
                      </a:cubicBezTo>
                      <a:cubicBezTo>
                        <a:pt x="1067544" y="225323"/>
                        <a:pt x="1001911" y="181791"/>
                        <a:pt x="924893" y="158351"/>
                      </a:cubicBezTo>
                      <a:cubicBezTo>
                        <a:pt x="860599" y="138929"/>
                        <a:pt x="803002" y="144286"/>
                        <a:pt x="760809" y="204562"/>
                      </a:cubicBezTo>
                      <a:cubicBezTo>
                        <a:pt x="757461" y="209920"/>
                        <a:pt x="752103" y="213268"/>
                        <a:pt x="748085" y="217956"/>
                      </a:cubicBezTo>
                      <a:cubicBezTo>
                        <a:pt x="734690" y="233360"/>
                        <a:pt x="721296" y="236039"/>
                        <a:pt x="705892" y="219296"/>
                      </a:cubicBezTo>
                      <a:cubicBezTo>
                        <a:pt x="675084" y="186479"/>
                        <a:pt x="644277" y="154332"/>
                        <a:pt x="612130" y="123525"/>
                      </a:cubicBezTo>
                      <a:cubicBezTo>
                        <a:pt x="579314" y="92048"/>
                        <a:pt x="546497" y="60571"/>
                        <a:pt x="511671" y="31772"/>
                      </a:cubicBezTo>
                      <a:cubicBezTo>
                        <a:pt x="423267" y="-40558"/>
                        <a:pt x="251147" y="17708"/>
                        <a:pt x="230386" y="134910"/>
                      </a:cubicBezTo>
                      <a:cubicBezTo>
                        <a:pt x="219670" y="195186"/>
                        <a:pt x="219001" y="256801"/>
                        <a:pt x="212973" y="317746"/>
                      </a:cubicBezTo>
                      <a:cubicBezTo>
                        <a:pt x="208285" y="363287"/>
                        <a:pt x="214982" y="412177"/>
                        <a:pt x="184175" y="451691"/>
                      </a:cubicBezTo>
                      <a:cubicBezTo>
                        <a:pt x="154707" y="489865"/>
                        <a:pt x="141982" y="532728"/>
                        <a:pt x="145331" y="578939"/>
                      </a:cubicBezTo>
                      <a:cubicBezTo>
                        <a:pt x="148679" y="628499"/>
                        <a:pt x="157386" y="678059"/>
                        <a:pt x="163413" y="726949"/>
                      </a:cubicBezTo>
                      <a:cubicBezTo>
                        <a:pt x="167432" y="761105"/>
                        <a:pt x="178147" y="796600"/>
                        <a:pt x="150019" y="826068"/>
                      </a:cubicBezTo>
                      <a:cubicBezTo>
                        <a:pt x="95771" y="884334"/>
                        <a:pt x="73670" y="955995"/>
                        <a:pt x="58936" y="1031004"/>
                      </a:cubicBezTo>
                      <a:cubicBezTo>
                        <a:pt x="35496" y="1150886"/>
                        <a:pt x="32147" y="1272106"/>
                        <a:pt x="42863" y="1393327"/>
                      </a:cubicBezTo>
                      <a:cubicBezTo>
                        <a:pt x="51569" y="1490437"/>
                        <a:pt x="64963" y="1586208"/>
                        <a:pt x="103138" y="1676621"/>
                      </a:cubicBezTo>
                      <a:cubicBezTo>
                        <a:pt x="112514" y="1699392"/>
                        <a:pt x="115193" y="1726850"/>
                        <a:pt x="113184" y="1751630"/>
                      </a:cubicBezTo>
                      <a:cubicBezTo>
                        <a:pt x="108496" y="1797841"/>
                        <a:pt x="97780" y="1842713"/>
                        <a:pt x="89074" y="1888254"/>
                      </a:cubicBezTo>
                      <a:cubicBezTo>
                        <a:pt x="64294" y="2027558"/>
                        <a:pt x="38844" y="2166861"/>
                        <a:pt x="14734" y="2306164"/>
                      </a:cubicBezTo>
                      <a:cubicBezTo>
                        <a:pt x="7367" y="2349696"/>
                        <a:pt x="4688" y="2394568"/>
                        <a:pt x="0" y="2438100"/>
                      </a:cubicBezTo>
                      <a:cubicBezTo>
                        <a:pt x="0" y="2484311"/>
                        <a:pt x="0" y="2531192"/>
                        <a:pt x="0" y="2577403"/>
                      </a:cubicBezTo>
                      <a:cubicBezTo>
                        <a:pt x="6697" y="2615578"/>
                        <a:pt x="11385" y="2655091"/>
                        <a:pt x="20092" y="2692596"/>
                      </a:cubicBezTo>
                      <a:cubicBezTo>
                        <a:pt x="40184" y="2774972"/>
                        <a:pt x="89074" y="2842615"/>
                        <a:pt x="134615" y="2911597"/>
                      </a:cubicBezTo>
                      <a:cubicBezTo>
                        <a:pt x="178147" y="2977900"/>
                        <a:pt x="225028" y="3042193"/>
                        <a:pt x="269230" y="3107827"/>
                      </a:cubicBezTo>
                      <a:cubicBezTo>
                        <a:pt x="342900" y="3216992"/>
                        <a:pt x="383753" y="3338213"/>
                        <a:pt x="396478" y="3469479"/>
                      </a:cubicBezTo>
                      <a:cubicBezTo>
                        <a:pt x="412552" y="3636241"/>
                        <a:pt x="450726" y="3799654"/>
                        <a:pt x="495598" y="3961058"/>
                      </a:cubicBezTo>
                      <a:cubicBezTo>
                        <a:pt x="554534" y="4171352"/>
                        <a:pt x="634231" y="4374280"/>
                        <a:pt x="726653" y="4571849"/>
                      </a:cubicBezTo>
                      <a:cubicBezTo>
                        <a:pt x="734020" y="4587253"/>
                        <a:pt x="732681" y="4598638"/>
                        <a:pt x="723975" y="4613372"/>
                      </a:cubicBezTo>
                      <a:cubicBezTo>
                        <a:pt x="642938" y="4743299"/>
                        <a:pt x="566589" y="4875905"/>
                        <a:pt x="504974" y="5017217"/>
                      </a:cubicBezTo>
                      <a:cubicBezTo>
                        <a:pt x="404515" y="5248273"/>
                        <a:pt x="373707" y="5489374"/>
                        <a:pt x="395808" y="5738513"/>
                      </a:cubicBezTo>
                      <a:cubicBezTo>
                        <a:pt x="414561" y="5945458"/>
                        <a:pt x="471488" y="6140349"/>
                        <a:pt x="575965" y="6320505"/>
                      </a:cubicBezTo>
                      <a:cubicBezTo>
                        <a:pt x="678433" y="6495974"/>
                        <a:pt x="815727" y="6635277"/>
                        <a:pt x="1011287" y="6702249"/>
                      </a:cubicBezTo>
                      <a:cubicBezTo>
                        <a:pt x="1391022" y="6832176"/>
                        <a:pt x="1720528" y="6745782"/>
                        <a:pt x="1997125" y="6457799"/>
                      </a:cubicBezTo>
                      <a:cubicBezTo>
                        <a:pt x="2143125" y="6305771"/>
                        <a:pt x="2232869" y="6120927"/>
                        <a:pt x="2287117" y="5920009"/>
                      </a:cubicBezTo>
                      <a:cubicBezTo>
                        <a:pt x="2315245" y="5815531"/>
                        <a:pt x="2333997" y="5708375"/>
                        <a:pt x="2355429" y="5601889"/>
                      </a:cubicBezTo>
                      <a:cubicBezTo>
                        <a:pt x="2361456" y="5572420"/>
                        <a:pt x="2360117" y="5541613"/>
                        <a:pt x="2363465" y="5511476"/>
                      </a:cubicBezTo>
                      <a:cubicBezTo>
                        <a:pt x="2364805" y="5500760"/>
                        <a:pt x="2368823" y="5490044"/>
                        <a:pt x="2373511" y="5473971"/>
                      </a:cubicBezTo>
                      <a:cubicBezTo>
                        <a:pt x="2387576" y="5484686"/>
                        <a:pt x="2398291" y="5492053"/>
                        <a:pt x="2407667" y="5501430"/>
                      </a:cubicBezTo>
                      <a:cubicBezTo>
                        <a:pt x="2502099" y="5598540"/>
                        <a:pt x="2575099" y="5711724"/>
                        <a:pt x="2642741" y="5828926"/>
                      </a:cubicBezTo>
                      <a:cubicBezTo>
                        <a:pt x="2646090" y="5834283"/>
                        <a:pt x="2646090" y="5842320"/>
                        <a:pt x="2645420" y="5849017"/>
                      </a:cubicBezTo>
                      <a:cubicBezTo>
                        <a:pt x="2613943" y="6019798"/>
                        <a:pt x="2581796" y="6189908"/>
                        <a:pt x="2550319" y="6360689"/>
                      </a:cubicBezTo>
                      <a:cubicBezTo>
                        <a:pt x="2544292" y="6394175"/>
                        <a:pt x="2538264" y="6426991"/>
                        <a:pt x="2534246" y="6461148"/>
                      </a:cubicBezTo>
                      <a:cubicBezTo>
                        <a:pt x="2533576" y="6468515"/>
                        <a:pt x="2537594" y="6478560"/>
                        <a:pt x="2542952" y="6483249"/>
                      </a:cubicBezTo>
                      <a:cubicBezTo>
                        <a:pt x="2554337" y="6493295"/>
                        <a:pt x="2566393" y="6502671"/>
                        <a:pt x="2579787" y="6509368"/>
                      </a:cubicBezTo>
                      <a:cubicBezTo>
                        <a:pt x="2769989" y="6604469"/>
                        <a:pt x="2960192" y="6700240"/>
                        <a:pt x="3151734" y="6794002"/>
                      </a:cubicBezTo>
                      <a:cubicBezTo>
                        <a:pt x="3221385" y="6828158"/>
                        <a:pt x="3295725" y="6848919"/>
                        <a:pt x="3372743" y="6860975"/>
                      </a:cubicBezTo>
                      <a:cubicBezTo>
                        <a:pt x="3399533" y="6860975"/>
                        <a:pt x="3426322" y="6860975"/>
                        <a:pt x="3453110" y="6860975"/>
                      </a:cubicBezTo>
                      <a:cubicBezTo>
                        <a:pt x="3459808" y="6859635"/>
                        <a:pt x="3466505" y="6857626"/>
                        <a:pt x="3473872" y="6856286"/>
                      </a:cubicBezTo>
                      <a:cubicBezTo>
                        <a:pt x="3512716" y="6848919"/>
                        <a:pt x="3541514" y="6830837"/>
                        <a:pt x="3550891" y="6789314"/>
                      </a:cubicBezTo>
                      <a:cubicBezTo>
                        <a:pt x="3556249" y="6765873"/>
                        <a:pt x="3565625" y="6743772"/>
                        <a:pt x="3570983" y="6720332"/>
                      </a:cubicBezTo>
                      <a:cubicBezTo>
                        <a:pt x="3623221" y="6498652"/>
                        <a:pt x="3672111" y="6276303"/>
                        <a:pt x="3727029" y="6055293"/>
                      </a:cubicBezTo>
                      <a:cubicBezTo>
                        <a:pt x="3797350" y="5771999"/>
                        <a:pt x="3879726" y="5492053"/>
                        <a:pt x="3994250" y="5222823"/>
                      </a:cubicBezTo>
                      <a:cubicBezTo>
                        <a:pt x="4098058" y="4978373"/>
                        <a:pt x="4232673" y="4752675"/>
                        <a:pt x="4417517" y="4559124"/>
                      </a:cubicBezTo>
                      <a:cubicBezTo>
                        <a:pt x="4420196" y="4556445"/>
                        <a:pt x="4422205" y="4552427"/>
                        <a:pt x="4425554" y="4546399"/>
                      </a:cubicBezTo>
                      <a:cubicBezTo>
                        <a:pt x="4254104" y="4485454"/>
                        <a:pt x="4086002" y="4425849"/>
                        <a:pt x="3916561" y="4367582"/>
                      </a:cubicBezTo>
                      <a:close/>
                      <a:moveTo>
                        <a:pt x="139973" y="998188"/>
                      </a:moveTo>
                      <a:cubicBezTo>
                        <a:pt x="144661" y="971399"/>
                        <a:pt x="151358" y="943940"/>
                        <a:pt x="162074" y="918490"/>
                      </a:cubicBezTo>
                      <a:cubicBezTo>
                        <a:pt x="164753" y="912463"/>
                        <a:pt x="167432" y="907105"/>
                        <a:pt x="170111" y="903087"/>
                      </a:cubicBezTo>
                      <a:lnTo>
                        <a:pt x="259184" y="1283491"/>
                      </a:lnTo>
                      <a:cubicBezTo>
                        <a:pt x="257845" y="1323005"/>
                        <a:pt x="265881" y="1359170"/>
                        <a:pt x="229716" y="1451593"/>
                      </a:cubicBezTo>
                      <a:cubicBezTo>
                        <a:pt x="224358" y="1465657"/>
                        <a:pt x="212973" y="1478382"/>
                        <a:pt x="205606" y="1492446"/>
                      </a:cubicBezTo>
                      <a:cubicBezTo>
                        <a:pt x="201588" y="1500483"/>
                        <a:pt x="200248" y="1510529"/>
                        <a:pt x="194890" y="1516556"/>
                      </a:cubicBezTo>
                      <a:cubicBezTo>
                        <a:pt x="186184" y="1525263"/>
                        <a:pt x="174129" y="1531960"/>
                        <a:pt x="163413" y="1539327"/>
                      </a:cubicBezTo>
                      <a:cubicBezTo>
                        <a:pt x="156716" y="1528611"/>
                        <a:pt x="146000" y="1518565"/>
                        <a:pt x="143991" y="1507180"/>
                      </a:cubicBezTo>
                      <a:cubicBezTo>
                        <a:pt x="137964" y="1473694"/>
                        <a:pt x="133276" y="1440207"/>
                        <a:pt x="131266" y="1406721"/>
                      </a:cubicBezTo>
                      <a:cubicBezTo>
                        <a:pt x="122560" y="1270767"/>
                        <a:pt x="117202" y="1134142"/>
                        <a:pt x="139973" y="998188"/>
                      </a:cubicBezTo>
                      <a:close/>
                      <a:moveTo>
                        <a:pt x="2101602" y="5315915"/>
                      </a:moveTo>
                      <a:cubicBezTo>
                        <a:pt x="2068116" y="5425750"/>
                        <a:pt x="2015207" y="5524870"/>
                        <a:pt x="1940198" y="5611265"/>
                      </a:cubicBezTo>
                      <a:cubicBezTo>
                        <a:pt x="1836391" y="5731815"/>
                        <a:pt x="1717179" y="5832274"/>
                        <a:pt x="1567830" y="5892550"/>
                      </a:cubicBezTo>
                      <a:cubicBezTo>
                        <a:pt x="1460004" y="5936082"/>
                        <a:pt x="1347490" y="5942110"/>
                        <a:pt x="1237655" y="5909293"/>
                      </a:cubicBezTo>
                      <a:cubicBezTo>
                        <a:pt x="1142554" y="5881164"/>
                        <a:pt x="1078930" y="5808164"/>
                        <a:pt x="1040086" y="5717751"/>
                      </a:cubicBezTo>
                      <a:cubicBezTo>
                        <a:pt x="981819" y="5580457"/>
                        <a:pt x="981819" y="5443163"/>
                        <a:pt x="1053480" y="5310558"/>
                      </a:cubicBezTo>
                      <a:cubicBezTo>
                        <a:pt x="1089645" y="5243585"/>
                        <a:pt x="1100361" y="5174603"/>
                        <a:pt x="1090315" y="5101603"/>
                      </a:cubicBezTo>
                      <a:cubicBezTo>
                        <a:pt x="1082948" y="5048025"/>
                        <a:pt x="1076920" y="4993777"/>
                        <a:pt x="1062856" y="4941538"/>
                      </a:cubicBezTo>
                      <a:cubicBezTo>
                        <a:pt x="1046113" y="4876574"/>
                        <a:pt x="1009278" y="4820318"/>
                        <a:pt x="967085" y="4770088"/>
                      </a:cubicBezTo>
                      <a:cubicBezTo>
                        <a:pt x="872654" y="4656235"/>
                        <a:pt x="805011" y="4526977"/>
                        <a:pt x="743397" y="4394371"/>
                      </a:cubicBezTo>
                      <a:cubicBezTo>
                        <a:pt x="661690" y="4218233"/>
                        <a:pt x="588020" y="4038747"/>
                        <a:pt x="537791" y="3850554"/>
                      </a:cubicBezTo>
                      <a:cubicBezTo>
                        <a:pt x="511001" y="3750095"/>
                        <a:pt x="488231" y="3647626"/>
                        <a:pt x="478855" y="3544488"/>
                      </a:cubicBezTo>
                      <a:cubicBezTo>
                        <a:pt x="455414" y="3285304"/>
                        <a:pt x="374377" y="3050230"/>
                        <a:pt x="208285" y="2847973"/>
                      </a:cubicBezTo>
                      <a:cubicBezTo>
                        <a:pt x="135955" y="2760239"/>
                        <a:pt x="114523" y="2658440"/>
                        <a:pt x="111844" y="2549275"/>
                      </a:cubicBezTo>
                      <a:cubicBezTo>
                        <a:pt x="108496" y="2389880"/>
                        <a:pt x="130597" y="2233164"/>
                        <a:pt x="160065" y="2076448"/>
                      </a:cubicBezTo>
                      <a:cubicBezTo>
                        <a:pt x="186854" y="1935805"/>
                        <a:pt x="210294" y="1794493"/>
                        <a:pt x="235744" y="1653180"/>
                      </a:cubicBezTo>
                      <a:cubicBezTo>
                        <a:pt x="243781" y="1610318"/>
                        <a:pt x="253157" y="1568125"/>
                        <a:pt x="263203" y="1525263"/>
                      </a:cubicBezTo>
                      <a:cubicBezTo>
                        <a:pt x="265881" y="1512538"/>
                        <a:pt x="273248" y="1501153"/>
                        <a:pt x="279946" y="1483740"/>
                      </a:cubicBezTo>
                      <a:cubicBezTo>
                        <a:pt x="286643" y="1495125"/>
                        <a:pt x="291331" y="1500483"/>
                        <a:pt x="293340" y="1506510"/>
                      </a:cubicBezTo>
                      <a:cubicBezTo>
                        <a:pt x="332854" y="1618355"/>
                        <a:pt x="371698" y="1730199"/>
                        <a:pt x="410542" y="1842043"/>
                      </a:cubicBezTo>
                      <a:lnTo>
                        <a:pt x="410542" y="2411311"/>
                      </a:lnTo>
                      <a:lnTo>
                        <a:pt x="411882" y="2411311"/>
                      </a:lnTo>
                      <a:cubicBezTo>
                        <a:pt x="417240" y="2487660"/>
                        <a:pt x="440680" y="2560660"/>
                        <a:pt x="472827" y="2630312"/>
                      </a:cubicBezTo>
                      <a:cubicBezTo>
                        <a:pt x="525735" y="2742826"/>
                        <a:pt x="587350" y="2851991"/>
                        <a:pt x="644277" y="2962496"/>
                      </a:cubicBezTo>
                      <a:cubicBezTo>
                        <a:pt x="679773" y="3031478"/>
                        <a:pt x="713929" y="3101129"/>
                        <a:pt x="747415" y="3170781"/>
                      </a:cubicBezTo>
                      <a:cubicBezTo>
                        <a:pt x="751433" y="3178818"/>
                        <a:pt x="750094" y="3192882"/>
                        <a:pt x="745406" y="3200919"/>
                      </a:cubicBezTo>
                      <a:cubicBezTo>
                        <a:pt x="718617" y="3249139"/>
                        <a:pt x="688479" y="3296020"/>
                        <a:pt x="662360" y="3344240"/>
                      </a:cubicBezTo>
                      <a:cubicBezTo>
                        <a:pt x="654323" y="3358974"/>
                        <a:pt x="651644" y="3377726"/>
                        <a:pt x="646956" y="3394469"/>
                      </a:cubicBezTo>
                      <a:cubicBezTo>
                        <a:pt x="650305" y="3396479"/>
                        <a:pt x="652983" y="3398488"/>
                        <a:pt x="656332" y="3400497"/>
                      </a:cubicBezTo>
                      <a:cubicBezTo>
                        <a:pt x="670396" y="3392460"/>
                        <a:pt x="685130" y="3385093"/>
                        <a:pt x="699195" y="3376387"/>
                      </a:cubicBezTo>
                      <a:cubicBezTo>
                        <a:pt x="748085" y="3347589"/>
                        <a:pt x="796975" y="3318121"/>
                        <a:pt x="846534" y="3289323"/>
                      </a:cubicBezTo>
                      <a:cubicBezTo>
                        <a:pt x="851892" y="3285974"/>
                        <a:pt x="857920" y="3283295"/>
                        <a:pt x="863278" y="3281286"/>
                      </a:cubicBezTo>
                      <a:cubicBezTo>
                        <a:pt x="924893" y="3253827"/>
                        <a:pt x="938957" y="3257845"/>
                        <a:pt x="955700" y="3323479"/>
                      </a:cubicBezTo>
                      <a:cubicBezTo>
                        <a:pt x="987177" y="3447378"/>
                        <a:pt x="1013966" y="3572617"/>
                        <a:pt x="1044774" y="3697186"/>
                      </a:cubicBezTo>
                      <a:cubicBezTo>
                        <a:pt x="1156618" y="4146572"/>
                        <a:pt x="1359545" y="4547739"/>
                        <a:pt x="1674317" y="4889299"/>
                      </a:cubicBezTo>
                      <a:cubicBezTo>
                        <a:pt x="1775445" y="4999135"/>
                        <a:pt x="1889299" y="5092896"/>
                        <a:pt x="2012529" y="5175942"/>
                      </a:cubicBezTo>
                      <a:cubicBezTo>
                        <a:pt x="2035299" y="5191346"/>
                        <a:pt x="2057400" y="5208759"/>
                        <a:pt x="2076822" y="5227511"/>
                      </a:cubicBezTo>
                      <a:cubicBezTo>
                        <a:pt x="2103611" y="5251621"/>
                        <a:pt x="2112318" y="5281089"/>
                        <a:pt x="2101602" y="5315915"/>
                      </a:cubicBezTo>
                      <a:close/>
                      <a:moveTo>
                        <a:pt x="474166" y="2022870"/>
                      </a:moveTo>
                      <a:cubicBezTo>
                        <a:pt x="506983" y="2115962"/>
                        <a:pt x="540469" y="2209053"/>
                        <a:pt x="573956" y="2302146"/>
                      </a:cubicBezTo>
                      <a:cubicBezTo>
                        <a:pt x="648295" y="2504403"/>
                        <a:pt x="730002" y="2703312"/>
                        <a:pt x="809030" y="2904230"/>
                      </a:cubicBezTo>
                      <a:cubicBezTo>
                        <a:pt x="831800" y="2963166"/>
                        <a:pt x="856580" y="3020762"/>
                        <a:pt x="879351" y="3080368"/>
                      </a:cubicBezTo>
                      <a:cubicBezTo>
                        <a:pt x="886718" y="3099790"/>
                        <a:pt x="896094" y="3125909"/>
                        <a:pt x="873324" y="3138634"/>
                      </a:cubicBezTo>
                      <a:cubicBezTo>
                        <a:pt x="848544" y="3151359"/>
                        <a:pt x="838498" y="3123900"/>
                        <a:pt x="827112" y="3108496"/>
                      </a:cubicBezTo>
                      <a:cubicBezTo>
                        <a:pt x="740048" y="2985936"/>
                        <a:pt x="670396" y="2853331"/>
                        <a:pt x="606772" y="2718046"/>
                      </a:cubicBezTo>
                      <a:cubicBezTo>
                        <a:pt x="558552" y="2616247"/>
                        <a:pt x="517699" y="2511100"/>
                        <a:pt x="474166" y="2406623"/>
                      </a:cubicBezTo>
                      <a:lnTo>
                        <a:pt x="474166" y="2022870"/>
                      </a:lnTo>
                      <a:close/>
                      <a:moveTo>
                        <a:pt x="3295725" y="4573858"/>
                      </a:moveTo>
                      <a:cubicBezTo>
                        <a:pt x="3068688" y="4814960"/>
                        <a:pt x="2892549" y="5088208"/>
                        <a:pt x="2768650" y="5394943"/>
                      </a:cubicBezTo>
                      <a:cubicBezTo>
                        <a:pt x="2744540" y="5454549"/>
                        <a:pt x="2727797" y="5516163"/>
                        <a:pt x="2707035" y="5576439"/>
                      </a:cubicBezTo>
                      <a:cubicBezTo>
                        <a:pt x="2701008" y="5593182"/>
                        <a:pt x="2694310" y="5609925"/>
                        <a:pt x="2686943" y="5625999"/>
                      </a:cubicBezTo>
                      <a:cubicBezTo>
                        <a:pt x="2671540" y="5659485"/>
                        <a:pt x="2659485" y="5660824"/>
                        <a:pt x="2638053" y="5630017"/>
                      </a:cubicBezTo>
                      <a:cubicBezTo>
                        <a:pt x="2609925" y="5589833"/>
                        <a:pt x="2585145" y="5546971"/>
                        <a:pt x="2555007" y="5508796"/>
                      </a:cubicBezTo>
                      <a:cubicBezTo>
                        <a:pt x="2507457" y="5447852"/>
                        <a:pt x="2456557" y="5388915"/>
                        <a:pt x="2406998" y="5329310"/>
                      </a:cubicBezTo>
                      <a:cubicBezTo>
                        <a:pt x="2348062" y="5258989"/>
                        <a:pt x="2273052" y="5208759"/>
                        <a:pt x="2196034" y="5161208"/>
                      </a:cubicBezTo>
                      <a:cubicBezTo>
                        <a:pt x="1806253" y="4922116"/>
                        <a:pt x="1535683" y="4579216"/>
                        <a:pt x="1329407" y="4178050"/>
                      </a:cubicBezTo>
                      <a:cubicBezTo>
                        <a:pt x="1245022" y="4013967"/>
                        <a:pt x="1193453" y="3837829"/>
                        <a:pt x="1149251" y="3659681"/>
                      </a:cubicBezTo>
                      <a:cubicBezTo>
                        <a:pt x="1066875" y="3326827"/>
                        <a:pt x="938957" y="3010046"/>
                        <a:pt x="816397" y="2691257"/>
                      </a:cubicBezTo>
                      <a:cubicBezTo>
                        <a:pt x="726653" y="2458862"/>
                        <a:pt x="634231" y="2227136"/>
                        <a:pt x="558552" y="1990053"/>
                      </a:cubicBezTo>
                      <a:cubicBezTo>
                        <a:pt x="499616" y="1805878"/>
                        <a:pt x="429964" y="1594245"/>
                        <a:pt x="386432" y="1405382"/>
                      </a:cubicBezTo>
                      <a:cubicBezTo>
                        <a:pt x="376386" y="1361180"/>
                        <a:pt x="370359" y="1315638"/>
                        <a:pt x="395139" y="1272106"/>
                      </a:cubicBezTo>
                      <a:cubicBezTo>
                        <a:pt x="416570" y="1233932"/>
                        <a:pt x="474166" y="1247996"/>
                        <a:pt x="500286" y="1282152"/>
                      </a:cubicBezTo>
                      <a:cubicBezTo>
                        <a:pt x="537791" y="1331042"/>
                        <a:pt x="571277" y="1382611"/>
                        <a:pt x="601415" y="1435519"/>
                      </a:cubicBezTo>
                      <a:cubicBezTo>
                        <a:pt x="676424" y="1568125"/>
                        <a:pt x="753442" y="1700061"/>
                        <a:pt x="820415" y="1836686"/>
                      </a:cubicBezTo>
                      <a:cubicBezTo>
                        <a:pt x="867966" y="1933796"/>
                        <a:pt x="921544" y="2038943"/>
                        <a:pt x="960388" y="2140072"/>
                      </a:cubicBezTo>
                      <a:cubicBezTo>
                        <a:pt x="1034058" y="2330944"/>
                        <a:pt x="1111746" y="2505073"/>
                        <a:pt x="1256407" y="2651743"/>
                      </a:cubicBezTo>
                      <a:cubicBezTo>
                        <a:pt x="1271811" y="2667147"/>
                        <a:pt x="1289894" y="2679202"/>
                        <a:pt x="1307306" y="2692596"/>
                      </a:cubicBezTo>
                      <a:cubicBezTo>
                        <a:pt x="1309985" y="2690587"/>
                        <a:pt x="1312664" y="2688578"/>
                        <a:pt x="1316013" y="2687238"/>
                      </a:cubicBezTo>
                      <a:cubicBezTo>
                        <a:pt x="1312664" y="2675183"/>
                        <a:pt x="1309985" y="2663128"/>
                        <a:pt x="1304628" y="2651743"/>
                      </a:cubicBezTo>
                      <a:cubicBezTo>
                        <a:pt x="1243682" y="2523155"/>
                        <a:pt x="1180728" y="2395238"/>
                        <a:pt x="1121792" y="2265311"/>
                      </a:cubicBezTo>
                      <a:cubicBezTo>
                        <a:pt x="1042764" y="2091182"/>
                        <a:pt x="969094" y="1914374"/>
                        <a:pt x="889397" y="1740245"/>
                      </a:cubicBezTo>
                      <a:cubicBezTo>
                        <a:pt x="807021" y="1560088"/>
                        <a:pt x="716608" y="1384620"/>
                        <a:pt x="602084" y="1221877"/>
                      </a:cubicBezTo>
                      <a:cubicBezTo>
                        <a:pt x="564580" y="1168968"/>
                        <a:pt x="521717" y="1122757"/>
                        <a:pt x="454075" y="1111372"/>
                      </a:cubicBezTo>
                      <a:cubicBezTo>
                        <a:pt x="398487" y="1101995"/>
                        <a:pt x="362992" y="1106684"/>
                        <a:pt x="338882" y="1124766"/>
                      </a:cubicBezTo>
                      <a:lnTo>
                        <a:pt x="304056" y="977426"/>
                      </a:lnTo>
                      <a:cubicBezTo>
                        <a:pt x="304056" y="976757"/>
                        <a:pt x="304056" y="975417"/>
                        <a:pt x="304056" y="974747"/>
                      </a:cubicBezTo>
                      <a:cubicBezTo>
                        <a:pt x="292001" y="859554"/>
                        <a:pt x="277937" y="745031"/>
                        <a:pt x="264542" y="629838"/>
                      </a:cubicBezTo>
                      <a:cubicBezTo>
                        <a:pt x="262533" y="613095"/>
                        <a:pt x="259854" y="596352"/>
                        <a:pt x="259184" y="579609"/>
                      </a:cubicBezTo>
                      <a:cubicBezTo>
                        <a:pt x="257175" y="539425"/>
                        <a:pt x="276597" y="522682"/>
                        <a:pt x="315441" y="531388"/>
                      </a:cubicBezTo>
                      <a:cubicBezTo>
                        <a:pt x="379735" y="546122"/>
                        <a:pt x="437332" y="573581"/>
                        <a:pt x="479524" y="625820"/>
                      </a:cubicBezTo>
                      <a:cubicBezTo>
                        <a:pt x="515690" y="670692"/>
                        <a:pt x="549176" y="718242"/>
                        <a:pt x="580653" y="766462"/>
                      </a:cubicBezTo>
                      <a:cubicBezTo>
                        <a:pt x="659681" y="887013"/>
                        <a:pt x="732681" y="1012252"/>
                        <a:pt x="817067" y="1128785"/>
                      </a:cubicBezTo>
                      <a:cubicBezTo>
                        <a:pt x="884039" y="1221207"/>
                        <a:pt x="962397" y="1304923"/>
                        <a:pt x="1038746" y="1389978"/>
                      </a:cubicBezTo>
                      <a:cubicBezTo>
                        <a:pt x="1211535" y="1584199"/>
                        <a:pt x="1326059" y="1811236"/>
                        <a:pt x="1421830" y="2050328"/>
                      </a:cubicBezTo>
                      <a:cubicBezTo>
                        <a:pt x="1475408" y="2184943"/>
                        <a:pt x="1541711" y="2314201"/>
                        <a:pt x="1603326" y="2445467"/>
                      </a:cubicBezTo>
                      <a:cubicBezTo>
                        <a:pt x="1614041" y="2467568"/>
                        <a:pt x="1632124" y="2485651"/>
                        <a:pt x="1646188" y="2505742"/>
                      </a:cubicBezTo>
                      <a:cubicBezTo>
                        <a:pt x="1649537" y="2504403"/>
                        <a:pt x="1652216" y="2502394"/>
                        <a:pt x="1655564" y="2501054"/>
                      </a:cubicBezTo>
                      <a:cubicBezTo>
                        <a:pt x="1653555" y="2490339"/>
                        <a:pt x="1653555" y="2478953"/>
                        <a:pt x="1650206" y="2468908"/>
                      </a:cubicBezTo>
                      <a:cubicBezTo>
                        <a:pt x="1578546" y="2235173"/>
                        <a:pt x="1508894" y="2000099"/>
                        <a:pt x="1417142" y="1773062"/>
                      </a:cubicBezTo>
                      <a:cubicBezTo>
                        <a:pt x="1349499" y="1606969"/>
                        <a:pt x="1249040" y="1461639"/>
                        <a:pt x="1136526" y="1323675"/>
                      </a:cubicBezTo>
                      <a:cubicBezTo>
                        <a:pt x="1017315" y="1177005"/>
                        <a:pt x="899443" y="1028995"/>
                        <a:pt x="786929" y="876967"/>
                      </a:cubicBezTo>
                      <a:cubicBezTo>
                        <a:pt x="729332" y="799279"/>
                        <a:pt x="682451" y="713554"/>
                        <a:pt x="632222" y="629838"/>
                      </a:cubicBezTo>
                      <a:cubicBezTo>
                        <a:pt x="559891" y="509957"/>
                        <a:pt x="458093" y="434278"/>
                        <a:pt x="318120" y="411507"/>
                      </a:cubicBezTo>
                      <a:cubicBezTo>
                        <a:pt x="277267" y="404810"/>
                        <a:pt x="271239" y="396773"/>
                        <a:pt x="275258" y="355250"/>
                      </a:cubicBezTo>
                      <a:cubicBezTo>
                        <a:pt x="280615" y="302342"/>
                        <a:pt x="285304" y="248764"/>
                        <a:pt x="299368" y="197195"/>
                      </a:cubicBezTo>
                      <a:cubicBezTo>
                        <a:pt x="321469" y="116158"/>
                        <a:pt x="391790" y="86020"/>
                        <a:pt x="463451" y="130892"/>
                      </a:cubicBezTo>
                      <a:cubicBezTo>
                        <a:pt x="507653" y="158351"/>
                        <a:pt x="548506" y="197195"/>
                        <a:pt x="581323" y="238048"/>
                      </a:cubicBezTo>
                      <a:cubicBezTo>
                        <a:pt x="639589" y="311048"/>
                        <a:pt x="695176" y="387397"/>
                        <a:pt x="745406" y="466425"/>
                      </a:cubicBezTo>
                      <a:cubicBezTo>
                        <a:pt x="854571" y="637205"/>
                        <a:pt x="986507" y="786554"/>
                        <a:pt x="1134517" y="923848"/>
                      </a:cubicBezTo>
                      <a:cubicBezTo>
                        <a:pt x="1241673" y="1023637"/>
                        <a:pt x="1344811" y="1144858"/>
                        <a:pt x="1434554" y="1262060"/>
                      </a:cubicBezTo>
                      <a:cubicBezTo>
                        <a:pt x="1541711" y="1402703"/>
                        <a:pt x="1622748" y="1539327"/>
                        <a:pt x="1700436" y="1696713"/>
                      </a:cubicBezTo>
                      <a:cubicBezTo>
                        <a:pt x="1762051" y="1821282"/>
                        <a:pt x="1820987" y="1947190"/>
                        <a:pt x="1884611" y="2070420"/>
                      </a:cubicBezTo>
                      <a:cubicBezTo>
                        <a:pt x="1924125" y="2147439"/>
                        <a:pt x="1973015" y="2220439"/>
                        <a:pt x="2039318" y="2277366"/>
                      </a:cubicBezTo>
                      <a:cubicBezTo>
                        <a:pt x="2072804" y="2306834"/>
                        <a:pt x="2114997" y="2326256"/>
                        <a:pt x="2153841" y="2349026"/>
                      </a:cubicBezTo>
                      <a:cubicBezTo>
                        <a:pt x="2161208" y="2353045"/>
                        <a:pt x="2171923" y="2350366"/>
                        <a:pt x="2181300" y="2351036"/>
                      </a:cubicBezTo>
                      <a:cubicBezTo>
                        <a:pt x="2179291" y="2340990"/>
                        <a:pt x="2180630" y="2329604"/>
                        <a:pt x="2175272" y="2321568"/>
                      </a:cubicBezTo>
                      <a:cubicBezTo>
                        <a:pt x="2157859" y="2294779"/>
                        <a:pt x="2138437" y="2268659"/>
                        <a:pt x="2119015" y="2243879"/>
                      </a:cubicBezTo>
                      <a:cubicBezTo>
                        <a:pt x="2001143" y="2093191"/>
                        <a:pt x="1914079" y="1925089"/>
                        <a:pt x="1841079" y="1748951"/>
                      </a:cubicBezTo>
                      <a:cubicBezTo>
                        <a:pt x="1776115" y="1592235"/>
                        <a:pt x="1708473" y="1436189"/>
                        <a:pt x="1601316" y="1302913"/>
                      </a:cubicBezTo>
                      <a:cubicBezTo>
                        <a:pt x="1515591" y="1196427"/>
                        <a:pt x="1422499" y="1096638"/>
                        <a:pt x="1331417" y="995509"/>
                      </a:cubicBezTo>
                      <a:cubicBezTo>
                        <a:pt x="1200820" y="851518"/>
                        <a:pt x="1066205" y="710205"/>
                        <a:pt x="937617" y="564205"/>
                      </a:cubicBezTo>
                      <a:cubicBezTo>
                        <a:pt x="887388" y="507278"/>
                        <a:pt x="846534" y="440975"/>
                        <a:pt x="806351" y="376012"/>
                      </a:cubicBezTo>
                      <a:cubicBezTo>
                        <a:pt x="776213" y="327122"/>
                        <a:pt x="783580" y="311718"/>
                        <a:pt x="832470" y="280241"/>
                      </a:cubicBezTo>
                      <a:cubicBezTo>
                        <a:pt x="837828" y="276892"/>
                        <a:pt x="843186" y="273544"/>
                        <a:pt x="848544" y="270865"/>
                      </a:cubicBezTo>
                      <a:cubicBezTo>
                        <a:pt x="888727" y="247424"/>
                        <a:pt x="925562" y="243406"/>
                        <a:pt x="964406" y="279571"/>
                      </a:cubicBezTo>
                      <a:cubicBezTo>
                        <a:pt x="1060847" y="368645"/>
                        <a:pt x="1159297" y="455040"/>
                        <a:pt x="1258416" y="541434"/>
                      </a:cubicBezTo>
                      <a:cubicBezTo>
                        <a:pt x="1393031" y="658636"/>
                        <a:pt x="1528986" y="774499"/>
                        <a:pt x="1662931" y="892371"/>
                      </a:cubicBezTo>
                      <a:cubicBezTo>
                        <a:pt x="1770087" y="986133"/>
                        <a:pt x="1871886" y="1084583"/>
                        <a:pt x="1944886" y="1209152"/>
                      </a:cubicBezTo>
                      <a:cubicBezTo>
                        <a:pt x="2007840" y="1315638"/>
                        <a:pt x="2048694" y="1431501"/>
                        <a:pt x="2086868" y="1548703"/>
                      </a:cubicBezTo>
                      <a:cubicBezTo>
                        <a:pt x="2154511" y="1756988"/>
                        <a:pt x="2246933" y="1953218"/>
                        <a:pt x="2377530" y="2129356"/>
                      </a:cubicBezTo>
                      <a:cubicBezTo>
                        <a:pt x="2425750" y="2194989"/>
                        <a:pt x="2486695" y="2251246"/>
                        <a:pt x="2542282" y="2311522"/>
                      </a:cubicBezTo>
                      <a:cubicBezTo>
                        <a:pt x="2550989" y="2320898"/>
                        <a:pt x="2563714" y="2325586"/>
                        <a:pt x="2574429" y="2332283"/>
                      </a:cubicBezTo>
                      <a:cubicBezTo>
                        <a:pt x="2576439" y="2330274"/>
                        <a:pt x="2579117" y="2328265"/>
                        <a:pt x="2581127" y="2326256"/>
                      </a:cubicBezTo>
                      <a:cubicBezTo>
                        <a:pt x="2563714" y="2294109"/>
                        <a:pt x="2546970" y="2261292"/>
                        <a:pt x="2528218" y="2229815"/>
                      </a:cubicBezTo>
                      <a:cubicBezTo>
                        <a:pt x="2381548" y="1980677"/>
                        <a:pt x="2252960" y="1722832"/>
                        <a:pt x="2155850" y="1450253"/>
                      </a:cubicBezTo>
                      <a:cubicBezTo>
                        <a:pt x="2139107" y="1402703"/>
                        <a:pt x="2123703" y="1353813"/>
                        <a:pt x="2113657" y="1304253"/>
                      </a:cubicBezTo>
                      <a:cubicBezTo>
                        <a:pt x="2110309" y="1285501"/>
                        <a:pt x="2118345" y="1256702"/>
                        <a:pt x="2131740" y="1243978"/>
                      </a:cubicBezTo>
                      <a:cubicBezTo>
                        <a:pt x="2167905" y="1211161"/>
                        <a:pt x="2207419" y="1181023"/>
                        <a:pt x="2249612" y="1157583"/>
                      </a:cubicBezTo>
                      <a:cubicBezTo>
                        <a:pt x="2297162" y="1131463"/>
                        <a:pt x="2331319" y="1150216"/>
                        <a:pt x="2340695" y="1204464"/>
                      </a:cubicBezTo>
                      <a:cubicBezTo>
                        <a:pt x="2348062" y="1247326"/>
                        <a:pt x="2348062" y="1291528"/>
                        <a:pt x="2354759" y="1334391"/>
                      </a:cubicBezTo>
                      <a:cubicBezTo>
                        <a:pt x="2396282" y="1611657"/>
                        <a:pt x="2475310" y="1875530"/>
                        <a:pt x="2621310" y="2117971"/>
                      </a:cubicBezTo>
                      <a:cubicBezTo>
                        <a:pt x="2705696" y="2257944"/>
                        <a:pt x="2786733" y="2401265"/>
                        <a:pt x="2844999" y="2555302"/>
                      </a:cubicBezTo>
                      <a:cubicBezTo>
                        <a:pt x="2881834" y="2652413"/>
                        <a:pt x="2901256" y="2753541"/>
                        <a:pt x="2907953" y="2857349"/>
                      </a:cubicBezTo>
                      <a:cubicBezTo>
                        <a:pt x="2913981" y="2954459"/>
                        <a:pt x="2915990" y="3052239"/>
                        <a:pt x="2930724" y="3148010"/>
                      </a:cubicBezTo>
                      <a:cubicBezTo>
                        <a:pt x="2940770" y="3212974"/>
                        <a:pt x="2964880" y="3276598"/>
                        <a:pt x="2989660" y="3338213"/>
                      </a:cubicBezTo>
                      <a:cubicBezTo>
                        <a:pt x="3068688" y="3533103"/>
                        <a:pt x="3118247" y="3736030"/>
                        <a:pt x="3148385" y="3943645"/>
                      </a:cubicBezTo>
                      <a:cubicBezTo>
                        <a:pt x="3161780" y="4035398"/>
                        <a:pt x="3173165" y="4127151"/>
                        <a:pt x="3181202" y="4219573"/>
                      </a:cubicBezTo>
                      <a:cubicBezTo>
                        <a:pt x="3188569" y="4299270"/>
                        <a:pt x="3223394" y="4359546"/>
                        <a:pt x="3291037" y="4402408"/>
                      </a:cubicBezTo>
                      <a:cubicBezTo>
                        <a:pt x="3323184" y="4422500"/>
                        <a:pt x="3354661" y="4443931"/>
                        <a:pt x="3390826" y="4467372"/>
                      </a:cubicBezTo>
                      <a:cubicBezTo>
                        <a:pt x="3356000" y="4506886"/>
                        <a:pt x="3326532" y="4541042"/>
                        <a:pt x="3295725" y="4573858"/>
                      </a:cubicBezTo>
                      <a:close/>
                    </a:path>
                  </a:pathLst>
                </a:custGeom>
                <a:solidFill>
                  <a:schemeClr val="accent2"/>
                </a:solidFill>
                <a:ln w="6686" cap="flat">
                  <a:noFill/>
                  <a:prstDash val="solid"/>
                  <a:miter/>
                </a:ln>
              </p:spPr>
              <p:txBody>
                <a:bodyPr rtlCol="0" anchor="ctr"/>
                <a:lstStyle/>
                <a:p>
                  <a:endParaRPr lang="en-US">
                    <a:solidFill>
                      <a:prstClr val="black"/>
                    </a:solidFill>
                  </a:endParaRPr>
                </a:p>
              </p:txBody>
            </p:sp>
          </p:grpSp>
        </p:grpSp>
        <p:sp>
          <p:nvSpPr>
            <p:cNvPr id="89" name="Freeform: Shape 88">
              <a:extLst>
                <a:ext uri="{FF2B5EF4-FFF2-40B4-BE49-F238E27FC236}">
                  <a16:creationId xmlns:a16="http://schemas.microsoft.com/office/drawing/2014/main" id="{F8BE7E58-ACC3-4A53-B716-7BC10D6E3350}"/>
                </a:ext>
              </a:extLst>
            </p:cNvPr>
            <p:cNvSpPr/>
            <p:nvPr/>
          </p:nvSpPr>
          <p:spPr>
            <a:xfrm rot="20714560">
              <a:off x="2404005" y="2639236"/>
              <a:ext cx="115193" cy="157593"/>
            </a:xfrm>
            <a:custGeom>
              <a:avLst/>
              <a:gdLst>
                <a:gd name="connsiteX0" fmla="*/ 69304 w 115193"/>
                <a:gd name="connsiteY0" fmla="*/ 0 h 157593"/>
                <a:gd name="connsiteX1" fmla="*/ 69304 w 115193"/>
                <a:gd name="connsiteY1" fmla="*/ 38565 h 157593"/>
                <a:gd name="connsiteX2" fmla="*/ 115193 w 115193"/>
                <a:gd name="connsiteY2" fmla="*/ 38565 h 157593"/>
                <a:gd name="connsiteX3" fmla="*/ 115193 w 115193"/>
                <a:gd name="connsiteY3" fmla="*/ 61979 h 157593"/>
                <a:gd name="connsiteX4" fmla="*/ 69304 w 115193"/>
                <a:gd name="connsiteY4" fmla="*/ 61979 h 157593"/>
                <a:gd name="connsiteX5" fmla="*/ 69304 w 115193"/>
                <a:gd name="connsiteY5" fmla="*/ 157593 h 157593"/>
                <a:gd name="connsiteX6" fmla="*/ 45890 w 115193"/>
                <a:gd name="connsiteY6" fmla="*/ 157593 h 157593"/>
                <a:gd name="connsiteX7" fmla="*/ 45890 w 115193"/>
                <a:gd name="connsiteY7" fmla="*/ 61979 h 157593"/>
                <a:gd name="connsiteX8" fmla="*/ 0 w 115193"/>
                <a:gd name="connsiteY8" fmla="*/ 61979 h 157593"/>
                <a:gd name="connsiteX9" fmla="*/ 0 w 115193"/>
                <a:gd name="connsiteY9" fmla="*/ 38565 h 157593"/>
                <a:gd name="connsiteX10" fmla="*/ 45890 w 115193"/>
                <a:gd name="connsiteY10" fmla="*/ 38565 h 157593"/>
                <a:gd name="connsiteX11" fmla="*/ 45890 w 115193"/>
                <a:gd name="connsiteY11" fmla="*/ 0 h 1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193" h="157593">
                  <a:moveTo>
                    <a:pt x="69304" y="0"/>
                  </a:moveTo>
                  <a:lnTo>
                    <a:pt x="69304" y="38565"/>
                  </a:lnTo>
                  <a:lnTo>
                    <a:pt x="115193" y="38565"/>
                  </a:lnTo>
                  <a:lnTo>
                    <a:pt x="115193" y="61979"/>
                  </a:lnTo>
                  <a:lnTo>
                    <a:pt x="69304" y="61979"/>
                  </a:lnTo>
                  <a:lnTo>
                    <a:pt x="69304" y="157593"/>
                  </a:lnTo>
                  <a:lnTo>
                    <a:pt x="45890" y="157593"/>
                  </a:lnTo>
                  <a:lnTo>
                    <a:pt x="45890" y="61979"/>
                  </a:lnTo>
                  <a:lnTo>
                    <a:pt x="0" y="61979"/>
                  </a:lnTo>
                  <a:lnTo>
                    <a:pt x="0" y="38565"/>
                  </a:lnTo>
                  <a:lnTo>
                    <a:pt x="45890" y="38565"/>
                  </a:lnTo>
                  <a:lnTo>
                    <a:pt x="4589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Freeform: Shape 87">
              <a:extLst>
                <a:ext uri="{FF2B5EF4-FFF2-40B4-BE49-F238E27FC236}">
                  <a16:creationId xmlns:a16="http://schemas.microsoft.com/office/drawing/2014/main" id="{3F8C746B-0D4A-4A68-ADDB-15E4FB868A25}"/>
                </a:ext>
              </a:extLst>
            </p:cNvPr>
            <p:cNvSpPr/>
            <p:nvPr/>
          </p:nvSpPr>
          <p:spPr>
            <a:xfrm rot="645173">
              <a:off x="2015820" y="2175852"/>
              <a:ext cx="511887" cy="446183"/>
            </a:xfrm>
            <a:custGeom>
              <a:avLst/>
              <a:gdLst>
                <a:gd name="connsiteX0" fmla="*/ 448474 w 511887"/>
                <a:gd name="connsiteY0" fmla="*/ 0 h 446183"/>
                <a:gd name="connsiteX1" fmla="*/ 462911 w 511887"/>
                <a:gd name="connsiteY1" fmla="*/ 14437 h 446183"/>
                <a:gd name="connsiteX2" fmla="*/ 458744 w 511887"/>
                <a:gd name="connsiteY2" fmla="*/ 24498 h 446183"/>
                <a:gd name="connsiteX3" fmla="*/ 461514 w 511887"/>
                <a:gd name="connsiteY3" fmla="*/ 25646 h 446183"/>
                <a:gd name="connsiteX4" fmla="*/ 465743 w 511887"/>
                <a:gd name="connsiteY4" fmla="*/ 35854 h 446183"/>
                <a:gd name="connsiteX5" fmla="*/ 461575 w 511887"/>
                <a:gd name="connsiteY5" fmla="*/ 45915 h 446183"/>
                <a:gd name="connsiteX6" fmla="*/ 464346 w 511887"/>
                <a:gd name="connsiteY6" fmla="*/ 47062 h 446183"/>
                <a:gd name="connsiteX7" fmla="*/ 468574 w 511887"/>
                <a:gd name="connsiteY7" fmla="*/ 57271 h 446183"/>
                <a:gd name="connsiteX8" fmla="*/ 464407 w 511887"/>
                <a:gd name="connsiteY8" fmla="*/ 67332 h 446183"/>
                <a:gd name="connsiteX9" fmla="*/ 467179 w 511887"/>
                <a:gd name="connsiteY9" fmla="*/ 68480 h 446183"/>
                <a:gd name="connsiteX10" fmla="*/ 471407 w 511887"/>
                <a:gd name="connsiteY10" fmla="*/ 78688 h 446183"/>
                <a:gd name="connsiteX11" fmla="*/ 467240 w 511887"/>
                <a:gd name="connsiteY11" fmla="*/ 88749 h 446183"/>
                <a:gd name="connsiteX12" fmla="*/ 470010 w 511887"/>
                <a:gd name="connsiteY12" fmla="*/ 89897 h 446183"/>
                <a:gd name="connsiteX13" fmla="*/ 474239 w 511887"/>
                <a:gd name="connsiteY13" fmla="*/ 100105 h 446183"/>
                <a:gd name="connsiteX14" fmla="*/ 472265 w 511887"/>
                <a:gd name="connsiteY14" fmla="*/ 104869 h 446183"/>
                <a:gd name="connsiteX15" fmla="*/ 472843 w 511887"/>
                <a:gd name="connsiteY15" fmla="*/ 105108 h 446183"/>
                <a:gd name="connsiteX16" fmla="*/ 477071 w 511887"/>
                <a:gd name="connsiteY16" fmla="*/ 115317 h 446183"/>
                <a:gd name="connsiteX17" fmla="*/ 472843 w 511887"/>
                <a:gd name="connsiteY17" fmla="*/ 125525 h 446183"/>
                <a:gd name="connsiteX18" fmla="*/ 471248 w 511887"/>
                <a:gd name="connsiteY18" fmla="*/ 126186 h 446183"/>
                <a:gd name="connsiteX19" fmla="*/ 475744 w 511887"/>
                <a:gd name="connsiteY19" fmla="*/ 128048 h 446183"/>
                <a:gd name="connsiteX20" fmla="*/ 479972 w 511887"/>
                <a:gd name="connsiteY20" fmla="*/ 138256 h 446183"/>
                <a:gd name="connsiteX21" fmla="*/ 475744 w 511887"/>
                <a:gd name="connsiteY21" fmla="*/ 148465 h 446183"/>
                <a:gd name="connsiteX22" fmla="*/ 474148 w 511887"/>
                <a:gd name="connsiteY22" fmla="*/ 149125 h 446183"/>
                <a:gd name="connsiteX23" fmla="*/ 478646 w 511887"/>
                <a:gd name="connsiteY23" fmla="*/ 150988 h 446183"/>
                <a:gd name="connsiteX24" fmla="*/ 482874 w 511887"/>
                <a:gd name="connsiteY24" fmla="*/ 161197 h 446183"/>
                <a:gd name="connsiteX25" fmla="*/ 478646 w 511887"/>
                <a:gd name="connsiteY25" fmla="*/ 171405 h 446183"/>
                <a:gd name="connsiteX26" fmla="*/ 477050 w 511887"/>
                <a:gd name="connsiteY26" fmla="*/ 172066 h 446183"/>
                <a:gd name="connsiteX27" fmla="*/ 481547 w 511887"/>
                <a:gd name="connsiteY27" fmla="*/ 173929 h 446183"/>
                <a:gd name="connsiteX28" fmla="*/ 485775 w 511887"/>
                <a:gd name="connsiteY28" fmla="*/ 184137 h 446183"/>
                <a:gd name="connsiteX29" fmla="*/ 481547 w 511887"/>
                <a:gd name="connsiteY29" fmla="*/ 194346 h 446183"/>
                <a:gd name="connsiteX30" fmla="*/ 479950 w 511887"/>
                <a:gd name="connsiteY30" fmla="*/ 195007 h 446183"/>
                <a:gd name="connsiteX31" fmla="*/ 484448 w 511887"/>
                <a:gd name="connsiteY31" fmla="*/ 196870 h 446183"/>
                <a:gd name="connsiteX32" fmla="*/ 488677 w 511887"/>
                <a:gd name="connsiteY32" fmla="*/ 207079 h 446183"/>
                <a:gd name="connsiteX33" fmla="*/ 484448 w 511887"/>
                <a:gd name="connsiteY33" fmla="*/ 217287 h 446183"/>
                <a:gd name="connsiteX34" fmla="*/ 482854 w 511887"/>
                <a:gd name="connsiteY34" fmla="*/ 217947 h 446183"/>
                <a:gd name="connsiteX35" fmla="*/ 487350 w 511887"/>
                <a:gd name="connsiteY35" fmla="*/ 219810 h 446183"/>
                <a:gd name="connsiteX36" fmla="*/ 491578 w 511887"/>
                <a:gd name="connsiteY36" fmla="*/ 230018 h 446183"/>
                <a:gd name="connsiteX37" fmla="*/ 487350 w 511887"/>
                <a:gd name="connsiteY37" fmla="*/ 240226 h 446183"/>
                <a:gd name="connsiteX38" fmla="*/ 485754 w 511887"/>
                <a:gd name="connsiteY38" fmla="*/ 240888 h 446183"/>
                <a:gd name="connsiteX39" fmla="*/ 490251 w 511887"/>
                <a:gd name="connsiteY39" fmla="*/ 242750 h 446183"/>
                <a:gd name="connsiteX40" fmla="*/ 494479 w 511887"/>
                <a:gd name="connsiteY40" fmla="*/ 252959 h 446183"/>
                <a:gd name="connsiteX41" fmla="*/ 490251 w 511887"/>
                <a:gd name="connsiteY41" fmla="*/ 263167 h 446183"/>
                <a:gd name="connsiteX42" fmla="*/ 488654 w 511887"/>
                <a:gd name="connsiteY42" fmla="*/ 263829 h 446183"/>
                <a:gd name="connsiteX43" fmla="*/ 493152 w 511887"/>
                <a:gd name="connsiteY43" fmla="*/ 265692 h 446183"/>
                <a:gd name="connsiteX44" fmla="*/ 497381 w 511887"/>
                <a:gd name="connsiteY44" fmla="*/ 275900 h 446183"/>
                <a:gd name="connsiteX45" fmla="*/ 493152 w 511887"/>
                <a:gd name="connsiteY45" fmla="*/ 286109 h 446183"/>
                <a:gd name="connsiteX46" fmla="*/ 491557 w 511887"/>
                <a:gd name="connsiteY46" fmla="*/ 286769 h 446183"/>
                <a:gd name="connsiteX47" fmla="*/ 496054 w 511887"/>
                <a:gd name="connsiteY47" fmla="*/ 288632 h 446183"/>
                <a:gd name="connsiteX48" fmla="*/ 500283 w 511887"/>
                <a:gd name="connsiteY48" fmla="*/ 298840 h 446183"/>
                <a:gd name="connsiteX49" fmla="*/ 496054 w 511887"/>
                <a:gd name="connsiteY49" fmla="*/ 309049 h 446183"/>
                <a:gd name="connsiteX50" fmla="*/ 494458 w 511887"/>
                <a:gd name="connsiteY50" fmla="*/ 309710 h 446183"/>
                <a:gd name="connsiteX51" fmla="*/ 498955 w 511887"/>
                <a:gd name="connsiteY51" fmla="*/ 311573 h 446183"/>
                <a:gd name="connsiteX52" fmla="*/ 503184 w 511887"/>
                <a:gd name="connsiteY52" fmla="*/ 321781 h 446183"/>
                <a:gd name="connsiteX53" fmla="*/ 498955 w 511887"/>
                <a:gd name="connsiteY53" fmla="*/ 331989 h 446183"/>
                <a:gd name="connsiteX54" fmla="*/ 497359 w 511887"/>
                <a:gd name="connsiteY54" fmla="*/ 332651 h 446183"/>
                <a:gd name="connsiteX55" fmla="*/ 501856 w 511887"/>
                <a:gd name="connsiteY55" fmla="*/ 334513 h 446183"/>
                <a:gd name="connsiteX56" fmla="*/ 506085 w 511887"/>
                <a:gd name="connsiteY56" fmla="*/ 344722 h 446183"/>
                <a:gd name="connsiteX57" fmla="*/ 501856 w 511887"/>
                <a:gd name="connsiteY57" fmla="*/ 354930 h 446183"/>
                <a:gd name="connsiteX58" fmla="*/ 500261 w 511887"/>
                <a:gd name="connsiteY58" fmla="*/ 355591 h 446183"/>
                <a:gd name="connsiteX59" fmla="*/ 504758 w 511887"/>
                <a:gd name="connsiteY59" fmla="*/ 357454 h 446183"/>
                <a:gd name="connsiteX60" fmla="*/ 508987 w 511887"/>
                <a:gd name="connsiteY60" fmla="*/ 367662 h 446183"/>
                <a:gd name="connsiteX61" fmla="*/ 505624 w 511887"/>
                <a:gd name="connsiteY61" fmla="*/ 375781 h 446183"/>
                <a:gd name="connsiteX62" fmla="*/ 507659 w 511887"/>
                <a:gd name="connsiteY62" fmla="*/ 376624 h 446183"/>
                <a:gd name="connsiteX63" fmla="*/ 511887 w 511887"/>
                <a:gd name="connsiteY63" fmla="*/ 386832 h 446183"/>
                <a:gd name="connsiteX64" fmla="*/ 507659 w 511887"/>
                <a:gd name="connsiteY64" fmla="*/ 397041 h 446183"/>
                <a:gd name="connsiteX65" fmla="*/ 503516 w 511887"/>
                <a:gd name="connsiteY65" fmla="*/ 398757 h 446183"/>
                <a:gd name="connsiteX66" fmla="*/ 504758 w 511887"/>
                <a:gd name="connsiteY66" fmla="*/ 399272 h 446183"/>
                <a:gd name="connsiteX67" fmla="*/ 508987 w 511887"/>
                <a:gd name="connsiteY67" fmla="*/ 409480 h 446183"/>
                <a:gd name="connsiteX68" fmla="*/ 494550 w 511887"/>
                <a:gd name="connsiteY68" fmla="*/ 423917 h 446183"/>
                <a:gd name="connsiteX69" fmla="*/ 490102 w 511887"/>
                <a:gd name="connsiteY69" fmla="*/ 422075 h 446183"/>
                <a:gd name="connsiteX70" fmla="*/ 490576 w 511887"/>
                <a:gd name="connsiteY70" fmla="*/ 423220 h 446183"/>
                <a:gd name="connsiteX71" fmla="*/ 476139 w 511887"/>
                <a:gd name="connsiteY71" fmla="*/ 437657 h 446183"/>
                <a:gd name="connsiteX72" fmla="*/ 461702 w 511887"/>
                <a:gd name="connsiteY72" fmla="*/ 423221 h 446183"/>
                <a:gd name="connsiteX73" fmla="*/ 476139 w 511887"/>
                <a:gd name="connsiteY73" fmla="*/ 408783 h 446183"/>
                <a:gd name="connsiteX74" fmla="*/ 480588 w 511887"/>
                <a:gd name="connsiteY74" fmla="*/ 410626 h 446183"/>
                <a:gd name="connsiteX75" fmla="*/ 480113 w 511887"/>
                <a:gd name="connsiteY75" fmla="*/ 409480 h 446183"/>
                <a:gd name="connsiteX76" fmla="*/ 484342 w 511887"/>
                <a:gd name="connsiteY76" fmla="*/ 399272 h 446183"/>
                <a:gd name="connsiteX77" fmla="*/ 488485 w 511887"/>
                <a:gd name="connsiteY77" fmla="*/ 397556 h 446183"/>
                <a:gd name="connsiteX78" fmla="*/ 487242 w 511887"/>
                <a:gd name="connsiteY78" fmla="*/ 397041 h 446183"/>
                <a:gd name="connsiteX79" fmla="*/ 483013 w 511887"/>
                <a:gd name="connsiteY79" fmla="*/ 386832 h 446183"/>
                <a:gd name="connsiteX80" fmla="*/ 486377 w 511887"/>
                <a:gd name="connsiteY80" fmla="*/ 378713 h 446183"/>
                <a:gd name="connsiteX81" fmla="*/ 484341 w 511887"/>
                <a:gd name="connsiteY81" fmla="*/ 377870 h 446183"/>
                <a:gd name="connsiteX82" fmla="*/ 480113 w 511887"/>
                <a:gd name="connsiteY82" fmla="*/ 367662 h 446183"/>
                <a:gd name="connsiteX83" fmla="*/ 484341 w 511887"/>
                <a:gd name="connsiteY83" fmla="*/ 357454 h 446183"/>
                <a:gd name="connsiteX84" fmla="*/ 485937 w 511887"/>
                <a:gd name="connsiteY84" fmla="*/ 356793 h 446183"/>
                <a:gd name="connsiteX85" fmla="*/ 481439 w 511887"/>
                <a:gd name="connsiteY85" fmla="*/ 354930 h 446183"/>
                <a:gd name="connsiteX86" fmla="*/ 477211 w 511887"/>
                <a:gd name="connsiteY86" fmla="*/ 344722 h 446183"/>
                <a:gd name="connsiteX87" fmla="*/ 481439 w 511887"/>
                <a:gd name="connsiteY87" fmla="*/ 334513 h 446183"/>
                <a:gd name="connsiteX88" fmla="*/ 483035 w 511887"/>
                <a:gd name="connsiteY88" fmla="*/ 333852 h 446183"/>
                <a:gd name="connsiteX89" fmla="*/ 478538 w 511887"/>
                <a:gd name="connsiteY89" fmla="*/ 331989 h 446183"/>
                <a:gd name="connsiteX90" fmla="*/ 474310 w 511887"/>
                <a:gd name="connsiteY90" fmla="*/ 321781 h 446183"/>
                <a:gd name="connsiteX91" fmla="*/ 478538 w 511887"/>
                <a:gd name="connsiteY91" fmla="*/ 311573 h 446183"/>
                <a:gd name="connsiteX92" fmla="*/ 480134 w 511887"/>
                <a:gd name="connsiteY92" fmla="*/ 310912 h 446183"/>
                <a:gd name="connsiteX93" fmla="*/ 475637 w 511887"/>
                <a:gd name="connsiteY93" fmla="*/ 309049 h 446183"/>
                <a:gd name="connsiteX94" fmla="*/ 471409 w 511887"/>
                <a:gd name="connsiteY94" fmla="*/ 298841 h 446183"/>
                <a:gd name="connsiteX95" fmla="*/ 475637 w 511887"/>
                <a:gd name="connsiteY95" fmla="*/ 288632 h 446183"/>
                <a:gd name="connsiteX96" fmla="*/ 477233 w 511887"/>
                <a:gd name="connsiteY96" fmla="*/ 287971 h 446183"/>
                <a:gd name="connsiteX97" fmla="*/ 472735 w 511887"/>
                <a:gd name="connsiteY97" fmla="*/ 286109 h 446183"/>
                <a:gd name="connsiteX98" fmla="*/ 468507 w 511887"/>
                <a:gd name="connsiteY98" fmla="*/ 275900 h 446183"/>
                <a:gd name="connsiteX99" fmla="*/ 472735 w 511887"/>
                <a:gd name="connsiteY99" fmla="*/ 265692 h 446183"/>
                <a:gd name="connsiteX100" fmla="*/ 474332 w 511887"/>
                <a:gd name="connsiteY100" fmla="*/ 265030 h 446183"/>
                <a:gd name="connsiteX101" fmla="*/ 469834 w 511887"/>
                <a:gd name="connsiteY101" fmla="*/ 263167 h 446183"/>
                <a:gd name="connsiteX102" fmla="*/ 465606 w 511887"/>
                <a:gd name="connsiteY102" fmla="*/ 252959 h 446183"/>
                <a:gd name="connsiteX103" fmla="*/ 469834 w 511887"/>
                <a:gd name="connsiteY103" fmla="*/ 242750 h 446183"/>
                <a:gd name="connsiteX104" fmla="*/ 471430 w 511887"/>
                <a:gd name="connsiteY104" fmla="*/ 242089 h 446183"/>
                <a:gd name="connsiteX105" fmla="*/ 466933 w 511887"/>
                <a:gd name="connsiteY105" fmla="*/ 240226 h 446183"/>
                <a:gd name="connsiteX106" fmla="*/ 462704 w 511887"/>
                <a:gd name="connsiteY106" fmla="*/ 230018 h 446183"/>
                <a:gd name="connsiteX107" fmla="*/ 466933 w 511887"/>
                <a:gd name="connsiteY107" fmla="*/ 219810 h 446183"/>
                <a:gd name="connsiteX108" fmla="*/ 468527 w 511887"/>
                <a:gd name="connsiteY108" fmla="*/ 219149 h 446183"/>
                <a:gd name="connsiteX109" fmla="*/ 464031 w 511887"/>
                <a:gd name="connsiteY109" fmla="*/ 217287 h 446183"/>
                <a:gd name="connsiteX110" fmla="*/ 459803 w 511887"/>
                <a:gd name="connsiteY110" fmla="*/ 207079 h 446183"/>
                <a:gd name="connsiteX111" fmla="*/ 464031 w 511887"/>
                <a:gd name="connsiteY111" fmla="*/ 196870 h 446183"/>
                <a:gd name="connsiteX112" fmla="*/ 465628 w 511887"/>
                <a:gd name="connsiteY112" fmla="*/ 196209 h 446183"/>
                <a:gd name="connsiteX113" fmla="*/ 461130 w 511887"/>
                <a:gd name="connsiteY113" fmla="*/ 194345 h 446183"/>
                <a:gd name="connsiteX114" fmla="*/ 456901 w 511887"/>
                <a:gd name="connsiteY114" fmla="*/ 184137 h 446183"/>
                <a:gd name="connsiteX115" fmla="*/ 461130 w 511887"/>
                <a:gd name="connsiteY115" fmla="*/ 173929 h 446183"/>
                <a:gd name="connsiteX116" fmla="*/ 462726 w 511887"/>
                <a:gd name="connsiteY116" fmla="*/ 173268 h 446183"/>
                <a:gd name="connsiteX117" fmla="*/ 458229 w 511887"/>
                <a:gd name="connsiteY117" fmla="*/ 171405 h 446183"/>
                <a:gd name="connsiteX118" fmla="*/ 454000 w 511887"/>
                <a:gd name="connsiteY118" fmla="*/ 161197 h 446183"/>
                <a:gd name="connsiteX119" fmla="*/ 458229 w 511887"/>
                <a:gd name="connsiteY119" fmla="*/ 150988 h 446183"/>
                <a:gd name="connsiteX120" fmla="*/ 459824 w 511887"/>
                <a:gd name="connsiteY120" fmla="*/ 150327 h 446183"/>
                <a:gd name="connsiteX121" fmla="*/ 455327 w 511887"/>
                <a:gd name="connsiteY121" fmla="*/ 148465 h 446183"/>
                <a:gd name="connsiteX122" fmla="*/ 451098 w 511887"/>
                <a:gd name="connsiteY122" fmla="*/ 138256 h 446183"/>
                <a:gd name="connsiteX123" fmla="*/ 455327 w 511887"/>
                <a:gd name="connsiteY123" fmla="*/ 128048 h 446183"/>
                <a:gd name="connsiteX124" fmla="*/ 456922 w 511887"/>
                <a:gd name="connsiteY124" fmla="*/ 127387 h 446183"/>
                <a:gd name="connsiteX125" fmla="*/ 452426 w 511887"/>
                <a:gd name="connsiteY125" fmla="*/ 125525 h 446183"/>
                <a:gd name="connsiteX126" fmla="*/ 448197 w 511887"/>
                <a:gd name="connsiteY126" fmla="*/ 115317 h 446183"/>
                <a:gd name="connsiteX127" fmla="*/ 450171 w 511887"/>
                <a:gd name="connsiteY127" fmla="*/ 110553 h 446183"/>
                <a:gd name="connsiteX128" fmla="*/ 449593 w 511887"/>
                <a:gd name="connsiteY128" fmla="*/ 110313 h 446183"/>
                <a:gd name="connsiteX129" fmla="*/ 445365 w 511887"/>
                <a:gd name="connsiteY129" fmla="*/ 100105 h 446183"/>
                <a:gd name="connsiteX130" fmla="*/ 449532 w 511887"/>
                <a:gd name="connsiteY130" fmla="*/ 90044 h 446183"/>
                <a:gd name="connsiteX131" fmla="*/ 446762 w 511887"/>
                <a:gd name="connsiteY131" fmla="*/ 88897 h 446183"/>
                <a:gd name="connsiteX132" fmla="*/ 442533 w 511887"/>
                <a:gd name="connsiteY132" fmla="*/ 78688 h 446183"/>
                <a:gd name="connsiteX133" fmla="*/ 446701 w 511887"/>
                <a:gd name="connsiteY133" fmla="*/ 68627 h 446183"/>
                <a:gd name="connsiteX134" fmla="*/ 443929 w 511887"/>
                <a:gd name="connsiteY134" fmla="*/ 67479 h 446183"/>
                <a:gd name="connsiteX135" fmla="*/ 439700 w 511887"/>
                <a:gd name="connsiteY135" fmla="*/ 57271 h 446183"/>
                <a:gd name="connsiteX136" fmla="*/ 443868 w 511887"/>
                <a:gd name="connsiteY136" fmla="*/ 47210 h 446183"/>
                <a:gd name="connsiteX137" fmla="*/ 441098 w 511887"/>
                <a:gd name="connsiteY137" fmla="*/ 46062 h 446183"/>
                <a:gd name="connsiteX138" fmla="*/ 436869 w 511887"/>
                <a:gd name="connsiteY138" fmla="*/ 35854 h 446183"/>
                <a:gd name="connsiteX139" fmla="*/ 441037 w 511887"/>
                <a:gd name="connsiteY139" fmla="*/ 25793 h 446183"/>
                <a:gd name="connsiteX140" fmla="*/ 438266 w 511887"/>
                <a:gd name="connsiteY140" fmla="*/ 24646 h 446183"/>
                <a:gd name="connsiteX141" fmla="*/ 434037 w 511887"/>
                <a:gd name="connsiteY141" fmla="*/ 14437 h 446183"/>
                <a:gd name="connsiteX142" fmla="*/ 448474 w 511887"/>
                <a:gd name="connsiteY142" fmla="*/ 0 h 446183"/>
                <a:gd name="connsiteX143" fmla="*/ 39524 w 511887"/>
                <a:gd name="connsiteY143" fmla="*/ 25565 h 446183"/>
                <a:gd name="connsiteX144" fmla="*/ 49733 w 511887"/>
                <a:gd name="connsiteY144" fmla="*/ 29794 h 446183"/>
                <a:gd name="connsiteX145" fmla="*/ 53842 w 511887"/>
                <a:gd name="connsiteY145" fmla="*/ 39714 h 446183"/>
                <a:gd name="connsiteX146" fmla="*/ 62209 w 511887"/>
                <a:gd name="connsiteY146" fmla="*/ 36249 h 446183"/>
                <a:gd name="connsiteX147" fmla="*/ 72417 w 511887"/>
                <a:gd name="connsiteY147" fmla="*/ 40477 h 446183"/>
                <a:gd name="connsiteX148" fmla="*/ 75069 w 511887"/>
                <a:gd name="connsiteY148" fmla="*/ 46877 h 446183"/>
                <a:gd name="connsiteX149" fmla="*/ 81364 w 511887"/>
                <a:gd name="connsiteY149" fmla="*/ 44270 h 446183"/>
                <a:gd name="connsiteX150" fmla="*/ 91572 w 511887"/>
                <a:gd name="connsiteY150" fmla="*/ 48498 h 446183"/>
                <a:gd name="connsiteX151" fmla="*/ 95134 w 511887"/>
                <a:gd name="connsiteY151" fmla="*/ 57096 h 446183"/>
                <a:gd name="connsiteX152" fmla="*/ 101126 w 511887"/>
                <a:gd name="connsiteY152" fmla="*/ 54614 h 446183"/>
                <a:gd name="connsiteX153" fmla="*/ 111334 w 511887"/>
                <a:gd name="connsiteY153" fmla="*/ 58843 h 446183"/>
                <a:gd name="connsiteX154" fmla="*/ 114374 w 511887"/>
                <a:gd name="connsiteY154" fmla="*/ 66180 h 446183"/>
                <a:gd name="connsiteX155" fmla="*/ 115315 w 511887"/>
                <a:gd name="connsiteY155" fmla="*/ 65790 h 446183"/>
                <a:gd name="connsiteX156" fmla="*/ 125524 w 511887"/>
                <a:gd name="connsiteY156" fmla="*/ 70019 h 446183"/>
                <a:gd name="connsiteX157" fmla="*/ 127607 w 511887"/>
                <a:gd name="connsiteY157" fmla="*/ 75049 h 446183"/>
                <a:gd name="connsiteX158" fmla="*/ 130176 w 511887"/>
                <a:gd name="connsiteY158" fmla="*/ 73984 h 446183"/>
                <a:gd name="connsiteX159" fmla="*/ 144613 w 511887"/>
                <a:gd name="connsiteY159" fmla="*/ 88421 h 446183"/>
                <a:gd name="connsiteX160" fmla="*/ 143771 w 511887"/>
                <a:gd name="connsiteY160" fmla="*/ 90453 h 446183"/>
                <a:gd name="connsiteX161" fmla="*/ 153802 w 511887"/>
                <a:gd name="connsiteY161" fmla="*/ 94608 h 446183"/>
                <a:gd name="connsiteX162" fmla="*/ 158030 w 511887"/>
                <a:gd name="connsiteY162" fmla="*/ 104816 h 446183"/>
                <a:gd name="connsiteX163" fmla="*/ 157189 w 511887"/>
                <a:gd name="connsiteY163" fmla="*/ 106846 h 446183"/>
                <a:gd name="connsiteX164" fmla="*/ 167219 w 511887"/>
                <a:gd name="connsiteY164" fmla="*/ 111001 h 446183"/>
                <a:gd name="connsiteX165" fmla="*/ 171447 w 511887"/>
                <a:gd name="connsiteY165" fmla="*/ 121209 h 446183"/>
                <a:gd name="connsiteX166" fmla="*/ 170606 w 511887"/>
                <a:gd name="connsiteY166" fmla="*/ 123241 h 446183"/>
                <a:gd name="connsiteX167" fmla="*/ 180636 w 511887"/>
                <a:gd name="connsiteY167" fmla="*/ 127396 h 446183"/>
                <a:gd name="connsiteX168" fmla="*/ 184865 w 511887"/>
                <a:gd name="connsiteY168" fmla="*/ 137604 h 446183"/>
                <a:gd name="connsiteX169" fmla="*/ 184024 w 511887"/>
                <a:gd name="connsiteY169" fmla="*/ 139635 h 446183"/>
                <a:gd name="connsiteX170" fmla="*/ 194053 w 511887"/>
                <a:gd name="connsiteY170" fmla="*/ 143789 h 446183"/>
                <a:gd name="connsiteX171" fmla="*/ 198282 w 511887"/>
                <a:gd name="connsiteY171" fmla="*/ 153997 h 446183"/>
                <a:gd name="connsiteX172" fmla="*/ 197441 w 511887"/>
                <a:gd name="connsiteY172" fmla="*/ 156028 h 446183"/>
                <a:gd name="connsiteX173" fmla="*/ 207472 w 511887"/>
                <a:gd name="connsiteY173" fmla="*/ 160184 h 446183"/>
                <a:gd name="connsiteX174" fmla="*/ 211700 w 511887"/>
                <a:gd name="connsiteY174" fmla="*/ 170392 h 446183"/>
                <a:gd name="connsiteX175" fmla="*/ 210859 w 511887"/>
                <a:gd name="connsiteY175" fmla="*/ 172423 h 446183"/>
                <a:gd name="connsiteX176" fmla="*/ 220888 w 511887"/>
                <a:gd name="connsiteY176" fmla="*/ 176577 h 446183"/>
                <a:gd name="connsiteX177" fmla="*/ 225117 w 511887"/>
                <a:gd name="connsiteY177" fmla="*/ 186786 h 446183"/>
                <a:gd name="connsiteX178" fmla="*/ 224275 w 511887"/>
                <a:gd name="connsiteY178" fmla="*/ 188816 h 446183"/>
                <a:gd name="connsiteX179" fmla="*/ 234306 w 511887"/>
                <a:gd name="connsiteY179" fmla="*/ 192972 h 446183"/>
                <a:gd name="connsiteX180" fmla="*/ 238535 w 511887"/>
                <a:gd name="connsiteY180" fmla="*/ 203180 h 446183"/>
                <a:gd name="connsiteX181" fmla="*/ 234959 w 511887"/>
                <a:gd name="connsiteY181" fmla="*/ 211813 h 446183"/>
                <a:gd name="connsiteX182" fmla="*/ 241019 w 511887"/>
                <a:gd name="connsiteY182" fmla="*/ 209303 h 446183"/>
                <a:gd name="connsiteX183" fmla="*/ 255456 w 511887"/>
                <a:gd name="connsiteY183" fmla="*/ 223740 h 446183"/>
                <a:gd name="connsiteX184" fmla="*/ 251880 w 511887"/>
                <a:gd name="connsiteY184" fmla="*/ 232374 h 446183"/>
                <a:gd name="connsiteX185" fmla="*/ 257941 w 511887"/>
                <a:gd name="connsiteY185" fmla="*/ 229863 h 446183"/>
                <a:gd name="connsiteX186" fmla="*/ 272378 w 511887"/>
                <a:gd name="connsiteY186" fmla="*/ 244300 h 446183"/>
                <a:gd name="connsiteX187" fmla="*/ 268801 w 511887"/>
                <a:gd name="connsiteY187" fmla="*/ 252935 h 446183"/>
                <a:gd name="connsiteX188" fmla="*/ 274863 w 511887"/>
                <a:gd name="connsiteY188" fmla="*/ 250424 h 446183"/>
                <a:gd name="connsiteX189" fmla="*/ 289300 w 511887"/>
                <a:gd name="connsiteY189" fmla="*/ 264861 h 446183"/>
                <a:gd name="connsiteX190" fmla="*/ 285724 w 511887"/>
                <a:gd name="connsiteY190" fmla="*/ 273495 h 446183"/>
                <a:gd name="connsiteX191" fmla="*/ 291785 w 511887"/>
                <a:gd name="connsiteY191" fmla="*/ 270985 h 446183"/>
                <a:gd name="connsiteX192" fmla="*/ 306222 w 511887"/>
                <a:gd name="connsiteY192" fmla="*/ 285421 h 446183"/>
                <a:gd name="connsiteX193" fmla="*/ 302645 w 511887"/>
                <a:gd name="connsiteY193" fmla="*/ 294055 h 446183"/>
                <a:gd name="connsiteX194" fmla="*/ 308708 w 511887"/>
                <a:gd name="connsiteY194" fmla="*/ 291544 h 446183"/>
                <a:gd name="connsiteX195" fmla="*/ 323145 w 511887"/>
                <a:gd name="connsiteY195" fmla="*/ 305981 h 446183"/>
                <a:gd name="connsiteX196" fmla="*/ 319568 w 511887"/>
                <a:gd name="connsiteY196" fmla="*/ 314615 h 446183"/>
                <a:gd name="connsiteX197" fmla="*/ 325630 w 511887"/>
                <a:gd name="connsiteY197" fmla="*/ 312104 h 446183"/>
                <a:gd name="connsiteX198" fmla="*/ 340067 w 511887"/>
                <a:gd name="connsiteY198" fmla="*/ 326541 h 446183"/>
                <a:gd name="connsiteX199" fmla="*/ 336489 w 511887"/>
                <a:gd name="connsiteY199" fmla="*/ 335177 h 446183"/>
                <a:gd name="connsiteX200" fmla="*/ 342551 w 511887"/>
                <a:gd name="connsiteY200" fmla="*/ 332666 h 446183"/>
                <a:gd name="connsiteX201" fmla="*/ 356988 w 511887"/>
                <a:gd name="connsiteY201" fmla="*/ 347103 h 446183"/>
                <a:gd name="connsiteX202" fmla="*/ 353412 w 511887"/>
                <a:gd name="connsiteY202" fmla="*/ 355737 h 446183"/>
                <a:gd name="connsiteX203" fmla="*/ 359474 w 511887"/>
                <a:gd name="connsiteY203" fmla="*/ 353226 h 446183"/>
                <a:gd name="connsiteX204" fmla="*/ 373911 w 511887"/>
                <a:gd name="connsiteY204" fmla="*/ 367662 h 446183"/>
                <a:gd name="connsiteX205" fmla="*/ 370335 w 511887"/>
                <a:gd name="connsiteY205" fmla="*/ 376296 h 446183"/>
                <a:gd name="connsiteX206" fmla="*/ 376396 w 511887"/>
                <a:gd name="connsiteY206" fmla="*/ 373785 h 446183"/>
                <a:gd name="connsiteX207" fmla="*/ 390833 w 511887"/>
                <a:gd name="connsiteY207" fmla="*/ 388222 h 446183"/>
                <a:gd name="connsiteX208" fmla="*/ 387256 w 511887"/>
                <a:gd name="connsiteY208" fmla="*/ 396857 h 446183"/>
                <a:gd name="connsiteX209" fmla="*/ 393317 w 511887"/>
                <a:gd name="connsiteY209" fmla="*/ 394346 h 446183"/>
                <a:gd name="connsiteX210" fmla="*/ 403526 w 511887"/>
                <a:gd name="connsiteY210" fmla="*/ 398575 h 446183"/>
                <a:gd name="connsiteX211" fmla="*/ 407011 w 511887"/>
                <a:gd name="connsiteY211" fmla="*/ 406988 h 446183"/>
                <a:gd name="connsiteX212" fmla="*/ 411911 w 511887"/>
                <a:gd name="connsiteY212" fmla="*/ 404958 h 446183"/>
                <a:gd name="connsiteX213" fmla="*/ 422119 w 511887"/>
                <a:gd name="connsiteY213" fmla="*/ 409186 h 446183"/>
                <a:gd name="connsiteX214" fmla="*/ 425604 w 511887"/>
                <a:gd name="connsiteY214" fmla="*/ 417599 h 446183"/>
                <a:gd name="connsiteX215" fmla="*/ 430505 w 511887"/>
                <a:gd name="connsiteY215" fmla="*/ 415569 h 446183"/>
                <a:gd name="connsiteX216" fmla="*/ 440713 w 511887"/>
                <a:gd name="connsiteY216" fmla="*/ 419797 h 446183"/>
                <a:gd name="connsiteX217" fmla="*/ 441062 w 511887"/>
                <a:gd name="connsiteY217" fmla="*/ 420638 h 446183"/>
                <a:gd name="connsiteX218" fmla="*/ 449098 w 511887"/>
                <a:gd name="connsiteY218" fmla="*/ 417309 h 446183"/>
                <a:gd name="connsiteX219" fmla="*/ 463535 w 511887"/>
                <a:gd name="connsiteY219" fmla="*/ 431746 h 446183"/>
                <a:gd name="connsiteX220" fmla="*/ 449098 w 511887"/>
                <a:gd name="connsiteY220" fmla="*/ 446183 h 446183"/>
                <a:gd name="connsiteX221" fmla="*/ 438890 w 511887"/>
                <a:gd name="connsiteY221" fmla="*/ 441955 h 446183"/>
                <a:gd name="connsiteX222" fmla="*/ 438542 w 511887"/>
                <a:gd name="connsiteY222" fmla="*/ 441114 h 446183"/>
                <a:gd name="connsiteX223" fmla="*/ 430505 w 511887"/>
                <a:gd name="connsiteY223" fmla="*/ 444443 h 446183"/>
                <a:gd name="connsiteX224" fmla="*/ 420297 w 511887"/>
                <a:gd name="connsiteY224" fmla="*/ 440214 h 446183"/>
                <a:gd name="connsiteX225" fmla="*/ 416812 w 511887"/>
                <a:gd name="connsiteY225" fmla="*/ 431801 h 446183"/>
                <a:gd name="connsiteX226" fmla="*/ 411911 w 511887"/>
                <a:gd name="connsiteY226" fmla="*/ 433832 h 446183"/>
                <a:gd name="connsiteX227" fmla="*/ 401702 w 511887"/>
                <a:gd name="connsiteY227" fmla="*/ 429603 h 446183"/>
                <a:gd name="connsiteX228" fmla="*/ 398218 w 511887"/>
                <a:gd name="connsiteY228" fmla="*/ 421190 h 446183"/>
                <a:gd name="connsiteX229" fmla="*/ 393318 w 511887"/>
                <a:gd name="connsiteY229" fmla="*/ 423220 h 446183"/>
                <a:gd name="connsiteX230" fmla="*/ 378880 w 511887"/>
                <a:gd name="connsiteY230" fmla="*/ 408783 h 446183"/>
                <a:gd name="connsiteX231" fmla="*/ 382457 w 511887"/>
                <a:gd name="connsiteY231" fmla="*/ 400149 h 446183"/>
                <a:gd name="connsiteX232" fmla="*/ 376396 w 511887"/>
                <a:gd name="connsiteY232" fmla="*/ 402659 h 446183"/>
                <a:gd name="connsiteX233" fmla="*/ 361959 w 511887"/>
                <a:gd name="connsiteY233" fmla="*/ 388222 h 446183"/>
                <a:gd name="connsiteX234" fmla="*/ 365535 w 511887"/>
                <a:gd name="connsiteY234" fmla="*/ 379589 h 446183"/>
                <a:gd name="connsiteX235" fmla="*/ 359474 w 511887"/>
                <a:gd name="connsiteY235" fmla="*/ 382100 h 446183"/>
                <a:gd name="connsiteX236" fmla="*/ 345037 w 511887"/>
                <a:gd name="connsiteY236" fmla="*/ 367663 h 446183"/>
                <a:gd name="connsiteX237" fmla="*/ 348614 w 511887"/>
                <a:gd name="connsiteY237" fmla="*/ 359029 h 446183"/>
                <a:gd name="connsiteX238" fmla="*/ 342551 w 511887"/>
                <a:gd name="connsiteY238" fmla="*/ 361540 h 446183"/>
                <a:gd name="connsiteX239" fmla="*/ 328114 w 511887"/>
                <a:gd name="connsiteY239" fmla="*/ 347103 h 446183"/>
                <a:gd name="connsiteX240" fmla="*/ 331691 w 511887"/>
                <a:gd name="connsiteY240" fmla="*/ 338467 h 446183"/>
                <a:gd name="connsiteX241" fmla="*/ 325630 w 511887"/>
                <a:gd name="connsiteY241" fmla="*/ 340978 h 446183"/>
                <a:gd name="connsiteX242" fmla="*/ 311193 w 511887"/>
                <a:gd name="connsiteY242" fmla="*/ 326541 h 446183"/>
                <a:gd name="connsiteX243" fmla="*/ 314769 w 511887"/>
                <a:gd name="connsiteY243" fmla="*/ 317907 h 446183"/>
                <a:gd name="connsiteX244" fmla="*/ 308708 w 511887"/>
                <a:gd name="connsiteY244" fmla="*/ 320418 h 446183"/>
                <a:gd name="connsiteX245" fmla="*/ 294271 w 511887"/>
                <a:gd name="connsiteY245" fmla="*/ 305981 h 446183"/>
                <a:gd name="connsiteX246" fmla="*/ 297847 w 511887"/>
                <a:gd name="connsiteY246" fmla="*/ 297347 h 446183"/>
                <a:gd name="connsiteX247" fmla="*/ 291785 w 511887"/>
                <a:gd name="connsiteY247" fmla="*/ 299859 h 446183"/>
                <a:gd name="connsiteX248" fmla="*/ 277348 w 511887"/>
                <a:gd name="connsiteY248" fmla="*/ 285422 h 446183"/>
                <a:gd name="connsiteX249" fmla="*/ 280924 w 511887"/>
                <a:gd name="connsiteY249" fmla="*/ 276787 h 446183"/>
                <a:gd name="connsiteX250" fmla="*/ 274863 w 511887"/>
                <a:gd name="connsiteY250" fmla="*/ 279298 h 446183"/>
                <a:gd name="connsiteX251" fmla="*/ 260426 w 511887"/>
                <a:gd name="connsiteY251" fmla="*/ 264861 h 446183"/>
                <a:gd name="connsiteX252" fmla="*/ 264003 w 511887"/>
                <a:gd name="connsiteY252" fmla="*/ 256226 h 446183"/>
                <a:gd name="connsiteX253" fmla="*/ 257941 w 511887"/>
                <a:gd name="connsiteY253" fmla="*/ 258737 h 446183"/>
                <a:gd name="connsiteX254" fmla="*/ 243504 w 511887"/>
                <a:gd name="connsiteY254" fmla="*/ 244300 h 446183"/>
                <a:gd name="connsiteX255" fmla="*/ 247080 w 511887"/>
                <a:gd name="connsiteY255" fmla="*/ 235666 h 446183"/>
                <a:gd name="connsiteX256" fmla="*/ 241019 w 511887"/>
                <a:gd name="connsiteY256" fmla="*/ 238177 h 446183"/>
                <a:gd name="connsiteX257" fmla="*/ 226582 w 511887"/>
                <a:gd name="connsiteY257" fmla="*/ 223740 h 446183"/>
                <a:gd name="connsiteX258" fmla="*/ 230158 w 511887"/>
                <a:gd name="connsiteY258" fmla="*/ 215107 h 446183"/>
                <a:gd name="connsiteX259" fmla="*/ 224098 w 511887"/>
                <a:gd name="connsiteY259" fmla="*/ 217617 h 446183"/>
                <a:gd name="connsiteX260" fmla="*/ 209661 w 511887"/>
                <a:gd name="connsiteY260" fmla="*/ 203180 h 446183"/>
                <a:gd name="connsiteX261" fmla="*/ 210502 w 511887"/>
                <a:gd name="connsiteY261" fmla="*/ 201149 h 446183"/>
                <a:gd name="connsiteX262" fmla="*/ 200471 w 511887"/>
                <a:gd name="connsiteY262" fmla="*/ 196994 h 446183"/>
                <a:gd name="connsiteX263" fmla="*/ 196243 w 511887"/>
                <a:gd name="connsiteY263" fmla="*/ 186786 h 446183"/>
                <a:gd name="connsiteX264" fmla="*/ 197084 w 511887"/>
                <a:gd name="connsiteY264" fmla="*/ 184755 h 446183"/>
                <a:gd name="connsiteX265" fmla="*/ 187055 w 511887"/>
                <a:gd name="connsiteY265" fmla="*/ 180600 h 446183"/>
                <a:gd name="connsiteX266" fmla="*/ 182826 w 511887"/>
                <a:gd name="connsiteY266" fmla="*/ 170392 h 446183"/>
                <a:gd name="connsiteX267" fmla="*/ 183668 w 511887"/>
                <a:gd name="connsiteY267" fmla="*/ 168361 h 446183"/>
                <a:gd name="connsiteX268" fmla="*/ 173637 w 511887"/>
                <a:gd name="connsiteY268" fmla="*/ 164206 h 446183"/>
                <a:gd name="connsiteX269" fmla="*/ 169408 w 511887"/>
                <a:gd name="connsiteY269" fmla="*/ 153998 h 446183"/>
                <a:gd name="connsiteX270" fmla="*/ 170249 w 511887"/>
                <a:gd name="connsiteY270" fmla="*/ 151967 h 446183"/>
                <a:gd name="connsiteX271" fmla="*/ 160219 w 511887"/>
                <a:gd name="connsiteY271" fmla="*/ 147812 h 446183"/>
                <a:gd name="connsiteX272" fmla="*/ 155991 w 511887"/>
                <a:gd name="connsiteY272" fmla="*/ 137604 h 446183"/>
                <a:gd name="connsiteX273" fmla="*/ 156832 w 511887"/>
                <a:gd name="connsiteY273" fmla="*/ 135573 h 446183"/>
                <a:gd name="connsiteX274" fmla="*/ 146802 w 511887"/>
                <a:gd name="connsiteY274" fmla="*/ 131418 h 446183"/>
                <a:gd name="connsiteX275" fmla="*/ 142573 w 511887"/>
                <a:gd name="connsiteY275" fmla="*/ 121209 h 446183"/>
                <a:gd name="connsiteX276" fmla="*/ 143415 w 511887"/>
                <a:gd name="connsiteY276" fmla="*/ 119179 h 446183"/>
                <a:gd name="connsiteX277" fmla="*/ 133385 w 511887"/>
                <a:gd name="connsiteY277" fmla="*/ 115024 h 446183"/>
                <a:gd name="connsiteX278" fmla="*/ 129156 w 511887"/>
                <a:gd name="connsiteY278" fmla="*/ 104816 h 446183"/>
                <a:gd name="connsiteX279" fmla="*/ 129998 w 511887"/>
                <a:gd name="connsiteY279" fmla="*/ 102785 h 446183"/>
                <a:gd name="connsiteX280" fmla="*/ 119968 w 511887"/>
                <a:gd name="connsiteY280" fmla="*/ 98630 h 446183"/>
                <a:gd name="connsiteX281" fmla="*/ 117884 w 511887"/>
                <a:gd name="connsiteY281" fmla="*/ 93600 h 446183"/>
                <a:gd name="connsiteX282" fmla="*/ 115315 w 511887"/>
                <a:gd name="connsiteY282" fmla="*/ 94664 h 446183"/>
                <a:gd name="connsiteX283" fmla="*/ 105107 w 511887"/>
                <a:gd name="connsiteY283" fmla="*/ 90435 h 446183"/>
                <a:gd name="connsiteX284" fmla="*/ 102067 w 511887"/>
                <a:gd name="connsiteY284" fmla="*/ 83098 h 446183"/>
                <a:gd name="connsiteX285" fmla="*/ 101126 w 511887"/>
                <a:gd name="connsiteY285" fmla="*/ 83488 h 446183"/>
                <a:gd name="connsiteX286" fmla="*/ 90917 w 511887"/>
                <a:gd name="connsiteY286" fmla="*/ 79260 h 446183"/>
                <a:gd name="connsiteX287" fmla="*/ 87356 w 511887"/>
                <a:gd name="connsiteY287" fmla="*/ 70662 h 446183"/>
                <a:gd name="connsiteX288" fmla="*/ 81364 w 511887"/>
                <a:gd name="connsiteY288" fmla="*/ 73144 h 446183"/>
                <a:gd name="connsiteX289" fmla="*/ 71155 w 511887"/>
                <a:gd name="connsiteY289" fmla="*/ 68915 h 446183"/>
                <a:gd name="connsiteX290" fmla="*/ 68504 w 511887"/>
                <a:gd name="connsiteY290" fmla="*/ 62515 h 446183"/>
                <a:gd name="connsiteX291" fmla="*/ 62209 w 511887"/>
                <a:gd name="connsiteY291" fmla="*/ 65123 h 446183"/>
                <a:gd name="connsiteX292" fmla="*/ 52001 w 511887"/>
                <a:gd name="connsiteY292" fmla="*/ 60894 h 446183"/>
                <a:gd name="connsiteX293" fmla="*/ 47891 w 511887"/>
                <a:gd name="connsiteY293" fmla="*/ 50973 h 446183"/>
                <a:gd name="connsiteX294" fmla="*/ 39525 w 511887"/>
                <a:gd name="connsiteY294" fmla="*/ 54439 h 446183"/>
                <a:gd name="connsiteX295" fmla="*/ 25087 w 511887"/>
                <a:gd name="connsiteY295" fmla="*/ 40002 h 446183"/>
                <a:gd name="connsiteX296" fmla="*/ 39524 w 511887"/>
                <a:gd name="connsiteY296" fmla="*/ 25565 h 446183"/>
                <a:gd name="connsiteX297" fmla="*/ 14437 w 511887"/>
                <a:gd name="connsiteY297" fmla="*/ 15338 h 446183"/>
                <a:gd name="connsiteX298" fmla="*/ 28874 w 511887"/>
                <a:gd name="connsiteY298" fmla="*/ 29775 h 446183"/>
                <a:gd name="connsiteX299" fmla="*/ 14437 w 511887"/>
                <a:gd name="connsiteY299" fmla="*/ 44212 h 446183"/>
                <a:gd name="connsiteX300" fmla="*/ 0 w 511887"/>
                <a:gd name="connsiteY300" fmla="*/ 29775 h 446183"/>
                <a:gd name="connsiteX301" fmla="*/ 14437 w 511887"/>
                <a:gd name="connsiteY301" fmla="*/ 15338 h 44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11887" h="446183">
                  <a:moveTo>
                    <a:pt x="448474" y="0"/>
                  </a:moveTo>
                  <a:cubicBezTo>
                    <a:pt x="456447" y="0"/>
                    <a:pt x="462911" y="6464"/>
                    <a:pt x="462911" y="14437"/>
                  </a:cubicBezTo>
                  <a:lnTo>
                    <a:pt x="458744" y="24498"/>
                  </a:lnTo>
                  <a:lnTo>
                    <a:pt x="461514" y="25646"/>
                  </a:lnTo>
                  <a:cubicBezTo>
                    <a:pt x="464127" y="28258"/>
                    <a:pt x="465743" y="31867"/>
                    <a:pt x="465743" y="35854"/>
                  </a:cubicBezTo>
                  <a:lnTo>
                    <a:pt x="461575" y="45915"/>
                  </a:lnTo>
                  <a:lnTo>
                    <a:pt x="464346" y="47062"/>
                  </a:lnTo>
                  <a:cubicBezTo>
                    <a:pt x="466958" y="49675"/>
                    <a:pt x="468574" y="53284"/>
                    <a:pt x="468574" y="57271"/>
                  </a:cubicBezTo>
                  <a:lnTo>
                    <a:pt x="464407" y="67332"/>
                  </a:lnTo>
                  <a:lnTo>
                    <a:pt x="467179" y="68480"/>
                  </a:lnTo>
                  <a:cubicBezTo>
                    <a:pt x="469791" y="71093"/>
                    <a:pt x="471407" y="74702"/>
                    <a:pt x="471407" y="78688"/>
                  </a:cubicBezTo>
                  <a:lnTo>
                    <a:pt x="467240" y="88749"/>
                  </a:lnTo>
                  <a:lnTo>
                    <a:pt x="470010" y="89897"/>
                  </a:lnTo>
                  <a:cubicBezTo>
                    <a:pt x="472623" y="92509"/>
                    <a:pt x="474239" y="96119"/>
                    <a:pt x="474239" y="100105"/>
                  </a:cubicBezTo>
                  <a:lnTo>
                    <a:pt x="472265" y="104869"/>
                  </a:lnTo>
                  <a:lnTo>
                    <a:pt x="472843" y="105108"/>
                  </a:lnTo>
                  <a:cubicBezTo>
                    <a:pt x="475455" y="107721"/>
                    <a:pt x="477071" y="111330"/>
                    <a:pt x="477071" y="115317"/>
                  </a:cubicBezTo>
                  <a:cubicBezTo>
                    <a:pt x="477071" y="119303"/>
                    <a:pt x="475456" y="122912"/>
                    <a:pt x="472843" y="125525"/>
                  </a:cubicBezTo>
                  <a:lnTo>
                    <a:pt x="471248" y="126186"/>
                  </a:lnTo>
                  <a:lnTo>
                    <a:pt x="475744" y="128048"/>
                  </a:lnTo>
                  <a:cubicBezTo>
                    <a:pt x="478356" y="130661"/>
                    <a:pt x="479972" y="134270"/>
                    <a:pt x="479972" y="138256"/>
                  </a:cubicBezTo>
                  <a:cubicBezTo>
                    <a:pt x="479972" y="142243"/>
                    <a:pt x="478356" y="145852"/>
                    <a:pt x="475744" y="148465"/>
                  </a:cubicBezTo>
                  <a:lnTo>
                    <a:pt x="474148" y="149125"/>
                  </a:lnTo>
                  <a:lnTo>
                    <a:pt x="478646" y="150988"/>
                  </a:lnTo>
                  <a:cubicBezTo>
                    <a:pt x="481258" y="153601"/>
                    <a:pt x="482874" y="157210"/>
                    <a:pt x="482874" y="161197"/>
                  </a:cubicBezTo>
                  <a:cubicBezTo>
                    <a:pt x="482874" y="165183"/>
                    <a:pt x="481258" y="168792"/>
                    <a:pt x="478646" y="171405"/>
                  </a:cubicBezTo>
                  <a:lnTo>
                    <a:pt x="477050" y="172066"/>
                  </a:lnTo>
                  <a:lnTo>
                    <a:pt x="481547" y="173929"/>
                  </a:lnTo>
                  <a:cubicBezTo>
                    <a:pt x="484159" y="176541"/>
                    <a:pt x="485775" y="180151"/>
                    <a:pt x="485775" y="184137"/>
                  </a:cubicBezTo>
                  <a:cubicBezTo>
                    <a:pt x="485775" y="188124"/>
                    <a:pt x="484159" y="191733"/>
                    <a:pt x="481547" y="194346"/>
                  </a:cubicBezTo>
                  <a:lnTo>
                    <a:pt x="479950" y="195007"/>
                  </a:lnTo>
                  <a:lnTo>
                    <a:pt x="484448" y="196870"/>
                  </a:lnTo>
                  <a:cubicBezTo>
                    <a:pt x="487061" y="199483"/>
                    <a:pt x="488677" y="203092"/>
                    <a:pt x="488677" y="207079"/>
                  </a:cubicBezTo>
                  <a:cubicBezTo>
                    <a:pt x="488677" y="211065"/>
                    <a:pt x="487061" y="214674"/>
                    <a:pt x="484448" y="217287"/>
                  </a:cubicBezTo>
                  <a:lnTo>
                    <a:pt x="482854" y="217947"/>
                  </a:lnTo>
                  <a:lnTo>
                    <a:pt x="487350" y="219810"/>
                  </a:lnTo>
                  <a:cubicBezTo>
                    <a:pt x="489962" y="222422"/>
                    <a:pt x="491578" y="226031"/>
                    <a:pt x="491578" y="230018"/>
                  </a:cubicBezTo>
                  <a:cubicBezTo>
                    <a:pt x="491578" y="234004"/>
                    <a:pt x="489963" y="237614"/>
                    <a:pt x="487350" y="240226"/>
                  </a:cubicBezTo>
                  <a:lnTo>
                    <a:pt x="485754" y="240888"/>
                  </a:lnTo>
                  <a:lnTo>
                    <a:pt x="490251" y="242750"/>
                  </a:lnTo>
                  <a:cubicBezTo>
                    <a:pt x="492863" y="245363"/>
                    <a:pt x="494479" y="248972"/>
                    <a:pt x="494479" y="252959"/>
                  </a:cubicBezTo>
                  <a:cubicBezTo>
                    <a:pt x="494480" y="256945"/>
                    <a:pt x="492864" y="260554"/>
                    <a:pt x="490251" y="263167"/>
                  </a:cubicBezTo>
                  <a:lnTo>
                    <a:pt x="488654" y="263829"/>
                  </a:lnTo>
                  <a:lnTo>
                    <a:pt x="493152" y="265692"/>
                  </a:lnTo>
                  <a:cubicBezTo>
                    <a:pt x="495765" y="268304"/>
                    <a:pt x="497381" y="271914"/>
                    <a:pt x="497381" y="275900"/>
                  </a:cubicBezTo>
                  <a:cubicBezTo>
                    <a:pt x="497381" y="279887"/>
                    <a:pt x="495765" y="283496"/>
                    <a:pt x="493152" y="286109"/>
                  </a:cubicBezTo>
                  <a:lnTo>
                    <a:pt x="491557" y="286769"/>
                  </a:lnTo>
                  <a:lnTo>
                    <a:pt x="496054" y="288632"/>
                  </a:lnTo>
                  <a:cubicBezTo>
                    <a:pt x="498667" y="291245"/>
                    <a:pt x="500283" y="294854"/>
                    <a:pt x="500283" y="298840"/>
                  </a:cubicBezTo>
                  <a:cubicBezTo>
                    <a:pt x="500283" y="302827"/>
                    <a:pt x="498667" y="306436"/>
                    <a:pt x="496054" y="309049"/>
                  </a:cubicBezTo>
                  <a:lnTo>
                    <a:pt x="494458" y="309710"/>
                  </a:lnTo>
                  <a:lnTo>
                    <a:pt x="498955" y="311573"/>
                  </a:lnTo>
                  <a:cubicBezTo>
                    <a:pt x="501568" y="314185"/>
                    <a:pt x="503184" y="317795"/>
                    <a:pt x="503184" y="321781"/>
                  </a:cubicBezTo>
                  <a:cubicBezTo>
                    <a:pt x="503184" y="325768"/>
                    <a:pt x="501568" y="329377"/>
                    <a:pt x="498955" y="331989"/>
                  </a:cubicBezTo>
                  <a:lnTo>
                    <a:pt x="497359" y="332651"/>
                  </a:lnTo>
                  <a:lnTo>
                    <a:pt x="501856" y="334513"/>
                  </a:lnTo>
                  <a:cubicBezTo>
                    <a:pt x="504469" y="337126"/>
                    <a:pt x="506085" y="340735"/>
                    <a:pt x="506085" y="344722"/>
                  </a:cubicBezTo>
                  <a:cubicBezTo>
                    <a:pt x="506085" y="348708"/>
                    <a:pt x="504469" y="352317"/>
                    <a:pt x="501856" y="354930"/>
                  </a:cubicBezTo>
                  <a:lnTo>
                    <a:pt x="500261" y="355591"/>
                  </a:lnTo>
                  <a:lnTo>
                    <a:pt x="504758" y="357454"/>
                  </a:lnTo>
                  <a:cubicBezTo>
                    <a:pt x="507371" y="360066"/>
                    <a:pt x="508987" y="363675"/>
                    <a:pt x="508987" y="367662"/>
                  </a:cubicBezTo>
                  <a:lnTo>
                    <a:pt x="505624" y="375781"/>
                  </a:lnTo>
                  <a:lnTo>
                    <a:pt x="507659" y="376624"/>
                  </a:lnTo>
                  <a:cubicBezTo>
                    <a:pt x="510271" y="379237"/>
                    <a:pt x="511887" y="382846"/>
                    <a:pt x="511887" y="386832"/>
                  </a:cubicBezTo>
                  <a:cubicBezTo>
                    <a:pt x="511887" y="390819"/>
                    <a:pt x="510272" y="394428"/>
                    <a:pt x="507659" y="397041"/>
                  </a:cubicBezTo>
                  <a:lnTo>
                    <a:pt x="503516" y="398757"/>
                  </a:lnTo>
                  <a:lnTo>
                    <a:pt x="504758" y="399272"/>
                  </a:lnTo>
                  <a:cubicBezTo>
                    <a:pt x="507371" y="401884"/>
                    <a:pt x="508987" y="405494"/>
                    <a:pt x="508987" y="409480"/>
                  </a:cubicBezTo>
                  <a:cubicBezTo>
                    <a:pt x="508987" y="417453"/>
                    <a:pt x="502523" y="423917"/>
                    <a:pt x="494550" y="423917"/>
                  </a:cubicBezTo>
                  <a:lnTo>
                    <a:pt x="490102" y="422075"/>
                  </a:lnTo>
                  <a:lnTo>
                    <a:pt x="490576" y="423220"/>
                  </a:lnTo>
                  <a:cubicBezTo>
                    <a:pt x="490576" y="431193"/>
                    <a:pt x="484112" y="437657"/>
                    <a:pt x="476139" y="437657"/>
                  </a:cubicBezTo>
                  <a:cubicBezTo>
                    <a:pt x="468166" y="437658"/>
                    <a:pt x="461702" y="431194"/>
                    <a:pt x="461702" y="423221"/>
                  </a:cubicBezTo>
                  <a:cubicBezTo>
                    <a:pt x="461702" y="415248"/>
                    <a:pt x="468166" y="408784"/>
                    <a:pt x="476139" y="408783"/>
                  </a:cubicBezTo>
                  <a:lnTo>
                    <a:pt x="480588" y="410626"/>
                  </a:lnTo>
                  <a:lnTo>
                    <a:pt x="480113" y="409480"/>
                  </a:lnTo>
                  <a:cubicBezTo>
                    <a:pt x="480113" y="405494"/>
                    <a:pt x="481729" y="401885"/>
                    <a:pt x="484342" y="399272"/>
                  </a:cubicBezTo>
                  <a:lnTo>
                    <a:pt x="488485" y="397556"/>
                  </a:lnTo>
                  <a:lnTo>
                    <a:pt x="487242" y="397041"/>
                  </a:lnTo>
                  <a:cubicBezTo>
                    <a:pt x="484629" y="394428"/>
                    <a:pt x="483014" y="390819"/>
                    <a:pt x="483013" y="386832"/>
                  </a:cubicBezTo>
                  <a:lnTo>
                    <a:pt x="486377" y="378713"/>
                  </a:lnTo>
                  <a:lnTo>
                    <a:pt x="484341" y="377870"/>
                  </a:lnTo>
                  <a:cubicBezTo>
                    <a:pt x="481729" y="375258"/>
                    <a:pt x="480113" y="371649"/>
                    <a:pt x="480113" y="367662"/>
                  </a:cubicBezTo>
                  <a:cubicBezTo>
                    <a:pt x="480113" y="363676"/>
                    <a:pt x="481729" y="360066"/>
                    <a:pt x="484341" y="357454"/>
                  </a:cubicBezTo>
                  <a:lnTo>
                    <a:pt x="485937" y="356793"/>
                  </a:lnTo>
                  <a:lnTo>
                    <a:pt x="481439" y="354930"/>
                  </a:lnTo>
                  <a:cubicBezTo>
                    <a:pt x="478827" y="352318"/>
                    <a:pt x="477211" y="348708"/>
                    <a:pt x="477211" y="344722"/>
                  </a:cubicBezTo>
                  <a:cubicBezTo>
                    <a:pt x="477211" y="340735"/>
                    <a:pt x="478827" y="337126"/>
                    <a:pt x="481439" y="334513"/>
                  </a:cubicBezTo>
                  <a:lnTo>
                    <a:pt x="483035" y="333852"/>
                  </a:lnTo>
                  <a:lnTo>
                    <a:pt x="478538" y="331989"/>
                  </a:lnTo>
                  <a:cubicBezTo>
                    <a:pt x="475926" y="329377"/>
                    <a:pt x="474310" y="325768"/>
                    <a:pt x="474310" y="321781"/>
                  </a:cubicBezTo>
                  <a:cubicBezTo>
                    <a:pt x="474310" y="317795"/>
                    <a:pt x="475926" y="314186"/>
                    <a:pt x="478538" y="311573"/>
                  </a:cubicBezTo>
                  <a:lnTo>
                    <a:pt x="480134" y="310912"/>
                  </a:lnTo>
                  <a:lnTo>
                    <a:pt x="475637" y="309049"/>
                  </a:lnTo>
                  <a:cubicBezTo>
                    <a:pt x="473025" y="306436"/>
                    <a:pt x="471409" y="302827"/>
                    <a:pt x="471409" y="298841"/>
                  </a:cubicBezTo>
                  <a:cubicBezTo>
                    <a:pt x="471409" y="294854"/>
                    <a:pt x="473025" y="291245"/>
                    <a:pt x="475637" y="288632"/>
                  </a:cubicBezTo>
                  <a:lnTo>
                    <a:pt x="477233" y="287971"/>
                  </a:lnTo>
                  <a:lnTo>
                    <a:pt x="472735" y="286109"/>
                  </a:lnTo>
                  <a:cubicBezTo>
                    <a:pt x="470123" y="283496"/>
                    <a:pt x="468507" y="279887"/>
                    <a:pt x="468507" y="275900"/>
                  </a:cubicBezTo>
                  <a:cubicBezTo>
                    <a:pt x="468507" y="271914"/>
                    <a:pt x="470123" y="268305"/>
                    <a:pt x="472735" y="265692"/>
                  </a:cubicBezTo>
                  <a:lnTo>
                    <a:pt x="474332" y="265030"/>
                  </a:lnTo>
                  <a:lnTo>
                    <a:pt x="469834" y="263167"/>
                  </a:lnTo>
                  <a:cubicBezTo>
                    <a:pt x="467222" y="260555"/>
                    <a:pt x="465606" y="256945"/>
                    <a:pt x="465606" y="252959"/>
                  </a:cubicBezTo>
                  <a:cubicBezTo>
                    <a:pt x="465605" y="248972"/>
                    <a:pt x="467221" y="245363"/>
                    <a:pt x="469834" y="242750"/>
                  </a:cubicBezTo>
                  <a:lnTo>
                    <a:pt x="471430" y="242089"/>
                  </a:lnTo>
                  <a:lnTo>
                    <a:pt x="466933" y="240226"/>
                  </a:lnTo>
                  <a:cubicBezTo>
                    <a:pt x="464321" y="237614"/>
                    <a:pt x="462704" y="234005"/>
                    <a:pt x="462704" y="230018"/>
                  </a:cubicBezTo>
                  <a:cubicBezTo>
                    <a:pt x="462704" y="226032"/>
                    <a:pt x="464320" y="222422"/>
                    <a:pt x="466933" y="219810"/>
                  </a:cubicBezTo>
                  <a:lnTo>
                    <a:pt x="468527" y="219149"/>
                  </a:lnTo>
                  <a:lnTo>
                    <a:pt x="464031" y="217287"/>
                  </a:lnTo>
                  <a:cubicBezTo>
                    <a:pt x="461419" y="214675"/>
                    <a:pt x="459803" y="211065"/>
                    <a:pt x="459803" y="207079"/>
                  </a:cubicBezTo>
                  <a:cubicBezTo>
                    <a:pt x="459803" y="203092"/>
                    <a:pt x="461419" y="199483"/>
                    <a:pt x="464031" y="196870"/>
                  </a:cubicBezTo>
                  <a:lnTo>
                    <a:pt x="465628" y="196209"/>
                  </a:lnTo>
                  <a:lnTo>
                    <a:pt x="461130" y="194345"/>
                  </a:lnTo>
                  <a:cubicBezTo>
                    <a:pt x="458517" y="191733"/>
                    <a:pt x="456901" y="188124"/>
                    <a:pt x="456901" y="184137"/>
                  </a:cubicBezTo>
                  <a:cubicBezTo>
                    <a:pt x="456901" y="180151"/>
                    <a:pt x="458517" y="176542"/>
                    <a:pt x="461130" y="173929"/>
                  </a:cubicBezTo>
                  <a:lnTo>
                    <a:pt x="462726" y="173268"/>
                  </a:lnTo>
                  <a:lnTo>
                    <a:pt x="458229" y="171405"/>
                  </a:lnTo>
                  <a:cubicBezTo>
                    <a:pt x="455616" y="168792"/>
                    <a:pt x="454000" y="165183"/>
                    <a:pt x="454000" y="161197"/>
                  </a:cubicBezTo>
                  <a:cubicBezTo>
                    <a:pt x="454000" y="157210"/>
                    <a:pt x="455616" y="153601"/>
                    <a:pt x="458229" y="150988"/>
                  </a:cubicBezTo>
                  <a:lnTo>
                    <a:pt x="459824" y="150327"/>
                  </a:lnTo>
                  <a:lnTo>
                    <a:pt x="455327" y="148465"/>
                  </a:lnTo>
                  <a:cubicBezTo>
                    <a:pt x="452714" y="145852"/>
                    <a:pt x="451098" y="142243"/>
                    <a:pt x="451098" y="138256"/>
                  </a:cubicBezTo>
                  <a:cubicBezTo>
                    <a:pt x="451098" y="134270"/>
                    <a:pt x="452714" y="130661"/>
                    <a:pt x="455327" y="128048"/>
                  </a:cubicBezTo>
                  <a:lnTo>
                    <a:pt x="456922" y="127387"/>
                  </a:lnTo>
                  <a:lnTo>
                    <a:pt x="452426" y="125525"/>
                  </a:lnTo>
                  <a:cubicBezTo>
                    <a:pt x="449814" y="122913"/>
                    <a:pt x="448198" y="119303"/>
                    <a:pt x="448197" y="115317"/>
                  </a:cubicBezTo>
                  <a:lnTo>
                    <a:pt x="450171" y="110553"/>
                  </a:lnTo>
                  <a:lnTo>
                    <a:pt x="449593" y="110313"/>
                  </a:lnTo>
                  <a:cubicBezTo>
                    <a:pt x="446981" y="107701"/>
                    <a:pt x="445365" y="104092"/>
                    <a:pt x="445365" y="100105"/>
                  </a:cubicBezTo>
                  <a:lnTo>
                    <a:pt x="449532" y="90044"/>
                  </a:lnTo>
                  <a:lnTo>
                    <a:pt x="446762" y="88897"/>
                  </a:lnTo>
                  <a:cubicBezTo>
                    <a:pt x="444149" y="86284"/>
                    <a:pt x="442533" y="82675"/>
                    <a:pt x="442533" y="78688"/>
                  </a:cubicBezTo>
                  <a:lnTo>
                    <a:pt x="446701" y="68627"/>
                  </a:lnTo>
                  <a:lnTo>
                    <a:pt x="443929" y="67479"/>
                  </a:lnTo>
                  <a:cubicBezTo>
                    <a:pt x="441317" y="64867"/>
                    <a:pt x="439700" y="61257"/>
                    <a:pt x="439700" y="57271"/>
                  </a:cubicBezTo>
                  <a:lnTo>
                    <a:pt x="443868" y="47210"/>
                  </a:lnTo>
                  <a:lnTo>
                    <a:pt x="441098" y="46062"/>
                  </a:lnTo>
                  <a:cubicBezTo>
                    <a:pt x="438485" y="43450"/>
                    <a:pt x="436869" y="39841"/>
                    <a:pt x="436869" y="35854"/>
                  </a:cubicBezTo>
                  <a:lnTo>
                    <a:pt x="441037" y="25793"/>
                  </a:lnTo>
                  <a:lnTo>
                    <a:pt x="438266" y="24646"/>
                  </a:lnTo>
                  <a:cubicBezTo>
                    <a:pt x="435653" y="22033"/>
                    <a:pt x="434037" y="18424"/>
                    <a:pt x="434037" y="14437"/>
                  </a:cubicBezTo>
                  <a:cubicBezTo>
                    <a:pt x="434037" y="6464"/>
                    <a:pt x="440501" y="0"/>
                    <a:pt x="448474" y="0"/>
                  </a:cubicBezTo>
                  <a:close/>
                  <a:moveTo>
                    <a:pt x="39524" y="25565"/>
                  </a:moveTo>
                  <a:cubicBezTo>
                    <a:pt x="43511" y="25565"/>
                    <a:pt x="47120" y="27181"/>
                    <a:pt x="49733" y="29794"/>
                  </a:cubicBezTo>
                  <a:lnTo>
                    <a:pt x="53842" y="39714"/>
                  </a:lnTo>
                  <a:lnTo>
                    <a:pt x="62209" y="36249"/>
                  </a:lnTo>
                  <a:cubicBezTo>
                    <a:pt x="66195" y="36249"/>
                    <a:pt x="69805" y="37864"/>
                    <a:pt x="72417" y="40477"/>
                  </a:cubicBezTo>
                  <a:lnTo>
                    <a:pt x="75069" y="46877"/>
                  </a:lnTo>
                  <a:lnTo>
                    <a:pt x="81364" y="44270"/>
                  </a:lnTo>
                  <a:cubicBezTo>
                    <a:pt x="85350" y="44270"/>
                    <a:pt x="88960" y="45886"/>
                    <a:pt x="91572" y="48498"/>
                  </a:cubicBezTo>
                  <a:lnTo>
                    <a:pt x="95134" y="57096"/>
                  </a:lnTo>
                  <a:lnTo>
                    <a:pt x="101126" y="54614"/>
                  </a:lnTo>
                  <a:cubicBezTo>
                    <a:pt x="105112" y="54614"/>
                    <a:pt x="108722" y="56230"/>
                    <a:pt x="111334" y="58843"/>
                  </a:cubicBezTo>
                  <a:lnTo>
                    <a:pt x="114374" y="66180"/>
                  </a:lnTo>
                  <a:lnTo>
                    <a:pt x="115315" y="65790"/>
                  </a:lnTo>
                  <a:cubicBezTo>
                    <a:pt x="119302" y="65790"/>
                    <a:pt x="122911" y="67406"/>
                    <a:pt x="125524" y="70019"/>
                  </a:cubicBezTo>
                  <a:lnTo>
                    <a:pt x="127607" y="75049"/>
                  </a:lnTo>
                  <a:lnTo>
                    <a:pt x="130176" y="73984"/>
                  </a:lnTo>
                  <a:cubicBezTo>
                    <a:pt x="138149" y="73984"/>
                    <a:pt x="144613" y="80448"/>
                    <a:pt x="144613" y="88421"/>
                  </a:cubicBezTo>
                  <a:lnTo>
                    <a:pt x="143771" y="90453"/>
                  </a:lnTo>
                  <a:lnTo>
                    <a:pt x="153802" y="94608"/>
                  </a:lnTo>
                  <a:cubicBezTo>
                    <a:pt x="156414" y="97220"/>
                    <a:pt x="158030" y="100829"/>
                    <a:pt x="158030" y="104816"/>
                  </a:cubicBezTo>
                  <a:lnTo>
                    <a:pt x="157189" y="106846"/>
                  </a:lnTo>
                  <a:lnTo>
                    <a:pt x="167219" y="111001"/>
                  </a:lnTo>
                  <a:cubicBezTo>
                    <a:pt x="169831" y="113614"/>
                    <a:pt x="171447" y="117223"/>
                    <a:pt x="171447" y="121209"/>
                  </a:cubicBezTo>
                  <a:lnTo>
                    <a:pt x="170606" y="123241"/>
                  </a:lnTo>
                  <a:lnTo>
                    <a:pt x="180636" y="127396"/>
                  </a:lnTo>
                  <a:cubicBezTo>
                    <a:pt x="183249" y="130008"/>
                    <a:pt x="184865" y="133617"/>
                    <a:pt x="184865" y="137604"/>
                  </a:cubicBezTo>
                  <a:lnTo>
                    <a:pt x="184024" y="139635"/>
                  </a:lnTo>
                  <a:lnTo>
                    <a:pt x="194053" y="143789"/>
                  </a:lnTo>
                  <a:cubicBezTo>
                    <a:pt x="196666" y="146402"/>
                    <a:pt x="198282" y="150011"/>
                    <a:pt x="198282" y="153997"/>
                  </a:cubicBezTo>
                  <a:lnTo>
                    <a:pt x="197441" y="156028"/>
                  </a:lnTo>
                  <a:lnTo>
                    <a:pt x="207472" y="160184"/>
                  </a:lnTo>
                  <a:cubicBezTo>
                    <a:pt x="210084" y="162796"/>
                    <a:pt x="211700" y="166405"/>
                    <a:pt x="211700" y="170392"/>
                  </a:cubicBezTo>
                  <a:lnTo>
                    <a:pt x="210859" y="172423"/>
                  </a:lnTo>
                  <a:lnTo>
                    <a:pt x="220888" y="176577"/>
                  </a:lnTo>
                  <a:cubicBezTo>
                    <a:pt x="223501" y="179190"/>
                    <a:pt x="225117" y="182799"/>
                    <a:pt x="225117" y="186786"/>
                  </a:cubicBezTo>
                  <a:lnTo>
                    <a:pt x="224275" y="188816"/>
                  </a:lnTo>
                  <a:lnTo>
                    <a:pt x="234306" y="192972"/>
                  </a:lnTo>
                  <a:cubicBezTo>
                    <a:pt x="236919" y="195584"/>
                    <a:pt x="238535" y="199193"/>
                    <a:pt x="238535" y="203180"/>
                  </a:cubicBezTo>
                  <a:lnTo>
                    <a:pt x="234959" y="211813"/>
                  </a:lnTo>
                  <a:lnTo>
                    <a:pt x="241019" y="209303"/>
                  </a:lnTo>
                  <a:cubicBezTo>
                    <a:pt x="248992" y="209303"/>
                    <a:pt x="255456" y="215767"/>
                    <a:pt x="255456" y="223740"/>
                  </a:cubicBezTo>
                  <a:lnTo>
                    <a:pt x="251880" y="232374"/>
                  </a:lnTo>
                  <a:lnTo>
                    <a:pt x="257941" y="229863"/>
                  </a:lnTo>
                  <a:cubicBezTo>
                    <a:pt x="265914" y="229863"/>
                    <a:pt x="272378" y="236327"/>
                    <a:pt x="272378" y="244300"/>
                  </a:cubicBezTo>
                  <a:lnTo>
                    <a:pt x="268801" y="252935"/>
                  </a:lnTo>
                  <a:lnTo>
                    <a:pt x="274863" y="250424"/>
                  </a:lnTo>
                  <a:cubicBezTo>
                    <a:pt x="282836" y="250424"/>
                    <a:pt x="289300" y="256888"/>
                    <a:pt x="289300" y="264861"/>
                  </a:cubicBezTo>
                  <a:lnTo>
                    <a:pt x="285724" y="273495"/>
                  </a:lnTo>
                  <a:lnTo>
                    <a:pt x="291785" y="270985"/>
                  </a:lnTo>
                  <a:cubicBezTo>
                    <a:pt x="299758" y="270985"/>
                    <a:pt x="306222" y="277449"/>
                    <a:pt x="306222" y="285421"/>
                  </a:cubicBezTo>
                  <a:lnTo>
                    <a:pt x="302645" y="294055"/>
                  </a:lnTo>
                  <a:lnTo>
                    <a:pt x="308708" y="291544"/>
                  </a:lnTo>
                  <a:cubicBezTo>
                    <a:pt x="316681" y="291544"/>
                    <a:pt x="323145" y="298008"/>
                    <a:pt x="323145" y="305981"/>
                  </a:cubicBezTo>
                  <a:lnTo>
                    <a:pt x="319568" y="314615"/>
                  </a:lnTo>
                  <a:lnTo>
                    <a:pt x="325630" y="312104"/>
                  </a:lnTo>
                  <a:cubicBezTo>
                    <a:pt x="333603" y="312104"/>
                    <a:pt x="340067" y="318568"/>
                    <a:pt x="340067" y="326541"/>
                  </a:cubicBezTo>
                  <a:lnTo>
                    <a:pt x="336489" y="335177"/>
                  </a:lnTo>
                  <a:lnTo>
                    <a:pt x="342551" y="332666"/>
                  </a:lnTo>
                  <a:cubicBezTo>
                    <a:pt x="350524" y="332666"/>
                    <a:pt x="356988" y="339130"/>
                    <a:pt x="356988" y="347103"/>
                  </a:cubicBezTo>
                  <a:lnTo>
                    <a:pt x="353412" y="355737"/>
                  </a:lnTo>
                  <a:lnTo>
                    <a:pt x="359474" y="353226"/>
                  </a:lnTo>
                  <a:cubicBezTo>
                    <a:pt x="367447" y="353226"/>
                    <a:pt x="373911" y="359690"/>
                    <a:pt x="373911" y="367662"/>
                  </a:cubicBezTo>
                  <a:lnTo>
                    <a:pt x="370335" y="376296"/>
                  </a:lnTo>
                  <a:lnTo>
                    <a:pt x="376396" y="373785"/>
                  </a:lnTo>
                  <a:cubicBezTo>
                    <a:pt x="384369" y="373785"/>
                    <a:pt x="390833" y="380249"/>
                    <a:pt x="390833" y="388222"/>
                  </a:cubicBezTo>
                  <a:lnTo>
                    <a:pt x="387256" y="396857"/>
                  </a:lnTo>
                  <a:lnTo>
                    <a:pt x="393317" y="394346"/>
                  </a:lnTo>
                  <a:cubicBezTo>
                    <a:pt x="397304" y="394346"/>
                    <a:pt x="400913" y="395962"/>
                    <a:pt x="403526" y="398575"/>
                  </a:cubicBezTo>
                  <a:lnTo>
                    <a:pt x="407011" y="406988"/>
                  </a:lnTo>
                  <a:lnTo>
                    <a:pt x="411911" y="404958"/>
                  </a:lnTo>
                  <a:cubicBezTo>
                    <a:pt x="415897" y="404958"/>
                    <a:pt x="419506" y="406574"/>
                    <a:pt x="422119" y="409186"/>
                  </a:cubicBezTo>
                  <a:lnTo>
                    <a:pt x="425604" y="417599"/>
                  </a:lnTo>
                  <a:lnTo>
                    <a:pt x="430505" y="415569"/>
                  </a:lnTo>
                  <a:cubicBezTo>
                    <a:pt x="434491" y="415569"/>
                    <a:pt x="438101" y="417185"/>
                    <a:pt x="440713" y="419797"/>
                  </a:cubicBezTo>
                  <a:lnTo>
                    <a:pt x="441062" y="420638"/>
                  </a:lnTo>
                  <a:lnTo>
                    <a:pt x="449098" y="417309"/>
                  </a:lnTo>
                  <a:cubicBezTo>
                    <a:pt x="457071" y="417309"/>
                    <a:pt x="463535" y="423773"/>
                    <a:pt x="463535" y="431746"/>
                  </a:cubicBezTo>
                  <a:cubicBezTo>
                    <a:pt x="463535" y="439719"/>
                    <a:pt x="457071" y="446183"/>
                    <a:pt x="449098" y="446183"/>
                  </a:cubicBezTo>
                  <a:cubicBezTo>
                    <a:pt x="445112" y="446183"/>
                    <a:pt x="441503" y="444567"/>
                    <a:pt x="438890" y="441955"/>
                  </a:cubicBezTo>
                  <a:lnTo>
                    <a:pt x="438542" y="441114"/>
                  </a:lnTo>
                  <a:lnTo>
                    <a:pt x="430505" y="444443"/>
                  </a:lnTo>
                  <a:cubicBezTo>
                    <a:pt x="426519" y="444443"/>
                    <a:pt x="422909" y="442827"/>
                    <a:pt x="420297" y="440214"/>
                  </a:cubicBezTo>
                  <a:lnTo>
                    <a:pt x="416812" y="431801"/>
                  </a:lnTo>
                  <a:lnTo>
                    <a:pt x="411911" y="433832"/>
                  </a:lnTo>
                  <a:cubicBezTo>
                    <a:pt x="407924" y="433832"/>
                    <a:pt x="404315" y="432216"/>
                    <a:pt x="401702" y="429603"/>
                  </a:cubicBezTo>
                  <a:lnTo>
                    <a:pt x="398218" y="421190"/>
                  </a:lnTo>
                  <a:lnTo>
                    <a:pt x="393318" y="423220"/>
                  </a:lnTo>
                  <a:cubicBezTo>
                    <a:pt x="385345" y="423220"/>
                    <a:pt x="378881" y="416756"/>
                    <a:pt x="378880" y="408783"/>
                  </a:cubicBezTo>
                  <a:lnTo>
                    <a:pt x="382457" y="400149"/>
                  </a:lnTo>
                  <a:lnTo>
                    <a:pt x="376396" y="402659"/>
                  </a:lnTo>
                  <a:cubicBezTo>
                    <a:pt x="368423" y="402659"/>
                    <a:pt x="361959" y="396195"/>
                    <a:pt x="361959" y="388222"/>
                  </a:cubicBezTo>
                  <a:lnTo>
                    <a:pt x="365535" y="379589"/>
                  </a:lnTo>
                  <a:lnTo>
                    <a:pt x="359474" y="382100"/>
                  </a:lnTo>
                  <a:cubicBezTo>
                    <a:pt x="351501" y="382100"/>
                    <a:pt x="345037" y="375636"/>
                    <a:pt x="345037" y="367663"/>
                  </a:cubicBezTo>
                  <a:lnTo>
                    <a:pt x="348614" y="359029"/>
                  </a:lnTo>
                  <a:lnTo>
                    <a:pt x="342551" y="361540"/>
                  </a:lnTo>
                  <a:cubicBezTo>
                    <a:pt x="334578" y="361540"/>
                    <a:pt x="328114" y="355076"/>
                    <a:pt x="328114" y="347103"/>
                  </a:cubicBezTo>
                  <a:lnTo>
                    <a:pt x="331691" y="338467"/>
                  </a:lnTo>
                  <a:lnTo>
                    <a:pt x="325630" y="340978"/>
                  </a:lnTo>
                  <a:cubicBezTo>
                    <a:pt x="317657" y="340978"/>
                    <a:pt x="311193" y="334514"/>
                    <a:pt x="311193" y="326541"/>
                  </a:cubicBezTo>
                  <a:lnTo>
                    <a:pt x="314769" y="317907"/>
                  </a:lnTo>
                  <a:lnTo>
                    <a:pt x="308708" y="320418"/>
                  </a:lnTo>
                  <a:cubicBezTo>
                    <a:pt x="300735" y="320418"/>
                    <a:pt x="294271" y="313954"/>
                    <a:pt x="294271" y="305981"/>
                  </a:cubicBezTo>
                  <a:lnTo>
                    <a:pt x="297847" y="297347"/>
                  </a:lnTo>
                  <a:lnTo>
                    <a:pt x="291785" y="299859"/>
                  </a:lnTo>
                  <a:cubicBezTo>
                    <a:pt x="283812" y="299859"/>
                    <a:pt x="277348" y="293395"/>
                    <a:pt x="277348" y="285422"/>
                  </a:cubicBezTo>
                  <a:lnTo>
                    <a:pt x="280924" y="276787"/>
                  </a:lnTo>
                  <a:lnTo>
                    <a:pt x="274863" y="279298"/>
                  </a:lnTo>
                  <a:cubicBezTo>
                    <a:pt x="266890" y="279298"/>
                    <a:pt x="260426" y="272834"/>
                    <a:pt x="260426" y="264861"/>
                  </a:cubicBezTo>
                  <a:lnTo>
                    <a:pt x="264003" y="256226"/>
                  </a:lnTo>
                  <a:lnTo>
                    <a:pt x="257941" y="258737"/>
                  </a:lnTo>
                  <a:cubicBezTo>
                    <a:pt x="249968" y="258737"/>
                    <a:pt x="243504" y="252273"/>
                    <a:pt x="243504" y="244300"/>
                  </a:cubicBezTo>
                  <a:lnTo>
                    <a:pt x="247080" y="235666"/>
                  </a:lnTo>
                  <a:lnTo>
                    <a:pt x="241019" y="238177"/>
                  </a:lnTo>
                  <a:cubicBezTo>
                    <a:pt x="233046" y="238177"/>
                    <a:pt x="226582" y="231713"/>
                    <a:pt x="226582" y="223740"/>
                  </a:cubicBezTo>
                  <a:lnTo>
                    <a:pt x="230158" y="215107"/>
                  </a:lnTo>
                  <a:lnTo>
                    <a:pt x="224098" y="217617"/>
                  </a:lnTo>
                  <a:cubicBezTo>
                    <a:pt x="216125" y="217617"/>
                    <a:pt x="209661" y="211153"/>
                    <a:pt x="209661" y="203180"/>
                  </a:cubicBezTo>
                  <a:lnTo>
                    <a:pt x="210502" y="201149"/>
                  </a:lnTo>
                  <a:lnTo>
                    <a:pt x="200471" y="196994"/>
                  </a:lnTo>
                  <a:cubicBezTo>
                    <a:pt x="197859" y="194382"/>
                    <a:pt x="196243" y="190772"/>
                    <a:pt x="196243" y="186786"/>
                  </a:cubicBezTo>
                  <a:lnTo>
                    <a:pt x="197084" y="184755"/>
                  </a:lnTo>
                  <a:lnTo>
                    <a:pt x="187055" y="180600"/>
                  </a:lnTo>
                  <a:cubicBezTo>
                    <a:pt x="184442" y="177988"/>
                    <a:pt x="182826" y="174378"/>
                    <a:pt x="182826" y="170392"/>
                  </a:cubicBezTo>
                  <a:lnTo>
                    <a:pt x="183668" y="168361"/>
                  </a:lnTo>
                  <a:lnTo>
                    <a:pt x="173637" y="164206"/>
                  </a:lnTo>
                  <a:cubicBezTo>
                    <a:pt x="171024" y="161593"/>
                    <a:pt x="169408" y="157984"/>
                    <a:pt x="169408" y="153998"/>
                  </a:cubicBezTo>
                  <a:lnTo>
                    <a:pt x="170249" y="151967"/>
                  </a:lnTo>
                  <a:lnTo>
                    <a:pt x="160219" y="147812"/>
                  </a:lnTo>
                  <a:cubicBezTo>
                    <a:pt x="157607" y="145200"/>
                    <a:pt x="155991" y="141591"/>
                    <a:pt x="155991" y="137604"/>
                  </a:cubicBezTo>
                  <a:lnTo>
                    <a:pt x="156832" y="135573"/>
                  </a:lnTo>
                  <a:lnTo>
                    <a:pt x="146802" y="131418"/>
                  </a:lnTo>
                  <a:cubicBezTo>
                    <a:pt x="144190" y="128805"/>
                    <a:pt x="142574" y="125196"/>
                    <a:pt x="142573" y="121209"/>
                  </a:cubicBezTo>
                  <a:lnTo>
                    <a:pt x="143415" y="119179"/>
                  </a:lnTo>
                  <a:lnTo>
                    <a:pt x="133385" y="115024"/>
                  </a:lnTo>
                  <a:cubicBezTo>
                    <a:pt x="130772" y="112412"/>
                    <a:pt x="129156" y="108802"/>
                    <a:pt x="129156" y="104816"/>
                  </a:cubicBezTo>
                  <a:lnTo>
                    <a:pt x="129998" y="102785"/>
                  </a:lnTo>
                  <a:lnTo>
                    <a:pt x="119968" y="98630"/>
                  </a:lnTo>
                  <a:lnTo>
                    <a:pt x="117884" y="93600"/>
                  </a:lnTo>
                  <a:lnTo>
                    <a:pt x="115315" y="94664"/>
                  </a:lnTo>
                  <a:cubicBezTo>
                    <a:pt x="111329" y="94664"/>
                    <a:pt x="107720" y="93048"/>
                    <a:pt x="105107" y="90435"/>
                  </a:cubicBezTo>
                  <a:lnTo>
                    <a:pt x="102067" y="83098"/>
                  </a:lnTo>
                  <a:lnTo>
                    <a:pt x="101126" y="83488"/>
                  </a:lnTo>
                  <a:cubicBezTo>
                    <a:pt x="97139" y="83488"/>
                    <a:pt x="93530" y="81872"/>
                    <a:pt x="90917" y="79260"/>
                  </a:cubicBezTo>
                  <a:lnTo>
                    <a:pt x="87356" y="70662"/>
                  </a:lnTo>
                  <a:lnTo>
                    <a:pt x="81364" y="73144"/>
                  </a:lnTo>
                  <a:cubicBezTo>
                    <a:pt x="77377" y="73144"/>
                    <a:pt x="73768" y="71528"/>
                    <a:pt x="71155" y="68915"/>
                  </a:cubicBezTo>
                  <a:lnTo>
                    <a:pt x="68504" y="62515"/>
                  </a:lnTo>
                  <a:lnTo>
                    <a:pt x="62209" y="65123"/>
                  </a:lnTo>
                  <a:cubicBezTo>
                    <a:pt x="58223" y="65123"/>
                    <a:pt x="54613" y="63507"/>
                    <a:pt x="52001" y="60894"/>
                  </a:cubicBezTo>
                  <a:lnTo>
                    <a:pt x="47891" y="50973"/>
                  </a:lnTo>
                  <a:lnTo>
                    <a:pt x="39525" y="54439"/>
                  </a:lnTo>
                  <a:cubicBezTo>
                    <a:pt x="31551" y="54439"/>
                    <a:pt x="25088" y="47975"/>
                    <a:pt x="25087" y="40002"/>
                  </a:cubicBezTo>
                  <a:cubicBezTo>
                    <a:pt x="25087" y="32029"/>
                    <a:pt x="31551" y="25565"/>
                    <a:pt x="39524" y="25565"/>
                  </a:cubicBezTo>
                  <a:close/>
                  <a:moveTo>
                    <a:pt x="14437" y="15338"/>
                  </a:moveTo>
                  <a:cubicBezTo>
                    <a:pt x="22410" y="15338"/>
                    <a:pt x="28874" y="21802"/>
                    <a:pt x="28874" y="29775"/>
                  </a:cubicBezTo>
                  <a:cubicBezTo>
                    <a:pt x="28874" y="37748"/>
                    <a:pt x="22410" y="44212"/>
                    <a:pt x="14437" y="44212"/>
                  </a:cubicBezTo>
                  <a:cubicBezTo>
                    <a:pt x="6464" y="44212"/>
                    <a:pt x="0" y="37748"/>
                    <a:pt x="0" y="29775"/>
                  </a:cubicBezTo>
                  <a:cubicBezTo>
                    <a:pt x="0" y="21802"/>
                    <a:pt x="6464" y="15338"/>
                    <a:pt x="14437" y="153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18">
            <a:extLst>
              <a:ext uri="{FF2B5EF4-FFF2-40B4-BE49-F238E27FC236}">
                <a16:creationId xmlns:a16="http://schemas.microsoft.com/office/drawing/2014/main" id="{8792AA8E-4F0C-4A24-B69D-3ABB0EAE6721}"/>
              </a:ext>
            </a:extLst>
          </p:cNvPr>
          <p:cNvSpPr txBox="1"/>
          <p:nvPr/>
        </p:nvSpPr>
        <p:spPr>
          <a:xfrm>
            <a:off x="406768" y="622429"/>
            <a:ext cx="1140896" cy="646331"/>
          </a:xfrm>
          <a:prstGeom prst="rect">
            <a:avLst/>
          </a:prstGeom>
          <a:noFill/>
        </p:spPr>
        <p:txBody>
          <a:bodyPr wrap="square" rtlCol="0" anchor="ctr">
            <a:spAutoFit/>
          </a:bodyPr>
          <a:lstStyle/>
          <a:p>
            <a:pPr algn="ctr"/>
            <a:r>
              <a:rPr lang="sk-SK" altLang="ko-KR" b="1" dirty="0" err="1">
                <a:solidFill>
                  <a:srgbClr val="C00000"/>
                </a:solidFill>
                <a:effectLst>
                  <a:outerShdw blurRad="38100" dist="38100" dir="2700000" algn="tl">
                    <a:srgbClr val="000000">
                      <a:alpha val="43137"/>
                    </a:srgbClr>
                  </a:outerShdw>
                </a:effectLst>
                <a:latin typeface="Arial" pitchFamily="34" charset="0"/>
                <a:cs typeface="Arial" pitchFamily="34" charset="0"/>
              </a:rPr>
              <a:t>Jn</a:t>
            </a:r>
            <a:r>
              <a:rPr lang="sk-SK" altLang="ko-KR" b="1" dirty="0">
                <a:solidFill>
                  <a:srgbClr val="C00000"/>
                </a:solidFill>
                <a:effectLst>
                  <a:outerShdw blurRad="38100" dist="38100" dir="2700000" algn="tl">
                    <a:srgbClr val="000000">
                      <a:alpha val="43137"/>
                    </a:srgbClr>
                  </a:outerShdw>
                </a:effectLst>
                <a:latin typeface="Arial" pitchFamily="34" charset="0"/>
                <a:cs typeface="Arial" pitchFamily="34" charset="0"/>
              </a:rPr>
              <a:t> </a:t>
            </a:r>
            <a:endParaRPr lang="sk-SK" altLang="ko-KR"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algn="ctr"/>
            <a:r>
              <a:rPr lang="sk-SK" altLang="ko-KR"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6</a:t>
            </a:r>
            <a:r>
              <a:rPr lang="sk-SK" altLang="ko-KR" b="1" dirty="0">
                <a:solidFill>
                  <a:srgbClr val="C00000"/>
                </a:solidFill>
                <a:effectLst>
                  <a:outerShdw blurRad="38100" dist="38100" dir="2700000" algn="tl">
                    <a:srgbClr val="000000">
                      <a:alpha val="43137"/>
                    </a:srgbClr>
                  </a:outerShdw>
                </a:effectLst>
                <a:latin typeface="Arial" pitchFamily="34" charset="0"/>
                <a:cs typeface="Arial" pitchFamily="34" charset="0"/>
              </a:rPr>
              <a:t>, 1-15</a:t>
            </a:r>
            <a:endParaRPr lang="sk-SK" altLang="ko-KR"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8434" name="AutoShape 2" descr="Ježišove podobenstvá o Božej láske a hodnotách O stratenej ovci O stratenej  drachme O milosrdnom Samaritánovi O neodbyt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46" name="TextBox 18">
            <a:extLst>
              <a:ext uri="{FF2B5EF4-FFF2-40B4-BE49-F238E27FC236}">
                <a16:creationId xmlns:a16="http://schemas.microsoft.com/office/drawing/2014/main" id="{8792AA8E-4F0C-4A24-B69D-3ABB0EAE6721}"/>
              </a:ext>
            </a:extLst>
          </p:cNvPr>
          <p:cNvSpPr txBox="1"/>
          <p:nvPr/>
        </p:nvSpPr>
        <p:spPr>
          <a:xfrm>
            <a:off x="6000760" y="4643446"/>
            <a:ext cx="1883608" cy="523220"/>
          </a:xfrm>
          <a:prstGeom prst="rect">
            <a:avLst/>
          </a:prstGeom>
          <a:noFill/>
        </p:spPr>
        <p:txBody>
          <a:bodyPr wrap="square" rtlCol="0" anchor="ctr">
            <a:spAutoFit/>
          </a:bodyPr>
          <a:lstStyle/>
          <a:p>
            <a:pPr algn="ctr"/>
            <a:r>
              <a:rPr lang="sk-SK" altLang="ko-KR" sz="1400" b="1" dirty="0" smtClean="0">
                <a:solidFill>
                  <a:prstClr val="white"/>
                </a:solidFill>
                <a:latin typeface="Arial" pitchFamily="34" charset="0"/>
                <a:cs typeface="Arial" pitchFamily="34" charset="0"/>
              </a:rPr>
              <a:t>Obrázok 4: </a:t>
            </a:r>
          </a:p>
          <a:p>
            <a:pPr algn="ctr"/>
            <a:r>
              <a:rPr lang="sk-SK" altLang="ko-KR" sz="1400" b="1" dirty="0" smtClean="0">
                <a:solidFill>
                  <a:prstClr val="white"/>
                </a:solidFill>
                <a:latin typeface="Arial" pitchFamily="34" charset="0"/>
                <a:cs typeface="Arial" pitchFamily="34" charset="0"/>
              </a:rPr>
              <a:t>O dvoch staviteľoch</a:t>
            </a:r>
            <a:endParaRPr lang="ko-KR" altLang="en-US" sz="1400" b="1" dirty="0">
              <a:solidFill>
                <a:prstClr val="white"/>
              </a:solidFill>
              <a:latin typeface="Arial" pitchFamily="34" charset="0"/>
              <a:cs typeface="Arial" pitchFamily="34" charset="0"/>
            </a:endParaRPr>
          </a:p>
        </p:txBody>
      </p:sp>
      <p:sp>
        <p:nvSpPr>
          <p:cNvPr id="48" name="TextBox 18">
            <a:extLst>
              <a:ext uri="{FF2B5EF4-FFF2-40B4-BE49-F238E27FC236}">
                <a16:creationId xmlns:a16="http://schemas.microsoft.com/office/drawing/2014/main" id="{8792AA8E-4F0C-4A24-B69D-3ABB0EAE6721}"/>
              </a:ext>
            </a:extLst>
          </p:cNvPr>
          <p:cNvSpPr txBox="1"/>
          <p:nvPr/>
        </p:nvSpPr>
        <p:spPr>
          <a:xfrm>
            <a:off x="1403648" y="868647"/>
            <a:ext cx="7606843" cy="5509200"/>
          </a:xfrm>
          <a:prstGeom prst="rect">
            <a:avLst/>
          </a:prstGeom>
          <a:noFill/>
          <a:ln>
            <a:solidFill>
              <a:schemeClr val="accent6">
                <a:lumMod val="75000"/>
              </a:schemeClr>
            </a:solidFill>
          </a:ln>
        </p:spPr>
        <p:txBody>
          <a:bodyPr wrap="square" rtlCol="0" anchor="ctr">
            <a:spAutoFit/>
          </a:bodyPr>
          <a:lstStyle/>
          <a:p>
            <a:pPr algn="ctr"/>
            <a:r>
              <a:rPr lang="sk-SK" altLang="ko-KR" sz="1400" b="1" dirty="0" smtClean="0">
                <a:effectLst>
                  <a:outerShdw blurRad="38100" dist="38100" dir="2700000" algn="tl">
                    <a:srgbClr val="000000">
                      <a:alpha val="43137"/>
                    </a:srgbClr>
                  </a:outerShdw>
                </a:effectLst>
                <a:latin typeface="Arial" pitchFamily="34" charset="0"/>
                <a:cs typeface="Arial" pitchFamily="34" charset="0"/>
              </a:rPr>
              <a:t>Evanjelium </a:t>
            </a:r>
            <a:r>
              <a:rPr lang="sk-SK" altLang="ko-KR" sz="1400" b="1" dirty="0">
                <a:effectLst>
                  <a:outerShdw blurRad="38100" dist="38100" dir="2700000" algn="tl">
                    <a:srgbClr val="000000">
                      <a:alpha val="43137"/>
                    </a:srgbClr>
                  </a:outerShdw>
                </a:effectLst>
                <a:latin typeface="Arial" pitchFamily="34" charset="0"/>
                <a:cs typeface="Arial" pitchFamily="34" charset="0"/>
              </a:rPr>
              <a:t>podľa Jána</a:t>
            </a:r>
          </a:p>
          <a:p>
            <a:pPr algn="ctr"/>
            <a:r>
              <a:rPr lang="sk-SK" altLang="ko-KR" sz="1400" b="1" dirty="0">
                <a:effectLst>
                  <a:outerShdw blurRad="38100" dist="38100" dir="2700000" algn="tl">
                    <a:srgbClr val="000000">
                      <a:alpha val="43137"/>
                    </a:srgbClr>
                  </a:outerShdw>
                </a:effectLst>
                <a:latin typeface="Arial" pitchFamily="34" charset="0"/>
                <a:cs typeface="Arial" pitchFamily="34" charset="0"/>
              </a:rPr>
              <a:t>Biblia - Sväté </a:t>
            </a:r>
            <a:r>
              <a:rPr lang="sk-SK" altLang="ko-KR" sz="1400" b="1" dirty="0" smtClean="0">
                <a:effectLst>
                  <a:outerShdw blurRad="38100" dist="38100" dir="2700000" algn="tl">
                    <a:srgbClr val="000000">
                      <a:alpha val="43137"/>
                    </a:srgbClr>
                  </a:outerShdw>
                </a:effectLst>
                <a:latin typeface="Arial" pitchFamily="34" charset="0"/>
                <a:cs typeface="Arial" pitchFamily="34" charset="0"/>
              </a:rPr>
              <a:t>písmo     </a:t>
            </a:r>
            <a:r>
              <a:rPr lang="sk-SK" altLang="ko-KR" sz="1400" b="1" dirty="0" err="1" smtClean="0">
                <a:effectLst>
                  <a:outerShdw blurRad="38100" dist="38100" dir="2700000" algn="tl">
                    <a:srgbClr val="000000">
                      <a:alpha val="43137"/>
                    </a:srgbClr>
                  </a:outerShdw>
                </a:effectLst>
                <a:latin typeface="Arial" pitchFamily="34" charset="0"/>
                <a:cs typeface="Arial" pitchFamily="34" charset="0"/>
              </a:rPr>
              <a:t>Jn</a:t>
            </a:r>
            <a:r>
              <a:rPr lang="sk-SK" altLang="ko-KR" sz="1400" b="1" dirty="0" smtClean="0">
                <a:effectLst>
                  <a:outerShdw blurRad="38100" dist="38100" dir="2700000" algn="tl">
                    <a:srgbClr val="000000">
                      <a:alpha val="43137"/>
                    </a:srgbClr>
                  </a:outerShdw>
                </a:effectLst>
                <a:latin typeface="Arial" pitchFamily="34" charset="0"/>
                <a:cs typeface="Arial" pitchFamily="34" charset="0"/>
              </a:rPr>
              <a:t> </a:t>
            </a:r>
            <a:r>
              <a:rPr lang="sk-SK" altLang="ko-KR" sz="1400" b="1" dirty="0">
                <a:effectLst>
                  <a:outerShdw blurRad="38100" dist="38100" dir="2700000" algn="tl">
                    <a:srgbClr val="000000">
                      <a:alpha val="43137"/>
                    </a:srgbClr>
                  </a:outerShdw>
                </a:effectLst>
                <a:latin typeface="Arial" pitchFamily="34" charset="0"/>
                <a:cs typeface="Arial" pitchFamily="34" charset="0"/>
              </a:rPr>
              <a:t>6, </a:t>
            </a:r>
            <a:r>
              <a:rPr lang="sk-SK" altLang="ko-KR" sz="1400" b="1" dirty="0" smtClean="0">
                <a:effectLst>
                  <a:outerShdw blurRad="38100" dist="38100" dir="2700000" algn="tl">
                    <a:srgbClr val="000000">
                      <a:alpha val="43137"/>
                    </a:srgbClr>
                  </a:outerShdw>
                </a:effectLst>
                <a:latin typeface="Arial" pitchFamily="34" charset="0"/>
                <a:cs typeface="Arial" pitchFamily="34" charset="0"/>
              </a:rPr>
              <a:t>1-29</a:t>
            </a:r>
            <a:endParaRPr lang="sk-SK" altLang="ko-KR" sz="1400" b="1" dirty="0">
              <a:effectLst>
                <a:outerShdw blurRad="38100" dist="38100" dir="2700000" algn="tl">
                  <a:srgbClr val="000000">
                    <a:alpha val="43137"/>
                  </a:srgbClr>
                </a:outerShdw>
              </a:effectLst>
              <a:latin typeface="Arial" pitchFamily="34" charset="0"/>
              <a:cs typeface="Arial" pitchFamily="34" charset="0"/>
            </a:endParaRPr>
          </a:p>
          <a:p>
            <a:pPr algn="just"/>
            <a:r>
              <a:rPr lang="sk-SK" altLang="ko-KR" sz="1200" b="1" dirty="0">
                <a:latin typeface="Arial" pitchFamily="34" charset="0"/>
                <a:cs typeface="Arial" pitchFamily="34" charset="0"/>
              </a:rPr>
              <a:t>1 Potom Ježiš odišiel na druhý breh </a:t>
            </a:r>
            <a:r>
              <a:rPr lang="sk-SK" altLang="ko-KR" sz="1200" b="1" dirty="0" err="1">
                <a:latin typeface="Arial" pitchFamily="34" charset="0"/>
                <a:cs typeface="Arial" pitchFamily="34" charset="0"/>
              </a:rPr>
              <a:t>Galilejského</a:t>
            </a:r>
            <a:r>
              <a:rPr lang="sk-SK" altLang="ko-KR" sz="1200" b="1" dirty="0">
                <a:latin typeface="Arial" pitchFamily="34" charset="0"/>
                <a:cs typeface="Arial" pitchFamily="34" charset="0"/>
              </a:rPr>
              <a:t> čiže </a:t>
            </a:r>
            <a:r>
              <a:rPr lang="sk-SK" altLang="ko-KR" sz="1200" b="1" dirty="0" err="1">
                <a:latin typeface="Arial" pitchFamily="34" charset="0"/>
                <a:cs typeface="Arial" pitchFamily="34" charset="0"/>
              </a:rPr>
              <a:t>Tiberiadského</a:t>
            </a:r>
            <a:r>
              <a:rPr lang="sk-SK" altLang="ko-KR" sz="1200" b="1" dirty="0">
                <a:latin typeface="Arial" pitchFamily="34" charset="0"/>
                <a:cs typeface="Arial" pitchFamily="34" charset="0"/>
              </a:rPr>
              <a:t> mora. 2 Šlo za ním veľké množstvo ľudí, lebo videli znamenia, ktoré robil na chorých. 3 Ježiš vystúpil na vrch a tam si sadol so svojimi učeníkmi. 4 Blízko boli židovské sviatky Veľkej noci. 5 Keď Ježiš zdvihol oči a videl, že k nemu prichádza veľké množstvo ľudí, povedal Filipovi: „Kde nakúpime chleba, aby sa títo najedli?“ 6 Ale to povedal len preto, že ho skúšal. Lebo sám vedel, čo urobí. 7 Filip mu odpovedal: „Ani za dvesto denárov chleba nebude stačiť, ak sa má každému ujsť čo len kúsok.“ 8 Jeden z jeho učeníkov, Ondrej, brat Šimona Petra, mu povedal: 9 „Je tu chlapec, ktorý má päť jačmenných chlebov a dve ryby. Ale čo je to pre toľkých!?“ 10 Ježiš povedal: „Usaďte ľudí!“ Na tom mieste bolo mnoho trávy. A mužov si tam posadalo okolo päťtisíc. 11 Tu Ježiš vzal chleby, vzdával vďaky a rozdával sediacim; podobne aj z rýb, koľko chceli. 12 Keď sa nasýtili, povedal svojim učeníkom: „Pozbierajte zvyšné odrobiny, aby nič nevyšlo nazmar!“ 13 Pozbierali teda a odrobinami z piatich jačmenných chlebov, ktoré zostali po tých, čo jedli, naplnili dvanásť košov. 14 Keď ľudia videli, aké znamenie urobil, hovorili: „Toto je naozaj ten prorok, ktorý má prísť na svet.“ 15 Ale keď Ježiš spoznal, že chcú prísť, zmocniť sa ho a urobiť ho kráľom, znova sa utiahol na vrch celkom sám. 16 Keď sa zvečerilo, zišli jeho učeníci k moru, 17 nastúpili na loď a plavili sa na druhú stranu mora do </a:t>
            </a:r>
            <a:r>
              <a:rPr lang="sk-SK" altLang="ko-KR" sz="1200" b="1" dirty="0" err="1">
                <a:latin typeface="Arial" pitchFamily="34" charset="0"/>
                <a:cs typeface="Arial" pitchFamily="34" charset="0"/>
              </a:rPr>
              <a:t>Kafarnauma</a:t>
            </a:r>
            <a:r>
              <a:rPr lang="sk-SK" altLang="ko-KR" sz="1200" b="1" dirty="0">
                <a:latin typeface="Arial" pitchFamily="34" charset="0"/>
                <a:cs typeface="Arial" pitchFamily="34" charset="0"/>
              </a:rPr>
              <a:t>. Už sa zotmelo, a Ježiš k nim ešte neprišiel. 18 Dul silný vietor a more bolo rozbúrené. 19 Veslovali tak dvadsaťpäť až tridsať </a:t>
            </a:r>
            <a:r>
              <a:rPr lang="sk-SK" altLang="ko-KR" sz="1200" b="1" dirty="0" err="1">
                <a:latin typeface="Arial" pitchFamily="34" charset="0"/>
                <a:cs typeface="Arial" pitchFamily="34" charset="0"/>
              </a:rPr>
              <a:t>stadií</a:t>
            </a:r>
            <a:r>
              <a:rPr lang="sk-SK" altLang="ko-KR" sz="1200" b="1" dirty="0">
                <a:latin typeface="Arial" pitchFamily="34" charset="0"/>
                <a:cs typeface="Arial" pitchFamily="34" charset="0"/>
              </a:rPr>
              <a:t>, keď videli Ježiša kráčať po mori a blížiť sa k lodi, a zľakli sa. 20 Ale on im povedal: „To som ja, nebojte sa!“ 21 Chceli ho vziať na loď, ale loď bola už pri brehu, ku ktorému sa plavili. 22 Na druhý deň si zástup, čo zostal na druhom brehu mora, všimol, že tam bola iba jedna loďka a že Ježiš nenastúpil na loď so svojimi učeníkmi, ale že sa učeníci odplavili sami. 23 A z </a:t>
            </a:r>
            <a:r>
              <a:rPr lang="sk-SK" altLang="ko-KR" sz="1200" b="1" dirty="0" err="1">
                <a:latin typeface="Arial" pitchFamily="34" charset="0"/>
                <a:cs typeface="Arial" pitchFamily="34" charset="0"/>
              </a:rPr>
              <a:t>Tiberiady</a:t>
            </a:r>
            <a:r>
              <a:rPr lang="sk-SK" altLang="ko-KR" sz="1200" b="1" dirty="0">
                <a:latin typeface="Arial" pitchFamily="34" charset="0"/>
                <a:cs typeface="Arial" pitchFamily="34" charset="0"/>
              </a:rPr>
              <a:t> prišli iné lode k miestu, kde jedli chlieb, keď Pán vzdával vďaky. 24 No zástup zbadal, že tam nie je ani Ježiš, ani jeho učeníci. Preto aj oni nastúpili na loďky, prišli do </a:t>
            </a:r>
            <a:r>
              <a:rPr lang="sk-SK" altLang="ko-KR" sz="1200" b="1" dirty="0" err="1">
                <a:latin typeface="Arial" pitchFamily="34" charset="0"/>
                <a:cs typeface="Arial" pitchFamily="34" charset="0"/>
              </a:rPr>
              <a:t>Kafarnauma</a:t>
            </a:r>
            <a:r>
              <a:rPr lang="sk-SK" altLang="ko-KR" sz="1200" b="1" dirty="0">
                <a:latin typeface="Arial" pitchFamily="34" charset="0"/>
                <a:cs typeface="Arial" pitchFamily="34" charset="0"/>
              </a:rPr>
              <a:t> a hľadali Ježiša. 25 Keď ho na druhom brehu mora našli, povedali mu: „</a:t>
            </a:r>
            <a:r>
              <a:rPr lang="sk-SK" altLang="ko-KR" sz="1200" b="1" dirty="0" err="1">
                <a:latin typeface="Arial" pitchFamily="34" charset="0"/>
                <a:cs typeface="Arial" pitchFamily="34" charset="0"/>
              </a:rPr>
              <a:t>Rabbi</a:t>
            </a:r>
            <a:r>
              <a:rPr lang="sk-SK" altLang="ko-KR" sz="1200" b="1" dirty="0">
                <a:latin typeface="Arial" pitchFamily="34" charset="0"/>
                <a:cs typeface="Arial" pitchFamily="34" charset="0"/>
              </a:rPr>
              <a:t>, kedy si sem prišiel?“ 26 Ježiš im odpovedal: „Veru, veru, hovorím vám: Nehľadáte ma preto, že ste videli znamenia, ale preto, že ste jedli z chlebov a nasýtili ste sa. 27 Nezháňajte sa za pominuteľným pokrmom, ale za pokrmom, ktorý ostáva pre večný život, a ten vám dá Syn človeka. Lebo jeho označil Otec, Boh, svojou pečaťou.“ 28 Povedali mu: „Čo máme robiť, aby sme konali Božie skutky?“ 29 Ježiš im odpovedal: „Boží skutok je veriť v toho, ktorého on poslal.“</a:t>
            </a:r>
            <a:endParaRPr lang="ko-KR" altLang="en-US" sz="1050" b="1" dirty="0">
              <a:latin typeface="Arial" pitchFamily="34" charset="0"/>
              <a:cs typeface="Arial" pitchFamily="34" charset="0"/>
            </a:endParaRPr>
          </a:p>
        </p:txBody>
      </p:sp>
      <p:sp>
        <p:nvSpPr>
          <p:cNvPr id="18440" name="AutoShape 8"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18442" name="AutoShape 10"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18444" name="AutoShape 12"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18446" name="AutoShape 14"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Tree>
    <p:extLst>
      <p:ext uri="{BB962C8B-B14F-4D97-AF65-F5344CB8AC3E}">
        <p14:creationId xmlns:p14="http://schemas.microsoft.com/office/powerpoint/2010/main" val="2958117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5">
            <a:extLst>
              <a:ext uri="{FF2B5EF4-FFF2-40B4-BE49-F238E27FC236}">
                <a16:creationId xmlns:a16="http://schemas.microsoft.com/office/drawing/2014/main" id="{68E287B1-AD13-431D-8A54-DED3CFC2D6B2}"/>
              </a:ext>
            </a:extLst>
          </p:cNvPr>
          <p:cNvSpPr/>
          <p:nvPr/>
        </p:nvSpPr>
        <p:spPr>
          <a:xfrm>
            <a:off x="3471" y="1276312"/>
            <a:ext cx="3668017" cy="5328278"/>
          </a:xfrm>
          <a:custGeom>
            <a:avLst/>
            <a:gdLst/>
            <a:ahLst/>
            <a:cxnLst/>
            <a:rect l="l" t="t" r="r" b="b"/>
            <a:pathLst>
              <a:path w="3294587" h="5795631">
                <a:moveTo>
                  <a:pt x="0" y="0"/>
                </a:moveTo>
                <a:lnTo>
                  <a:pt x="3294587" y="2889259"/>
                </a:lnTo>
                <a:lnTo>
                  <a:pt x="0" y="5795631"/>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prstClr val="white"/>
              </a:solidFill>
            </a:endParaRPr>
          </a:p>
        </p:txBody>
      </p:sp>
      <p:sp>
        <p:nvSpPr>
          <p:cNvPr id="3" name="Text Placeholder 2">
            <a:extLst>
              <a:ext uri="{FF2B5EF4-FFF2-40B4-BE49-F238E27FC236}">
                <a16:creationId xmlns:a16="http://schemas.microsoft.com/office/drawing/2014/main" id="{B034A8ED-2203-43F7-9815-361E190ACCD1}"/>
              </a:ext>
            </a:extLst>
          </p:cNvPr>
          <p:cNvSpPr>
            <a:spLocks noGrp="1"/>
          </p:cNvSpPr>
          <p:nvPr>
            <p:ph type="body" sz="quarter" idx="10"/>
          </p:nvPr>
        </p:nvSpPr>
        <p:spPr>
          <a:xfrm>
            <a:off x="714348" y="0"/>
            <a:ext cx="8679898" cy="724247"/>
          </a:xfrm>
        </p:spPr>
        <p:txBody>
          <a:bodyPr>
            <a:normAutofit fontScale="62500" lnSpcReduction="20000"/>
          </a:bodyPr>
          <a:lstStyle/>
          <a:p>
            <a:r>
              <a:rPr lang="sk-SK" altLang="ko-KR" b="1" dirty="0" smtClean="0">
                <a:solidFill>
                  <a:schemeClr val="accent2"/>
                </a:solidFill>
                <a:effectLst>
                  <a:outerShdw blurRad="38100" dist="38100" dir="2700000" algn="tl">
                    <a:srgbClr val="000000">
                      <a:alpha val="43137"/>
                    </a:srgbClr>
                  </a:outerShdw>
                </a:effectLst>
              </a:rPr>
              <a:t>Vyhľadaj evanjelium a priraď obrázok k nemu</a:t>
            </a:r>
            <a:endParaRPr lang="ko-KR" altLang="en-US" b="1" dirty="0">
              <a:effectLst>
                <a:outerShdw blurRad="38100" dist="38100" dir="2700000" algn="tl">
                  <a:srgbClr val="000000">
                    <a:alpha val="43137"/>
                  </a:srgbClr>
                </a:outerShdw>
              </a:effectLst>
            </a:endParaRPr>
          </a:p>
        </p:txBody>
      </p:sp>
      <p:sp>
        <p:nvSpPr>
          <p:cNvPr id="10" name="Oval 9">
            <a:extLst>
              <a:ext uri="{FF2B5EF4-FFF2-40B4-BE49-F238E27FC236}">
                <a16:creationId xmlns:a16="http://schemas.microsoft.com/office/drawing/2014/main" id="{CE86932E-EA8F-4DAD-BA63-21F276430748}"/>
              </a:ext>
            </a:extLst>
          </p:cNvPr>
          <p:cNvSpPr/>
          <p:nvPr/>
        </p:nvSpPr>
        <p:spPr>
          <a:xfrm>
            <a:off x="467544" y="474374"/>
            <a:ext cx="1215189" cy="1277710"/>
          </a:xfrm>
          <a:prstGeom prst="ellipse">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prstClr val="white"/>
              </a:solidFill>
              <a:latin typeface="Arial" pitchFamily="34" charset="0"/>
              <a:cs typeface="Arial" pitchFamily="34" charset="0"/>
            </a:endParaRPr>
          </a:p>
        </p:txBody>
      </p:sp>
      <p:sp>
        <p:nvSpPr>
          <p:cNvPr id="21" name="Round Same Side Corner Rectangle 11">
            <a:extLst>
              <a:ext uri="{FF2B5EF4-FFF2-40B4-BE49-F238E27FC236}">
                <a16:creationId xmlns:a16="http://schemas.microsoft.com/office/drawing/2014/main" id="{12855C5B-E09C-46D3-A1B4-F87DD3D8DEE9}"/>
              </a:ext>
            </a:extLst>
          </p:cNvPr>
          <p:cNvSpPr>
            <a:spLocks noChangeAspect="1"/>
          </p:cNvSpPr>
          <p:nvPr/>
        </p:nvSpPr>
        <p:spPr>
          <a:xfrm rot="9900000">
            <a:off x="5032691" y="3254218"/>
            <a:ext cx="297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2" name="Block Arc 10">
            <a:extLst>
              <a:ext uri="{FF2B5EF4-FFF2-40B4-BE49-F238E27FC236}">
                <a16:creationId xmlns:a16="http://schemas.microsoft.com/office/drawing/2014/main" id="{6C536209-E189-4CFA-89E3-5E9E1A72DD96}"/>
              </a:ext>
            </a:extLst>
          </p:cNvPr>
          <p:cNvSpPr/>
          <p:nvPr/>
        </p:nvSpPr>
        <p:spPr>
          <a:xfrm>
            <a:off x="4566793" y="2132587"/>
            <a:ext cx="323632"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sp>
        <p:nvSpPr>
          <p:cNvPr id="23" name="Round Same Side Corner Rectangle 36">
            <a:extLst>
              <a:ext uri="{FF2B5EF4-FFF2-40B4-BE49-F238E27FC236}">
                <a16:creationId xmlns:a16="http://schemas.microsoft.com/office/drawing/2014/main" id="{390E5DE0-5F4E-45C2-B995-65A8C08F73C5}"/>
              </a:ext>
            </a:extLst>
          </p:cNvPr>
          <p:cNvSpPr>
            <a:spLocks noChangeAspect="1"/>
          </p:cNvSpPr>
          <p:nvPr/>
        </p:nvSpPr>
        <p:spPr>
          <a:xfrm>
            <a:off x="4586830" y="5462227"/>
            <a:ext cx="297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4" name="Oval 21">
            <a:extLst>
              <a:ext uri="{FF2B5EF4-FFF2-40B4-BE49-F238E27FC236}">
                <a16:creationId xmlns:a16="http://schemas.microsoft.com/office/drawing/2014/main" id="{50BF7174-BAFB-4581-B5B8-E4405A3EC6E5}"/>
              </a:ext>
            </a:extLst>
          </p:cNvPr>
          <p:cNvSpPr>
            <a:spLocks noChangeAspect="1"/>
          </p:cNvSpPr>
          <p:nvPr/>
        </p:nvSpPr>
        <p:spPr>
          <a:xfrm>
            <a:off x="5031146" y="4303848"/>
            <a:ext cx="286429"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grpSp>
        <p:nvGrpSpPr>
          <p:cNvPr id="5" name="Group 1">
            <a:extLst>
              <a:ext uri="{FF2B5EF4-FFF2-40B4-BE49-F238E27FC236}">
                <a16:creationId xmlns:a16="http://schemas.microsoft.com/office/drawing/2014/main" id="{596D9402-0037-414A-8005-835F1646A32F}"/>
              </a:ext>
            </a:extLst>
          </p:cNvPr>
          <p:cNvGrpSpPr/>
          <p:nvPr/>
        </p:nvGrpSpPr>
        <p:grpSpPr>
          <a:xfrm>
            <a:off x="142843" y="812281"/>
            <a:ext cx="1181773" cy="5929087"/>
            <a:chOff x="1706695" y="2175852"/>
            <a:chExt cx="1452264" cy="5950660"/>
          </a:xfrm>
        </p:grpSpPr>
        <p:grpSp>
          <p:nvGrpSpPr>
            <p:cNvPr id="20" name="Group 95">
              <a:extLst>
                <a:ext uri="{FF2B5EF4-FFF2-40B4-BE49-F238E27FC236}">
                  <a16:creationId xmlns:a16="http://schemas.microsoft.com/office/drawing/2014/main" id="{EAE9D50B-4E27-40D4-BEC2-5C77AE44223A}"/>
                </a:ext>
              </a:extLst>
            </p:cNvPr>
            <p:cNvGrpSpPr/>
            <p:nvPr/>
          </p:nvGrpSpPr>
          <p:grpSpPr>
            <a:xfrm>
              <a:off x="1706695" y="2414764"/>
              <a:ext cx="1452264" cy="5711748"/>
              <a:chOff x="1706695" y="2414764"/>
              <a:chExt cx="1452264" cy="5711748"/>
            </a:xfrm>
          </p:grpSpPr>
          <p:sp>
            <p:nvSpPr>
              <p:cNvPr id="91" name="Freeform: Shape 90">
                <a:extLst>
                  <a:ext uri="{FF2B5EF4-FFF2-40B4-BE49-F238E27FC236}">
                    <a16:creationId xmlns:a16="http://schemas.microsoft.com/office/drawing/2014/main" id="{919B49FF-0689-4252-9100-ECBF30402ED5}"/>
                  </a:ext>
                </a:extLst>
              </p:cNvPr>
              <p:cNvSpPr/>
              <p:nvPr/>
            </p:nvSpPr>
            <p:spPr>
              <a:xfrm>
                <a:off x="1706695" y="3303307"/>
                <a:ext cx="1452264" cy="4823205"/>
              </a:xfrm>
              <a:custGeom>
                <a:avLst/>
                <a:gdLst>
                  <a:gd name="connsiteX0" fmla="*/ 801243 w 1452264"/>
                  <a:gd name="connsiteY0" fmla="*/ 1319324 h 4823205"/>
                  <a:gd name="connsiteX1" fmla="*/ 841217 w 1452264"/>
                  <a:gd name="connsiteY1" fmla="*/ 1434564 h 4823205"/>
                  <a:gd name="connsiteX2" fmla="*/ 848989 w 1452264"/>
                  <a:gd name="connsiteY2" fmla="*/ 1345515 h 4823205"/>
                  <a:gd name="connsiteX3" fmla="*/ 429892 w 1452264"/>
                  <a:gd name="connsiteY3" fmla="*/ 560222 h 4823205"/>
                  <a:gd name="connsiteX4" fmla="*/ 432699 w 1452264"/>
                  <a:gd name="connsiteY4" fmla="*/ 562690 h 4823205"/>
                  <a:gd name="connsiteX5" fmla="*/ 534661 w 1452264"/>
                  <a:gd name="connsiteY5" fmla="*/ 671365 h 4823205"/>
                  <a:gd name="connsiteX6" fmla="*/ 629248 w 1452264"/>
                  <a:gd name="connsiteY6" fmla="*/ 718627 h 4823205"/>
                  <a:gd name="connsiteX7" fmla="*/ 661932 w 1452264"/>
                  <a:gd name="connsiteY7" fmla="*/ 780988 h 4823205"/>
                  <a:gd name="connsiteX8" fmla="*/ 725278 w 1452264"/>
                  <a:gd name="connsiteY8" fmla="*/ 780988 h 4823205"/>
                  <a:gd name="connsiteX9" fmla="*/ 724404 w 1452264"/>
                  <a:gd name="connsiteY9" fmla="*/ 718517 h 4823205"/>
                  <a:gd name="connsiteX10" fmla="*/ 747999 w 1452264"/>
                  <a:gd name="connsiteY10" fmla="*/ 681078 h 4823205"/>
                  <a:gd name="connsiteX11" fmla="*/ 753555 w 1452264"/>
                  <a:gd name="connsiteY11" fmla="*/ 623540 h 4823205"/>
                  <a:gd name="connsiteX12" fmla="*/ 788278 w 1452264"/>
                  <a:gd name="connsiteY12" fmla="*/ 700476 h 4823205"/>
                  <a:gd name="connsiteX13" fmla="*/ 1057385 w 1452264"/>
                  <a:gd name="connsiteY13" fmla="*/ 779463 h 4823205"/>
                  <a:gd name="connsiteX14" fmla="*/ 1140456 w 1452264"/>
                  <a:gd name="connsiteY14" fmla="*/ 815650 h 4823205"/>
                  <a:gd name="connsiteX15" fmla="*/ 1184548 w 1452264"/>
                  <a:gd name="connsiteY15" fmla="*/ 952388 h 4823205"/>
                  <a:gd name="connsiteX16" fmla="*/ 1214714 w 1452264"/>
                  <a:gd name="connsiteY16" fmla="*/ 989885 h 4823205"/>
                  <a:gd name="connsiteX17" fmla="*/ 1213534 w 1452264"/>
                  <a:gd name="connsiteY17" fmla="*/ 1046479 h 4823205"/>
                  <a:gd name="connsiteX18" fmla="*/ 1232827 w 1452264"/>
                  <a:gd name="connsiteY18" fmla="*/ 1068938 h 4823205"/>
                  <a:gd name="connsiteX19" fmla="*/ 1228039 w 1452264"/>
                  <a:gd name="connsiteY19" fmla="*/ 1092881 h 4823205"/>
                  <a:gd name="connsiteX20" fmla="*/ 1255752 w 1452264"/>
                  <a:gd name="connsiteY20" fmla="*/ 1107329 h 4823205"/>
                  <a:gd name="connsiteX21" fmla="*/ 1253415 w 1452264"/>
                  <a:gd name="connsiteY21" fmla="*/ 1153993 h 4823205"/>
                  <a:gd name="connsiteX22" fmla="*/ 1374725 w 1452264"/>
                  <a:gd name="connsiteY22" fmla="*/ 1335473 h 4823205"/>
                  <a:gd name="connsiteX23" fmla="*/ 1426173 w 1452264"/>
                  <a:gd name="connsiteY23" fmla="*/ 1365811 h 4823205"/>
                  <a:gd name="connsiteX24" fmla="*/ 1451897 w 1452264"/>
                  <a:gd name="connsiteY24" fmla="*/ 1515078 h 4823205"/>
                  <a:gd name="connsiteX25" fmla="*/ 1298780 w 1452264"/>
                  <a:gd name="connsiteY25" fmla="*/ 1661637 h 4823205"/>
                  <a:gd name="connsiteX26" fmla="*/ 1155447 w 1452264"/>
                  <a:gd name="connsiteY26" fmla="*/ 1663492 h 4823205"/>
                  <a:gd name="connsiteX27" fmla="*/ 1118480 w 1452264"/>
                  <a:gd name="connsiteY27" fmla="*/ 1640728 h 4823205"/>
                  <a:gd name="connsiteX28" fmla="*/ 1111335 w 1452264"/>
                  <a:gd name="connsiteY28" fmla="*/ 1695576 h 4823205"/>
                  <a:gd name="connsiteX29" fmla="*/ 1122090 w 1452264"/>
                  <a:gd name="connsiteY29" fmla="*/ 1824178 h 4823205"/>
                  <a:gd name="connsiteX30" fmla="*/ 1352018 w 1452264"/>
                  <a:gd name="connsiteY30" fmla="*/ 2541990 h 4823205"/>
                  <a:gd name="connsiteX31" fmla="*/ 1320699 w 1452264"/>
                  <a:gd name="connsiteY31" fmla="*/ 2577701 h 4823205"/>
                  <a:gd name="connsiteX32" fmla="*/ 1311995 w 1452264"/>
                  <a:gd name="connsiteY32" fmla="*/ 2579205 h 4823205"/>
                  <a:gd name="connsiteX33" fmla="*/ 1311995 w 1452264"/>
                  <a:gd name="connsiteY33" fmla="*/ 4058767 h 4823205"/>
                  <a:gd name="connsiteX34" fmla="*/ 1116989 w 1452264"/>
                  <a:gd name="connsiteY34" fmla="*/ 4253773 h 4823205"/>
                  <a:gd name="connsiteX35" fmla="*/ 1101160 w 1452264"/>
                  <a:gd name="connsiteY35" fmla="*/ 4253773 h 4823205"/>
                  <a:gd name="connsiteX36" fmla="*/ 1100136 w 1452264"/>
                  <a:gd name="connsiteY36" fmla="*/ 4270222 h 4823205"/>
                  <a:gd name="connsiteX37" fmla="*/ 1089308 w 1452264"/>
                  <a:gd name="connsiteY37" fmla="*/ 4302884 h 4823205"/>
                  <a:gd name="connsiteX38" fmla="*/ 1115642 w 1452264"/>
                  <a:gd name="connsiteY38" fmla="*/ 4368867 h 4823205"/>
                  <a:gd name="connsiteX39" fmla="*/ 1101724 w 1452264"/>
                  <a:gd name="connsiteY39" fmla="*/ 4455758 h 4823205"/>
                  <a:gd name="connsiteX40" fmla="*/ 1424694 w 1452264"/>
                  <a:gd name="connsiteY40" fmla="*/ 4699909 h 4823205"/>
                  <a:gd name="connsiteX41" fmla="*/ 1436128 w 1452264"/>
                  <a:gd name="connsiteY41" fmla="*/ 4801438 h 4823205"/>
                  <a:gd name="connsiteX42" fmla="*/ 1150447 w 1452264"/>
                  <a:gd name="connsiteY42" fmla="*/ 4794769 h 4823205"/>
                  <a:gd name="connsiteX43" fmla="*/ 852688 w 1452264"/>
                  <a:gd name="connsiteY43" fmla="*/ 4682606 h 4823205"/>
                  <a:gd name="connsiteX44" fmla="*/ 846159 w 1452264"/>
                  <a:gd name="connsiteY44" fmla="*/ 4554122 h 4823205"/>
                  <a:gd name="connsiteX45" fmla="*/ 834045 w 1452264"/>
                  <a:gd name="connsiteY45" fmla="*/ 4496590 h 4823205"/>
                  <a:gd name="connsiteX46" fmla="*/ 855617 w 1452264"/>
                  <a:gd name="connsiteY46" fmla="*/ 4358249 h 4823205"/>
                  <a:gd name="connsiteX47" fmla="*/ 828484 w 1452264"/>
                  <a:gd name="connsiteY47" fmla="*/ 4288694 h 4823205"/>
                  <a:gd name="connsiteX48" fmla="*/ 821430 w 1452264"/>
                  <a:gd name="connsiteY48" fmla="*/ 4253773 h 4823205"/>
                  <a:gd name="connsiteX49" fmla="*/ 473682 w 1452264"/>
                  <a:gd name="connsiteY49" fmla="*/ 4253773 h 4823205"/>
                  <a:gd name="connsiteX50" fmla="*/ 475170 w 1452264"/>
                  <a:gd name="connsiteY50" fmla="*/ 4264707 h 4823205"/>
                  <a:gd name="connsiteX51" fmla="*/ 479133 w 1452264"/>
                  <a:gd name="connsiteY51" fmla="*/ 4388672 h 4823205"/>
                  <a:gd name="connsiteX52" fmla="*/ 450044 w 1452264"/>
                  <a:gd name="connsiteY52" fmla="*/ 4573437 h 4823205"/>
                  <a:gd name="connsiteX53" fmla="*/ 622022 w 1452264"/>
                  <a:gd name="connsiteY53" fmla="*/ 4745669 h 4823205"/>
                  <a:gd name="connsiteX54" fmla="*/ 417599 w 1452264"/>
                  <a:gd name="connsiteY54" fmla="*/ 4817381 h 4823205"/>
                  <a:gd name="connsiteX55" fmla="*/ 215772 w 1452264"/>
                  <a:gd name="connsiteY55" fmla="*/ 4675439 h 4823205"/>
                  <a:gd name="connsiteX56" fmla="*/ 257311 w 1452264"/>
                  <a:gd name="connsiteY56" fmla="*/ 4553722 h 4823205"/>
                  <a:gd name="connsiteX57" fmla="*/ 209430 w 1452264"/>
                  <a:gd name="connsiteY57" fmla="*/ 4405033 h 4823205"/>
                  <a:gd name="connsiteX58" fmla="*/ 221594 w 1452264"/>
                  <a:gd name="connsiteY58" fmla="*/ 4253770 h 4823205"/>
                  <a:gd name="connsiteX59" fmla="*/ 227107 w 1452264"/>
                  <a:gd name="connsiteY59" fmla="*/ 4215541 h 4823205"/>
                  <a:gd name="connsiteX60" fmla="*/ 199099 w 1452264"/>
                  <a:gd name="connsiteY60" fmla="*/ 4196657 h 4823205"/>
                  <a:gd name="connsiteX61" fmla="*/ 141983 w 1452264"/>
                  <a:gd name="connsiteY61" fmla="*/ 4058767 h 4823205"/>
                  <a:gd name="connsiteX62" fmla="*/ 141983 w 1452264"/>
                  <a:gd name="connsiteY62" fmla="*/ 2558422 h 4823205"/>
                  <a:gd name="connsiteX63" fmla="*/ 138440 w 1452264"/>
                  <a:gd name="connsiteY63" fmla="*/ 2545626 h 4823205"/>
                  <a:gd name="connsiteX64" fmla="*/ 209958 w 1452264"/>
                  <a:gd name="connsiteY64" fmla="*/ 1909483 h 4823205"/>
                  <a:gd name="connsiteX65" fmla="*/ 218313 w 1452264"/>
                  <a:gd name="connsiteY65" fmla="*/ 1851243 h 4823205"/>
                  <a:gd name="connsiteX66" fmla="*/ 218313 w 1452264"/>
                  <a:gd name="connsiteY66" fmla="*/ 1835088 h 4823205"/>
                  <a:gd name="connsiteX67" fmla="*/ 195640 w 1452264"/>
                  <a:gd name="connsiteY67" fmla="*/ 1802722 h 4823205"/>
                  <a:gd name="connsiteX68" fmla="*/ 218313 w 1452264"/>
                  <a:gd name="connsiteY68" fmla="*/ 1695787 h 4823205"/>
                  <a:gd name="connsiteX69" fmla="*/ 162481 w 1452264"/>
                  <a:gd name="connsiteY69" fmla="*/ 1585902 h 4823205"/>
                  <a:gd name="connsiteX70" fmla="*/ 134537 w 1452264"/>
                  <a:gd name="connsiteY70" fmla="*/ 1514532 h 4823205"/>
                  <a:gd name="connsiteX71" fmla="*/ 142193 w 1452264"/>
                  <a:gd name="connsiteY71" fmla="*/ 1441045 h 4823205"/>
                  <a:gd name="connsiteX72" fmla="*/ 117580 w 1452264"/>
                  <a:gd name="connsiteY72" fmla="*/ 1424719 h 4823205"/>
                  <a:gd name="connsiteX73" fmla="*/ 94262 w 1452264"/>
                  <a:gd name="connsiteY73" fmla="*/ 1317009 h 4823205"/>
                  <a:gd name="connsiteX74" fmla="*/ 24747 w 1452264"/>
                  <a:gd name="connsiteY74" fmla="*/ 1153622 h 4823205"/>
                  <a:gd name="connsiteX75" fmla="*/ 4228 w 1452264"/>
                  <a:gd name="connsiteY75" fmla="*/ 993508 h 4823205"/>
                  <a:gd name="connsiteX76" fmla="*/ 37077 w 1452264"/>
                  <a:gd name="connsiteY76" fmla="*/ 792428 h 4823205"/>
                  <a:gd name="connsiteX77" fmla="*/ 295196 w 1452264"/>
                  <a:gd name="connsiteY77" fmla="*/ 679240 h 4823205"/>
                  <a:gd name="connsiteX78" fmla="*/ 429892 w 1452264"/>
                  <a:gd name="connsiteY78" fmla="*/ 560222 h 4823205"/>
                  <a:gd name="connsiteX79" fmla="*/ 586627 w 1452264"/>
                  <a:gd name="connsiteY79" fmla="*/ 0 h 4823205"/>
                  <a:gd name="connsiteX80" fmla="*/ 842017 w 1452264"/>
                  <a:gd name="connsiteY80" fmla="*/ 252852 h 4823205"/>
                  <a:gd name="connsiteX81" fmla="*/ 854462 w 1452264"/>
                  <a:gd name="connsiteY81" fmla="*/ 375490 h 4823205"/>
                  <a:gd name="connsiteX82" fmla="*/ 818444 w 1452264"/>
                  <a:gd name="connsiteY82" fmla="*/ 404104 h 4823205"/>
                  <a:gd name="connsiteX83" fmla="*/ 756701 w 1452264"/>
                  <a:gd name="connsiteY83" fmla="*/ 561140 h 4823205"/>
                  <a:gd name="connsiteX84" fmla="*/ 749460 w 1452264"/>
                  <a:gd name="connsiteY84" fmla="*/ 608589 h 4823205"/>
                  <a:gd name="connsiteX85" fmla="*/ 733130 w 1452264"/>
                  <a:gd name="connsiteY85" fmla="*/ 660187 h 4823205"/>
                  <a:gd name="connsiteX86" fmla="*/ 705714 w 1452264"/>
                  <a:gd name="connsiteY86" fmla="*/ 687345 h 4823205"/>
                  <a:gd name="connsiteX87" fmla="*/ 673967 w 1452264"/>
                  <a:gd name="connsiteY87" fmla="*/ 687345 h 4823205"/>
                  <a:gd name="connsiteX88" fmla="*/ 641591 w 1452264"/>
                  <a:gd name="connsiteY88" fmla="*/ 671076 h 4823205"/>
                  <a:gd name="connsiteX89" fmla="*/ 514845 w 1452264"/>
                  <a:gd name="connsiteY89" fmla="*/ 616468 h 4823205"/>
                  <a:gd name="connsiteX90" fmla="*/ 448661 w 1452264"/>
                  <a:gd name="connsiteY90" fmla="*/ 543657 h 4823205"/>
                  <a:gd name="connsiteX91" fmla="*/ 403644 w 1452264"/>
                  <a:gd name="connsiteY91" fmla="*/ 422306 h 4823205"/>
                  <a:gd name="connsiteX92" fmla="*/ 376278 w 1452264"/>
                  <a:gd name="connsiteY92" fmla="*/ 441448 h 4823205"/>
                  <a:gd name="connsiteX93" fmla="*/ 324182 w 1452264"/>
                  <a:gd name="connsiteY93" fmla="*/ 316277 h 4823205"/>
                  <a:gd name="connsiteX94" fmla="*/ 356291 w 1452264"/>
                  <a:gd name="connsiteY94" fmla="*/ 286332 h 4823205"/>
                  <a:gd name="connsiteX95" fmla="*/ 586627 w 1452264"/>
                  <a:gd name="connsiteY95"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52018 w 1452264"/>
                  <a:gd name="connsiteY31" fmla="*/ 2541990 h 4823205"/>
                  <a:gd name="connsiteX32" fmla="*/ 1311995 w 1452264"/>
                  <a:gd name="connsiteY32" fmla="*/ 2579205 h 4823205"/>
                  <a:gd name="connsiteX33" fmla="*/ 1311995 w 1452264"/>
                  <a:gd name="connsiteY33" fmla="*/ 4058767 h 4823205"/>
                  <a:gd name="connsiteX34" fmla="*/ 1116989 w 1452264"/>
                  <a:gd name="connsiteY34" fmla="*/ 4253773 h 4823205"/>
                  <a:gd name="connsiteX35" fmla="*/ 1101160 w 1452264"/>
                  <a:gd name="connsiteY35" fmla="*/ 4253773 h 4823205"/>
                  <a:gd name="connsiteX36" fmla="*/ 1100136 w 1452264"/>
                  <a:gd name="connsiteY36" fmla="*/ 4270222 h 4823205"/>
                  <a:gd name="connsiteX37" fmla="*/ 1089308 w 1452264"/>
                  <a:gd name="connsiteY37" fmla="*/ 4302884 h 4823205"/>
                  <a:gd name="connsiteX38" fmla="*/ 1115642 w 1452264"/>
                  <a:gd name="connsiteY38" fmla="*/ 4368867 h 4823205"/>
                  <a:gd name="connsiteX39" fmla="*/ 1101724 w 1452264"/>
                  <a:gd name="connsiteY39" fmla="*/ 4455758 h 4823205"/>
                  <a:gd name="connsiteX40" fmla="*/ 1424694 w 1452264"/>
                  <a:gd name="connsiteY40" fmla="*/ 4699909 h 4823205"/>
                  <a:gd name="connsiteX41" fmla="*/ 1436128 w 1452264"/>
                  <a:gd name="connsiteY41" fmla="*/ 4801438 h 4823205"/>
                  <a:gd name="connsiteX42" fmla="*/ 1150447 w 1452264"/>
                  <a:gd name="connsiteY42" fmla="*/ 4794769 h 4823205"/>
                  <a:gd name="connsiteX43" fmla="*/ 852688 w 1452264"/>
                  <a:gd name="connsiteY43" fmla="*/ 4682606 h 4823205"/>
                  <a:gd name="connsiteX44" fmla="*/ 846159 w 1452264"/>
                  <a:gd name="connsiteY44" fmla="*/ 4554122 h 4823205"/>
                  <a:gd name="connsiteX45" fmla="*/ 834045 w 1452264"/>
                  <a:gd name="connsiteY45" fmla="*/ 4496590 h 4823205"/>
                  <a:gd name="connsiteX46" fmla="*/ 855617 w 1452264"/>
                  <a:gd name="connsiteY46" fmla="*/ 4358249 h 4823205"/>
                  <a:gd name="connsiteX47" fmla="*/ 828484 w 1452264"/>
                  <a:gd name="connsiteY47" fmla="*/ 4288694 h 4823205"/>
                  <a:gd name="connsiteX48" fmla="*/ 821430 w 1452264"/>
                  <a:gd name="connsiteY48" fmla="*/ 4253773 h 4823205"/>
                  <a:gd name="connsiteX49" fmla="*/ 473682 w 1452264"/>
                  <a:gd name="connsiteY49" fmla="*/ 4253773 h 4823205"/>
                  <a:gd name="connsiteX50" fmla="*/ 475170 w 1452264"/>
                  <a:gd name="connsiteY50" fmla="*/ 4264707 h 4823205"/>
                  <a:gd name="connsiteX51" fmla="*/ 479133 w 1452264"/>
                  <a:gd name="connsiteY51" fmla="*/ 4388672 h 4823205"/>
                  <a:gd name="connsiteX52" fmla="*/ 450044 w 1452264"/>
                  <a:gd name="connsiteY52" fmla="*/ 4573437 h 4823205"/>
                  <a:gd name="connsiteX53" fmla="*/ 622022 w 1452264"/>
                  <a:gd name="connsiteY53" fmla="*/ 4745669 h 4823205"/>
                  <a:gd name="connsiteX54" fmla="*/ 417599 w 1452264"/>
                  <a:gd name="connsiteY54" fmla="*/ 4817381 h 4823205"/>
                  <a:gd name="connsiteX55" fmla="*/ 215772 w 1452264"/>
                  <a:gd name="connsiteY55" fmla="*/ 4675439 h 4823205"/>
                  <a:gd name="connsiteX56" fmla="*/ 257311 w 1452264"/>
                  <a:gd name="connsiteY56" fmla="*/ 4553722 h 4823205"/>
                  <a:gd name="connsiteX57" fmla="*/ 209430 w 1452264"/>
                  <a:gd name="connsiteY57" fmla="*/ 4405033 h 4823205"/>
                  <a:gd name="connsiteX58" fmla="*/ 221594 w 1452264"/>
                  <a:gd name="connsiteY58" fmla="*/ 4253770 h 4823205"/>
                  <a:gd name="connsiteX59" fmla="*/ 227107 w 1452264"/>
                  <a:gd name="connsiteY59" fmla="*/ 4215541 h 4823205"/>
                  <a:gd name="connsiteX60" fmla="*/ 199099 w 1452264"/>
                  <a:gd name="connsiteY60" fmla="*/ 4196657 h 4823205"/>
                  <a:gd name="connsiteX61" fmla="*/ 141983 w 1452264"/>
                  <a:gd name="connsiteY61" fmla="*/ 4058767 h 4823205"/>
                  <a:gd name="connsiteX62" fmla="*/ 141983 w 1452264"/>
                  <a:gd name="connsiteY62" fmla="*/ 2558422 h 4823205"/>
                  <a:gd name="connsiteX63" fmla="*/ 138440 w 1452264"/>
                  <a:gd name="connsiteY63" fmla="*/ 2545626 h 4823205"/>
                  <a:gd name="connsiteX64" fmla="*/ 209958 w 1452264"/>
                  <a:gd name="connsiteY64" fmla="*/ 1909483 h 4823205"/>
                  <a:gd name="connsiteX65" fmla="*/ 218313 w 1452264"/>
                  <a:gd name="connsiteY65" fmla="*/ 1851243 h 4823205"/>
                  <a:gd name="connsiteX66" fmla="*/ 218313 w 1452264"/>
                  <a:gd name="connsiteY66" fmla="*/ 1835088 h 4823205"/>
                  <a:gd name="connsiteX67" fmla="*/ 195640 w 1452264"/>
                  <a:gd name="connsiteY67" fmla="*/ 1802722 h 4823205"/>
                  <a:gd name="connsiteX68" fmla="*/ 218313 w 1452264"/>
                  <a:gd name="connsiteY68" fmla="*/ 1695787 h 4823205"/>
                  <a:gd name="connsiteX69" fmla="*/ 162481 w 1452264"/>
                  <a:gd name="connsiteY69" fmla="*/ 1585902 h 4823205"/>
                  <a:gd name="connsiteX70" fmla="*/ 134537 w 1452264"/>
                  <a:gd name="connsiteY70" fmla="*/ 1514532 h 4823205"/>
                  <a:gd name="connsiteX71" fmla="*/ 142193 w 1452264"/>
                  <a:gd name="connsiteY71" fmla="*/ 1441045 h 4823205"/>
                  <a:gd name="connsiteX72" fmla="*/ 117580 w 1452264"/>
                  <a:gd name="connsiteY72" fmla="*/ 1424719 h 4823205"/>
                  <a:gd name="connsiteX73" fmla="*/ 94262 w 1452264"/>
                  <a:gd name="connsiteY73" fmla="*/ 1317009 h 4823205"/>
                  <a:gd name="connsiteX74" fmla="*/ 24747 w 1452264"/>
                  <a:gd name="connsiteY74" fmla="*/ 1153622 h 4823205"/>
                  <a:gd name="connsiteX75" fmla="*/ 4228 w 1452264"/>
                  <a:gd name="connsiteY75" fmla="*/ 993508 h 4823205"/>
                  <a:gd name="connsiteX76" fmla="*/ 37077 w 1452264"/>
                  <a:gd name="connsiteY76" fmla="*/ 792428 h 4823205"/>
                  <a:gd name="connsiteX77" fmla="*/ 295196 w 1452264"/>
                  <a:gd name="connsiteY77" fmla="*/ 679240 h 4823205"/>
                  <a:gd name="connsiteX78" fmla="*/ 429892 w 1452264"/>
                  <a:gd name="connsiteY78" fmla="*/ 560222 h 4823205"/>
                  <a:gd name="connsiteX79" fmla="*/ 586627 w 1452264"/>
                  <a:gd name="connsiteY79" fmla="*/ 0 h 4823205"/>
                  <a:gd name="connsiteX80" fmla="*/ 842017 w 1452264"/>
                  <a:gd name="connsiteY80" fmla="*/ 252852 h 4823205"/>
                  <a:gd name="connsiteX81" fmla="*/ 854462 w 1452264"/>
                  <a:gd name="connsiteY81" fmla="*/ 375490 h 4823205"/>
                  <a:gd name="connsiteX82" fmla="*/ 818444 w 1452264"/>
                  <a:gd name="connsiteY82" fmla="*/ 404104 h 4823205"/>
                  <a:gd name="connsiteX83" fmla="*/ 756701 w 1452264"/>
                  <a:gd name="connsiteY83" fmla="*/ 561140 h 4823205"/>
                  <a:gd name="connsiteX84" fmla="*/ 749460 w 1452264"/>
                  <a:gd name="connsiteY84" fmla="*/ 608589 h 4823205"/>
                  <a:gd name="connsiteX85" fmla="*/ 733130 w 1452264"/>
                  <a:gd name="connsiteY85" fmla="*/ 660187 h 4823205"/>
                  <a:gd name="connsiteX86" fmla="*/ 705714 w 1452264"/>
                  <a:gd name="connsiteY86" fmla="*/ 687345 h 4823205"/>
                  <a:gd name="connsiteX87" fmla="*/ 673967 w 1452264"/>
                  <a:gd name="connsiteY87" fmla="*/ 687345 h 4823205"/>
                  <a:gd name="connsiteX88" fmla="*/ 641591 w 1452264"/>
                  <a:gd name="connsiteY88" fmla="*/ 671076 h 4823205"/>
                  <a:gd name="connsiteX89" fmla="*/ 514845 w 1452264"/>
                  <a:gd name="connsiteY89" fmla="*/ 616468 h 4823205"/>
                  <a:gd name="connsiteX90" fmla="*/ 448661 w 1452264"/>
                  <a:gd name="connsiteY90" fmla="*/ 543657 h 4823205"/>
                  <a:gd name="connsiteX91" fmla="*/ 403644 w 1452264"/>
                  <a:gd name="connsiteY91" fmla="*/ 422306 h 4823205"/>
                  <a:gd name="connsiteX92" fmla="*/ 376278 w 1452264"/>
                  <a:gd name="connsiteY92" fmla="*/ 441448 h 4823205"/>
                  <a:gd name="connsiteX93" fmla="*/ 324182 w 1452264"/>
                  <a:gd name="connsiteY93" fmla="*/ 316277 h 4823205"/>
                  <a:gd name="connsiteX94" fmla="*/ 356291 w 1452264"/>
                  <a:gd name="connsiteY94" fmla="*/ 286332 h 4823205"/>
                  <a:gd name="connsiteX95" fmla="*/ 586627 w 1452264"/>
                  <a:gd name="connsiteY95"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52018 w 1452264"/>
                  <a:gd name="connsiteY31" fmla="*/ 2541990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1995 w 1452264"/>
                  <a:gd name="connsiteY32" fmla="*/ 4058767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05041 w 1452264"/>
                  <a:gd name="connsiteY32" fmla="*/ 4117873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05041 w 1452264"/>
                  <a:gd name="connsiteY32" fmla="*/ 4117873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320727 w 1452264"/>
                  <a:gd name="connsiteY31" fmla="*/ 2548944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41983 w 1452264"/>
                  <a:gd name="connsiteY60" fmla="*/ 4058767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41983 w 1452264"/>
                  <a:gd name="connsiteY61" fmla="*/ 2558422 h 4823205"/>
                  <a:gd name="connsiteX62" fmla="*/ 138440 w 1452264"/>
                  <a:gd name="connsiteY62" fmla="*/ 2545626 h 4823205"/>
                  <a:gd name="connsiteX63" fmla="*/ 209958 w 1452264"/>
                  <a:gd name="connsiteY63" fmla="*/ 1909483 h 4823205"/>
                  <a:gd name="connsiteX64" fmla="*/ 218313 w 1452264"/>
                  <a:gd name="connsiteY64" fmla="*/ 1851243 h 4823205"/>
                  <a:gd name="connsiteX65" fmla="*/ 218313 w 1452264"/>
                  <a:gd name="connsiteY65" fmla="*/ 1835088 h 4823205"/>
                  <a:gd name="connsiteX66" fmla="*/ 195640 w 1452264"/>
                  <a:gd name="connsiteY66" fmla="*/ 1802722 h 4823205"/>
                  <a:gd name="connsiteX67" fmla="*/ 218313 w 1452264"/>
                  <a:gd name="connsiteY67" fmla="*/ 1695787 h 4823205"/>
                  <a:gd name="connsiteX68" fmla="*/ 162481 w 1452264"/>
                  <a:gd name="connsiteY68" fmla="*/ 1585902 h 4823205"/>
                  <a:gd name="connsiteX69" fmla="*/ 134537 w 1452264"/>
                  <a:gd name="connsiteY69" fmla="*/ 1514532 h 4823205"/>
                  <a:gd name="connsiteX70" fmla="*/ 142193 w 1452264"/>
                  <a:gd name="connsiteY70" fmla="*/ 1441045 h 4823205"/>
                  <a:gd name="connsiteX71" fmla="*/ 117580 w 1452264"/>
                  <a:gd name="connsiteY71" fmla="*/ 1424719 h 4823205"/>
                  <a:gd name="connsiteX72" fmla="*/ 94262 w 1452264"/>
                  <a:gd name="connsiteY72" fmla="*/ 1317009 h 4823205"/>
                  <a:gd name="connsiteX73" fmla="*/ 24747 w 1452264"/>
                  <a:gd name="connsiteY73" fmla="*/ 1153622 h 4823205"/>
                  <a:gd name="connsiteX74" fmla="*/ 4228 w 1452264"/>
                  <a:gd name="connsiteY74" fmla="*/ 993508 h 4823205"/>
                  <a:gd name="connsiteX75" fmla="*/ 37077 w 1452264"/>
                  <a:gd name="connsiteY75" fmla="*/ 792428 h 4823205"/>
                  <a:gd name="connsiteX76" fmla="*/ 295196 w 1452264"/>
                  <a:gd name="connsiteY76" fmla="*/ 679240 h 4823205"/>
                  <a:gd name="connsiteX77" fmla="*/ 429892 w 1452264"/>
                  <a:gd name="connsiteY77" fmla="*/ 560222 h 4823205"/>
                  <a:gd name="connsiteX78" fmla="*/ 586627 w 1452264"/>
                  <a:gd name="connsiteY78" fmla="*/ 0 h 4823205"/>
                  <a:gd name="connsiteX79" fmla="*/ 842017 w 1452264"/>
                  <a:gd name="connsiteY79" fmla="*/ 252852 h 4823205"/>
                  <a:gd name="connsiteX80" fmla="*/ 854462 w 1452264"/>
                  <a:gd name="connsiteY80" fmla="*/ 375490 h 4823205"/>
                  <a:gd name="connsiteX81" fmla="*/ 818444 w 1452264"/>
                  <a:gd name="connsiteY81" fmla="*/ 404104 h 4823205"/>
                  <a:gd name="connsiteX82" fmla="*/ 756701 w 1452264"/>
                  <a:gd name="connsiteY82" fmla="*/ 561140 h 4823205"/>
                  <a:gd name="connsiteX83" fmla="*/ 749460 w 1452264"/>
                  <a:gd name="connsiteY83" fmla="*/ 608589 h 4823205"/>
                  <a:gd name="connsiteX84" fmla="*/ 733130 w 1452264"/>
                  <a:gd name="connsiteY84" fmla="*/ 660187 h 4823205"/>
                  <a:gd name="connsiteX85" fmla="*/ 705714 w 1452264"/>
                  <a:gd name="connsiteY85" fmla="*/ 687345 h 4823205"/>
                  <a:gd name="connsiteX86" fmla="*/ 673967 w 1452264"/>
                  <a:gd name="connsiteY86" fmla="*/ 687345 h 4823205"/>
                  <a:gd name="connsiteX87" fmla="*/ 641591 w 1452264"/>
                  <a:gd name="connsiteY87" fmla="*/ 671076 h 4823205"/>
                  <a:gd name="connsiteX88" fmla="*/ 514845 w 1452264"/>
                  <a:gd name="connsiteY88" fmla="*/ 616468 h 4823205"/>
                  <a:gd name="connsiteX89" fmla="*/ 448661 w 1452264"/>
                  <a:gd name="connsiteY89" fmla="*/ 543657 h 4823205"/>
                  <a:gd name="connsiteX90" fmla="*/ 403644 w 1452264"/>
                  <a:gd name="connsiteY90" fmla="*/ 422306 h 4823205"/>
                  <a:gd name="connsiteX91" fmla="*/ 376278 w 1452264"/>
                  <a:gd name="connsiteY91" fmla="*/ 441448 h 4823205"/>
                  <a:gd name="connsiteX92" fmla="*/ 324182 w 1452264"/>
                  <a:gd name="connsiteY92" fmla="*/ 316277 h 4823205"/>
                  <a:gd name="connsiteX93" fmla="*/ 356291 w 1452264"/>
                  <a:gd name="connsiteY93" fmla="*/ 286332 h 4823205"/>
                  <a:gd name="connsiteX94" fmla="*/ 586627 w 1452264"/>
                  <a:gd name="connsiteY94"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38440 w 1452264"/>
                  <a:gd name="connsiteY61" fmla="*/ 2545626 h 4823205"/>
                  <a:gd name="connsiteX62" fmla="*/ 209958 w 1452264"/>
                  <a:gd name="connsiteY62" fmla="*/ 1909483 h 4823205"/>
                  <a:gd name="connsiteX63" fmla="*/ 218313 w 1452264"/>
                  <a:gd name="connsiteY63" fmla="*/ 1851243 h 4823205"/>
                  <a:gd name="connsiteX64" fmla="*/ 218313 w 1452264"/>
                  <a:gd name="connsiteY64" fmla="*/ 1835088 h 4823205"/>
                  <a:gd name="connsiteX65" fmla="*/ 195640 w 1452264"/>
                  <a:gd name="connsiteY65" fmla="*/ 1802722 h 4823205"/>
                  <a:gd name="connsiteX66" fmla="*/ 218313 w 1452264"/>
                  <a:gd name="connsiteY66" fmla="*/ 1695787 h 4823205"/>
                  <a:gd name="connsiteX67" fmla="*/ 162481 w 1452264"/>
                  <a:gd name="connsiteY67" fmla="*/ 1585902 h 4823205"/>
                  <a:gd name="connsiteX68" fmla="*/ 134537 w 1452264"/>
                  <a:gd name="connsiteY68" fmla="*/ 1514532 h 4823205"/>
                  <a:gd name="connsiteX69" fmla="*/ 142193 w 1452264"/>
                  <a:gd name="connsiteY69" fmla="*/ 1441045 h 4823205"/>
                  <a:gd name="connsiteX70" fmla="*/ 117580 w 1452264"/>
                  <a:gd name="connsiteY70" fmla="*/ 1424719 h 4823205"/>
                  <a:gd name="connsiteX71" fmla="*/ 94262 w 1452264"/>
                  <a:gd name="connsiteY71" fmla="*/ 1317009 h 4823205"/>
                  <a:gd name="connsiteX72" fmla="*/ 24747 w 1452264"/>
                  <a:gd name="connsiteY72" fmla="*/ 1153622 h 4823205"/>
                  <a:gd name="connsiteX73" fmla="*/ 4228 w 1452264"/>
                  <a:gd name="connsiteY73" fmla="*/ 993508 h 4823205"/>
                  <a:gd name="connsiteX74" fmla="*/ 37077 w 1452264"/>
                  <a:gd name="connsiteY74" fmla="*/ 792428 h 4823205"/>
                  <a:gd name="connsiteX75" fmla="*/ 295196 w 1452264"/>
                  <a:gd name="connsiteY75" fmla="*/ 679240 h 4823205"/>
                  <a:gd name="connsiteX76" fmla="*/ 429892 w 1452264"/>
                  <a:gd name="connsiteY76" fmla="*/ 560222 h 4823205"/>
                  <a:gd name="connsiteX77" fmla="*/ 586627 w 1452264"/>
                  <a:gd name="connsiteY77" fmla="*/ 0 h 4823205"/>
                  <a:gd name="connsiteX78" fmla="*/ 842017 w 1452264"/>
                  <a:gd name="connsiteY78" fmla="*/ 252852 h 4823205"/>
                  <a:gd name="connsiteX79" fmla="*/ 854462 w 1452264"/>
                  <a:gd name="connsiteY79" fmla="*/ 375490 h 4823205"/>
                  <a:gd name="connsiteX80" fmla="*/ 818444 w 1452264"/>
                  <a:gd name="connsiteY80" fmla="*/ 404104 h 4823205"/>
                  <a:gd name="connsiteX81" fmla="*/ 756701 w 1452264"/>
                  <a:gd name="connsiteY81" fmla="*/ 561140 h 4823205"/>
                  <a:gd name="connsiteX82" fmla="*/ 749460 w 1452264"/>
                  <a:gd name="connsiteY82" fmla="*/ 608589 h 4823205"/>
                  <a:gd name="connsiteX83" fmla="*/ 733130 w 1452264"/>
                  <a:gd name="connsiteY83" fmla="*/ 660187 h 4823205"/>
                  <a:gd name="connsiteX84" fmla="*/ 705714 w 1452264"/>
                  <a:gd name="connsiteY84" fmla="*/ 687345 h 4823205"/>
                  <a:gd name="connsiteX85" fmla="*/ 673967 w 1452264"/>
                  <a:gd name="connsiteY85" fmla="*/ 687345 h 4823205"/>
                  <a:gd name="connsiteX86" fmla="*/ 641591 w 1452264"/>
                  <a:gd name="connsiteY86" fmla="*/ 671076 h 4823205"/>
                  <a:gd name="connsiteX87" fmla="*/ 514845 w 1452264"/>
                  <a:gd name="connsiteY87" fmla="*/ 616468 h 4823205"/>
                  <a:gd name="connsiteX88" fmla="*/ 448661 w 1452264"/>
                  <a:gd name="connsiteY88" fmla="*/ 543657 h 4823205"/>
                  <a:gd name="connsiteX89" fmla="*/ 403644 w 1452264"/>
                  <a:gd name="connsiteY89" fmla="*/ 422306 h 4823205"/>
                  <a:gd name="connsiteX90" fmla="*/ 376278 w 1452264"/>
                  <a:gd name="connsiteY90" fmla="*/ 441448 h 4823205"/>
                  <a:gd name="connsiteX91" fmla="*/ 324182 w 1452264"/>
                  <a:gd name="connsiteY91" fmla="*/ 316277 h 4823205"/>
                  <a:gd name="connsiteX92" fmla="*/ 356291 w 1452264"/>
                  <a:gd name="connsiteY92" fmla="*/ 286332 h 4823205"/>
                  <a:gd name="connsiteX93" fmla="*/ 586627 w 1452264"/>
                  <a:gd name="connsiteY93"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5170 w 1452264"/>
                  <a:gd name="connsiteY49" fmla="*/ 4264707 h 4823205"/>
                  <a:gd name="connsiteX50" fmla="*/ 479133 w 1452264"/>
                  <a:gd name="connsiteY50" fmla="*/ 4388672 h 4823205"/>
                  <a:gd name="connsiteX51" fmla="*/ 450044 w 1452264"/>
                  <a:gd name="connsiteY51" fmla="*/ 4573437 h 4823205"/>
                  <a:gd name="connsiteX52" fmla="*/ 622022 w 1452264"/>
                  <a:gd name="connsiteY52" fmla="*/ 4745669 h 4823205"/>
                  <a:gd name="connsiteX53" fmla="*/ 417599 w 1452264"/>
                  <a:gd name="connsiteY53" fmla="*/ 4817381 h 4823205"/>
                  <a:gd name="connsiteX54" fmla="*/ 215772 w 1452264"/>
                  <a:gd name="connsiteY54" fmla="*/ 4675439 h 4823205"/>
                  <a:gd name="connsiteX55" fmla="*/ 257311 w 1452264"/>
                  <a:gd name="connsiteY55" fmla="*/ 4553722 h 4823205"/>
                  <a:gd name="connsiteX56" fmla="*/ 209430 w 1452264"/>
                  <a:gd name="connsiteY56" fmla="*/ 4405033 h 4823205"/>
                  <a:gd name="connsiteX57" fmla="*/ 221594 w 1452264"/>
                  <a:gd name="connsiteY57" fmla="*/ 4253770 h 4823205"/>
                  <a:gd name="connsiteX58" fmla="*/ 227107 w 1452264"/>
                  <a:gd name="connsiteY58" fmla="*/ 4215541 h 4823205"/>
                  <a:gd name="connsiteX59" fmla="*/ 199099 w 1452264"/>
                  <a:gd name="connsiteY59" fmla="*/ 4196657 h 4823205"/>
                  <a:gd name="connsiteX60" fmla="*/ 110692 w 1452264"/>
                  <a:gd name="connsiteY60" fmla="*/ 4079628 h 4823205"/>
                  <a:gd name="connsiteX61" fmla="*/ 138440 w 1452264"/>
                  <a:gd name="connsiteY61" fmla="*/ 2545626 h 4823205"/>
                  <a:gd name="connsiteX62" fmla="*/ 209958 w 1452264"/>
                  <a:gd name="connsiteY62" fmla="*/ 1909483 h 4823205"/>
                  <a:gd name="connsiteX63" fmla="*/ 218313 w 1452264"/>
                  <a:gd name="connsiteY63" fmla="*/ 1851243 h 4823205"/>
                  <a:gd name="connsiteX64" fmla="*/ 218313 w 1452264"/>
                  <a:gd name="connsiteY64" fmla="*/ 1835088 h 4823205"/>
                  <a:gd name="connsiteX65" fmla="*/ 195640 w 1452264"/>
                  <a:gd name="connsiteY65" fmla="*/ 1802722 h 4823205"/>
                  <a:gd name="connsiteX66" fmla="*/ 218313 w 1452264"/>
                  <a:gd name="connsiteY66" fmla="*/ 1695787 h 4823205"/>
                  <a:gd name="connsiteX67" fmla="*/ 162481 w 1452264"/>
                  <a:gd name="connsiteY67" fmla="*/ 1585902 h 4823205"/>
                  <a:gd name="connsiteX68" fmla="*/ 134537 w 1452264"/>
                  <a:gd name="connsiteY68" fmla="*/ 1514532 h 4823205"/>
                  <a:gd name="connsiteX69" fmla="*/ 142193 w 1452264"/>
                  <a:gd name="connsiteY69" fmla="*/ 1441045 h 4823205"/>
                  <a:gd name="connsiteX70" fmla="*/ 117580 w 1452264"/>
                  <a:gd name="connsiteY70" fmla="*/ 1424719 h 4823205"/>
                  <a:gd name="connsiteX71" fmla="*/ 94262 w 1452264"/>
                  <a:gd name="connsiteY71" fmla="*/ 1317009 h 4823205"/>
                  <a:gd name="connsiteX72" fmla="*/ 24747 w 1452264"/>
                  <a:gd name="connsiteY72" fmla="*/ 1153622 h 4823205"/>
                  <a:gd name="connsiteX73" fmla="*/ 4228 w 1452264"/>
                  <a:gd name="connsiteY73" fmla="*/ 993508 h 4823205"/>
                  <a:gd name="connsiteX74" fmla="*/ 37077 w 1452264"/>
                  <a:gd name="connsiteY74" fmla="*/ 792428 h 4823205"/>
                  <a:gd name="connsiteX75" fmla="*/ 295196 w 1452264"/>
                  <a:gd name="connsiteY75" fmla="*/ 679240 h 4823205"/>
                  <a:gd name="connsiteX76" fmla="*/ 429892 w 1452264"/>
                  <a:gd name="connsiteY76" fmla="*/ 560222 h 4823205"/>
                  <a:gd name="connsiteX77" fmla="*/ 586627 w 1452264"/>
                  <a:gd name="connsiteY77" fmla="*/ 0 h 4823205"/>
                  <a:gd name="connsiteX78" fmla="*/ 842017 w 1452264"/>
                  <a:gd name="connsiteY78" fmla="*/ 252852 h 4823205"/>
                  <a:gd name="connsiteX79" fmla="*/ 854462 w 1452264"/>
                  <a:gd name="connsiteY79" fmla="*/ 375490 h 4823205"/>
                  <a:gd name="connsiteX80" fmla="*/ 818444 w 1452264"/>
                  <a:gd name="connsiteY80" fmla="*/ 404104 h 4823205"/>
                  <a:gd name="connsiteX81" fmla="*/ 756701 w 1452264"/>
                  <a:gd name="connsiteY81" fmla="*/ 561140 h 4823205"/>
                  <a:gd name="connsiteX82" fmla="*/ 749460 w 1452264"/>
                  <a:gd name="connsiteY82" fmla="*/ 608589 h 4823205"/>
                  <a:gd name="connsiteX83" fmla="*/ 733130 w 1452264"/>
                  <a:gd name="connsiteY83" fmla="*/ 660187 h 4823205"/>
                  <a:gd name="connsiteX84" fmla="*/ 705714 w 1452264"/>
                  <a:gd name="connsiteY84" fmla="*/ 687345 h 4823205"/>
                  <a:gd name="connsiteX85" fmla="*/ 673967 w 1452264"/>
                  <a:gd name="connsiteY85" fmla="*/ 687345 h 4823205"/>
                  <a:gd name="connsiteX86" fmla="*/ 641591 w 1452264"/>
                  <a:gd name="connsiteY86" fmla="*/ 671076 h 4823205"/>
                  <a:gd name="connsiteX87" fmla="*/ 514845 w 1452264"/>
                  <a:gd name="connsiteY87" fmla="*/ 616468 h 4823205"/>
                  <a:gd name="connsiteX88" fmla="*/ 448661 w 1452264"/>
                  <a:gd name="connsiteY88" fmla="*/ 543657 h 4823205"/>
                  <a:gd name="connsiteX89" fmla="*/ 403644 w 1452264"/>
                  <a:gd name="connsiteY89" fmla="*/ 422306 h 4823205"/>
                  <a:gd name="connsiteX90" fmla="*/ 376278 w 1452264"/>
                  <a:gd name="connsiteY90" fmla="*/ 441448 h 4823205"/>
                  <a:gd name="connsiteX91" fmla="*/ 324182 w 1452264"/>
                  <a:gd name="connsiteY91" fmla="*/ 316277 h 4823205"/>
                  <a:gd name="connsiteX92" fmla="*/ 356291 w 1452264"/>
                  <a:gd name="connsiteY92" fmla="*/ 286332 h 4823205"/>
                  <a:gd name="connsiteX93" fmla="*/ 586627 w 1452264"/>
                  <a:gd name="connsiteY93"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473682 w 1452264"/>
                  <a:gd name="connsiteY48" fmla="*/ 4253773 h 4823205"/>
                  <a:gd name="connsiteX49" fmla="*/ 479133 w 1452264"/>
                  <a:gd name="connsiteY49" fmla="*/ 4388672 h 4823205"/>
                  <a:gd name="connsiteX50" fmla="*/ 450044 w 1452264"/>
                  <a:gd name="connsiteY50" fmla="*/ 4573437 h 4823205"/>
                  <a:gd name="connsiteX51" fmla="*/ 622022 w 1452264"/>
                  <a:gd name="connsiteY51" fmla="*/ 4745669 h 4823205"/>
                  <a:gd name="connsiteX52" fmla="*/ 417599 w 1452264"/>
                  <a:gd name="connsiteY52" fmla="*/ 4817381 h 4823205"/>
                  <a:gd name="connsiteX53" fmla="*/ 215772 w 1452264"/>
                  <a:gd name="connsiteY53" fmla="*/ 4675439 h 4823205"/>
                  <a:gd name="connsiteX54" fmla="*/ 257311 w 1452264"/>
                  <a:gd name="connsiteY54" fmla="*/ 4553722 h 4823205"/>
                  <a:gd name="connsiteX55" fmla="*/ 209430 w 1452264"/>
                  <a:gd name="connsiteY55" fmla="*/ 4405033 h 4823205"/>
                  <a:gd name="connsiteX56" fmla="*/ 221594 w 1452264"/>
                  <a:gd name="connsiteY56" fmla="*/ 4253770 h 4823205"/>
                  <a:gd name="connsiteX57" fmla="*/ 227107 w 1452264"/>
                  <a:gd name="connsiteY57" fmla="*/ 4215541 h 4823205"/>
                  <a:gd name="connsiteX58" fmla="*/ 199099 w 1452264"/>
                  <a:gd name="connsiteY58" fmla="*/ 4196657 h 4823205"/>
                  <a:gd name="connsiteX59" fmla="*/ 110692 w 1452264"/>
                  <a:gd name="connsiteY59" fmla="*/ 4079628 h 4823205"/>
                  <a:gd name="connsiteX60" fmla="*/ 138440 w 1452264"/>
                  <a:gd name="connsiteY60" fmla="*/ 2545626 h 4823205"/>
                  <a:gd name="connsiteX61" fmla="*/ 209958 w 1452264"/>
                  <a:gd name="connsiteY61" fmla="*/ 1909483 h 4823205"/>
                  <a:gd name="connsiteX62" fmla="*/ 218313 w 1452264"/>
                  <a:gd name="connsiteY62" fmla="*/ 1851243 h 4823205"/>
                  <a:gd name="connsiteX63" fmla="*/ 218313 w 1452264"/>
                  <a:gd name="connsiteY63" fmla="*/ 1835088 h 4823205"/>
                  <a:gd name="connsiteX64" fmla="*/ 195640 w 1452264"/>
                  <a:gd name="connsiteY64" fmla="*/ 1802722 h 4823205"/>
                  <a:gd name="connsiteX65" fmla="*/ 218313 w 1452264"/>
                  <a:gd name="connsiteY65" fmla="*/ 1695787 h 4823205"/>
                  <a:gd name="connsiteX66" fmla="*/ 162481 w 1452264"/>
                  <a:gd name="connsiteY66" fmla="*/ 1585902 h 4823205"/>
                  <a:gd name="connsiteX67" fmla="*/ 134537 w 1452264"/>
                  <a:gd name="connsiteY67" fmla="*/ 1514532 h 4823205"/>
                  <a:gd name="connsiteX68" fmla="*/ 142193 w 1452264"/>
                  <a:gd name="connsiteY68" fmla="*/ 1441045 h 4823205"/>
                  <a:gd name="connsiteX69" fmla="*/ 117580 w 1452264"/>
                  <a:gd name="connsiteY69" fmla="*/ 1424719 h 4823205"/>
                  <a:gd name="connsiteX70" fmla="*/ 94262 w 1452264"/>
                  <a:gd name="connsiteY70" fmla="*/ 1317009 h 4823205"/>
                  <a:gd name="connsiteX71" fmla="*/ 24747 w 1452264"/>
                  <a:gd name="connsiteY71" fmla="*/ 1153622 h 4823205"/>
                  <a:gd name="connsiteX72" fmla="*/ 4228 w 1452264"/>
                  <a:gd name="connsiteY72" fmla="*/ 993508 h 4823205"/>
                  <a:gd name="connsiteX73" fmla="*/ 37077 w 1452264"/>
                  <a:gd name="connsiteY73" fmla="*/ 792428 h 4823205"/>
                  <a:gd name="connsiteX74" fmla="*/ 295196 w 1452264"/>
                  <a:gd name="connsiteY74" fmla="*/ 679240 h 4823205"/>
                  <a:gd name="connsiteX75" fmla="*/ 429892 w 1452264"/>
                  <a:gd name="connsiteY75" fmla="*/ 560222 h 4823205"/>
                  <a:gd name="connsiteX76" fmla="*/ 586627 w 1452264"/>
                  <a:gd name="connsiteY76" fmla="*/ 0 h 4823205"/>
                  <a:gd name="connsiteX77" fmla="*/ 842017 w 1452264"/>
                  <a:gd name="connsiteY77" fmla="*/ 252852 h 4823205"/>
                  <a:gd name="connsiteX78" fmla="*/ 854462 w 1452264"/>
                  <a:gd name="connsiteY78" fmla="*/ 375490 h 4823205"/>
                  <a:gd name="connsiteX79" fmla="*/ 818444 w 1452264"/>
                  <a:gd name="connsiteY79" fmla="*/ 404104 h 4823205"/>
                  <a:gd name="connsiteX80" fmla="*/ 756701 w 1452264"/>
                  <a:gd name="connsiteY80" fmla="*/ 561140 h 4823205"/>
                  <a:gd name="connsiteX81" fmla="*/ 749460 w 1452264"/>
                  <a:gd name="connsiteY81" fmla="*/ 608589 h 4823205"/>
                  <a:gd name="connsiteX82" fmla="*/ 733130 w 1452264"/>
                  <a:gd name="connsiteY82" fmla="*/ 660187 h 4823205"/>
                  <a:gd name="connsiteX83" fmla="*/ 705714 w 1452264"/>
                  <a:gd name="connsiteY83" fmla="*/ 687345 h 4823205"/>
                  <a:gd name="connsiteX84" fmla="*/ 673967 w 1452264"/>
                  <a:gd name="connsiteY84" fmla="*/ 687345 h 4823205"/>
                  <a:gd name="connsiteX85" fmla="*/ 641591 w 1452264"/>
                  <a:gd name="connsiteY85" fmla="*/ 671076 h 4823205"/>
                  <a:gd name="connsiteX86" fmla="*/ 514845 w 1452264"/>
                  <a:gd name="connsiteY86" fmla="*/ 616468 h 4823205"/>
                  <a:gd name="connsiteX87" fmla="*/ 448661 w 1452264"/>
                  <a:gd name="connsiteY87" fmla="*/ 543657 h 4823205"/>
                  <a:gd name="connsiteX88" fmla="*/ 403644 w 1452264"/>
                  <a:gd name="connsiteY88" fmla="*/ 422306 h 4823205"/>
                  <a:gd name="connsiteX89" fmla="*/ 376278 w 1452264"/>
                  <a:gd name="connsiteY89" fmla="*/ 441448 h 4823205"/>
                  <a:gd name="connsiteX90" fmla="*/ 324182 w 1452264"/>
                  <a:gd name="connsiteY90" fmla="*/ 316277 h 4823205"/>
                  <a:gd name="connsiteX91" fmla="*/ 356291 w 1452264"/>
                  <a:gd name="connsiteY91" fmla="*/ 286332 h 4823205"/>
                  <a:gd name="connsiteX92" fmla="*/ 586627 w 1452264"/>
                  <a:gd name="connsiteY92" fmla="*/ 0 h 4823205"/>
                  <a:gd name="connsiteX0" fmla="*/ 801243 w 1452264"/>
                  <a:gd name="connsiteY0" fmla="*/ 1319324 h 4823205"/>
                  <a:gd name="connsiteX1" fmla="*/ 841217 w 1452264"/>
                  <a:gd name="connsiteY1" fmla="*/ 1434564 h 4823205"/>
                  <a:gd name="connsiteX2" fmla="*/ 848989 w 1452264"/>
                  <a:gd name="connsiteY2" fmla="*/ 1345515 h 4823205"/>
                  <a:gd name="connsiteX3" fmla="*/ 801243 w 1452264"/>
                  <a:gd name="connsiteY3" fmla="*/ 1319324 h 4823205"/>
                  <a:gd name="connsiteX4" fmla="*/ 429892 w 1452264"/>
                  <a:gd name="connsiteY4" fmla="*/ 560222 h 4823205"/>
                  <a:gd name="connsiteX5" fmla="*/ 432699 w 1452264"/>
                  <a:gd name="connsiteY5" fmla="*/ 562690 h 4823205"/>
                  <a:gd name="connsiteX6" fmla="*/ 534661 w 1452264"/>
                  <a:gd name="connsiteY6" fmla="*/ 671365 h 4823205"/>
                  <a:gd name="connsiteX7" fmla="*/ 629248 w 1452264"/>
                  <a:gd name="connsiteY7" fmla="*/ 718627 h 4823205"/>
                  <a:gd name="connsiteX8" fmla="*/ 661932 w 1452264"/>
                  <a:gd name="connsiteY8" fmla="*/ 780988 h 4823205"/>
                  <a:gd name="connsiteX9" fmla="*/ 725278 w 1452264"/>
                  <a:gd name="connsiteY9" fmla="*/ 780988 h 4823205"/>
                  <a:gd name="connsiteX10" fmla="*/ 724404 w 1452264"/>
                  <a:gd name="connsiteY10" fmla="*/ 718517 h 4823205"/>
                  <a:gd name="connsiteX11" fmla="*/ 747999 w 1452264"/>
                  <a:gd name="connsiteY11" fmla="*/ 681078 h 4823205"/>
                  <a:gd name="connsiteX12" fmla="*/ 753555 w 1452264"/>
                  <a:gd name="connsiteY12" fmla="*/ 623540 h 4823205"/>
                  <a:gd name="connsiteX13" fmla="*/ 788278 w 1452264"/>
                  <a:gd name="connsiteY13" fmla="*/ 700476 h 4823205"/>
                  <a:gd name="connsiteX14" fmla="*/ 1057385 w 1452264"/>
                  <a:gd name="connsiteY14" fmla="*/ 779463 h 4823205"/>
                  <a:gd name="connsiteX15" fmla="*/ 1140456 w 1452264"/>
                  <a:gd name="connsiteY15" fmla="*/ 815650 h 4823205"/>
                  <a:gd name="connsiteX16" fmla="*/ 1184548 w 1452264"/>
                  <a:gd name="connsiteY16" fmla="*/ 952388 h 4823205"/>
                  <a:gd name="connsiteX17" fmla="*/ 1214714 w 1452264"/>
                  <a:gd name="connsiteY17" fmla="*/ 989885 h 4823205"/>
                  <a:gd name="connsiteX18" fmla="*/ 1213534 w 1452264"/>
                  <a:gd name="connsiteY18" fmla="*/ 1046479 h 4823205"/>
                  <a:gd name="connsiteX19" fmla="*/ 1232827 w 1452264"/>
                  <a:gd name="connsiteY19" fmla="*/ 1068938 h 4823205"/>
                  <a:gd name="connsiteX20" fmla="*/ 1228039 w 1452264"/>
                  <a:gd name="connsiteY20" fmla="*/ 1092881 h 4823205"/>
                  <a:gd name="connsiteX21" fmla="*/ 1255752 w 1452264"/>
                  <a:gd name="connsiteY21" fmla="*/ 1107329 h 4823205"/>
                  <a:gd name="connsiteX22" fmla="*/ 1253415 w 1452264"/>
                  <a:gd name="connsiteY22" fmla="*/ 1153993 h 4823205"/>
                  <a:gd name="connsiteX23" fmla="*/ 1374725 w 1452264"/>
                  <a:gd name="connsiteY23" fmla="*/ 1335473 h 4823205"/>
                  <a:gd name="connsiteX24" fmla="*/ 1426173 w 1452264"/>
                  <a:gd name="connsiteY24" fmla="*/ 1365811 h 4823205"/>
                  <a:gd name="connsiteX25" fmla="*/ 1451897 w 1452264"/>
                  <a:gd name="connsiteY25" fmla="*/ 1515078 h 4823205"/>
                  <a:gd name="connsiteX26" fmla="*/ 1298780 w 1452264"/>
                  <a:gd name="connsiteY26" fmla="*/ 1661637 h 4823205"/>
                  <a:gd name="connsiteX27" fmla="*/ 1155447 w 1452264"/>
                  <a:gd name="connsiteY27" fmla="*/ 1663492 h 4823205"/>
                  <a:gd name="connsiteX28" fmla="*/ 1118480 w 1452264"/>
                  <a:gd name="connsiteY28" fmla="*/ 1640728 h 4823205"/>
                  <a:gd name="connsiteX29" fmla="*/ 1111335 w 1452264"/>
                  <a:gd name="connsiteY29" fmla="*/ 1695576 h 4823205"/>
                  <a:gd name="connsiteX30" fmla="*/ 1122090 w 1452264"/>
                  <a:gd name="connsiteY30" fmla="*/ 1824178 h 4823205"/>
                  <a:gd name="connsiteX31" fmla="*/ 1279005 w 1452264"/>
                  <a:gd name="connsiteY31" fmla="*/ 2545467 h 4823205"/>
                  <a:gd name="connsiteX32" fmla="*/ 1315471 w 1452264"/>
                  <a:gd name="connsiteY32" fmla="*/ 4246515 h 4823205"/>
                  <a:gd name="connsiteX33" fmla="*/ 1116989 w 1452264"/>
                  <a:gd name="connsiteY33" fmla="*/ 4253773 h 4823205"/>
                  <a:gd name="connsiteX34" fmla="*/ 1101160 w 1452264"/>
                  <a:gd name="connsiteY34" fmla="*/ 4253773 h 4823205"/>
                  <a:gd name="connsiteX35" fmla="*/ 1100136 w 1452264"/>
                  <a:gd name="connsiteY35" fmla="*/ 4270222 h 4823205"/>
                  <a:gd name="connsiteX36" fmla="*/ 1089308 w 1452264"/>
                  <a:gd name="connsiteY36" fmla="*/ 4302884 h 4823205"/>
                  <a:gd name="connsiteX37" fmla="*/ 1115642 w 1452264"/>
                  <a:gd name="connsiteY37" fmla="*/ 4368867 h 4823205"/>
                  <a:gd name="connsiteX38" fmla="*/ 1101724 w 1452264"/>
                  <a:gd name="connsiteY38" fmla="*/ 4455758 h 4823205"/>
                  <a:gd name="connsiteX39" fmla="*/ 1424694 w 1452264"/>
                  <a:gd name="connsiteY39" fmla="*/ 4699909 h 4823205"/>
                  <a:gd name="connsiteX40" fmla="*/ 1436128 w 1452264"/>
                  <a:gd name="connsiteY40" fmla="*/ 4801438 h 4823205"/>
                  <a:gd name="connsiteX41" fmla="*/ 1150447 w 1452264"/>
                  <a:gd name="connsiteY41" fmla="*/ 4794769 h 4823205"/>
                  <a:gd name="connsiteX42" fmla="*/ 852688 w 1452264"/>
                  <a:gd name="connsiteY42" fmla="*/ 4682606 h 4823205"/>
                  <a:gd name="connsiteX43" fmla="*/ 846159 w 1452264"/>
                  <a:gd name="connsiteY43" fmla="*/ 4554122 h 4823205"/>
                  <a:gd name="connsiteX44" fmla="*/ 834045 w 1452264"/>
                  <a:gd name="connsiteY44" fmla="*/ 4496590 h 4823205"/>
                  <a:gd name="connsiteX45" fmla="*/ 855617 w 1452264"/>
                  <a:gd name="connsiteY45" fmla="*/ 4358249 h 4823205"/>
                  <a:gd name="connsiteX46" fmla="*/ 828484 w 1452264"/>
                  <a:gd name="connsiteY46" fmla="*/ 4288694 h 4823205"/>
                  <a:gd name="connsiteX47" fmla="*/ 821430 w 1452264"/>
                  <a:gd name="connsiteY47" fmla="*/ 4253773 h 4823205"/>
                  <a:gd name="connsiteX48" fmla="*/ 501496 w 1452264"/>
                  <a:gd name="connsiteY48" fmla="*/ 4253773 h 4823205"/>
                  <a:gd name="connsiteX49" fmla="*/ 479133 w 1452264"/>
                  <a:gd name="connsiteY49" fmla="*/ 4388672 h 4823205"/>
                  <a:gd name="connsiteX50" fmla="*/ 450044 w 1452264"/>
                  <a:gd name="connsiteY50" fmla="*/ 4573437 h 4823205"/>
                  <a:gd name="connsiteX51" fmla="*/ 622022 w 1452264"/>
                  <a:gd name="connsiteY51" fmla="*/ 4745669 h 4823205"/>
                  <a:gd name="connsiteX52" fmla="*/ 417599 w 1452264"/>
                  <a:gd name="connsiteY52" fmla="*/ 4817381 h 4823205"/>
                  <a:gd name="connsiteX53" fmla="*/ 215772 w 1452264"/>
                  <a:gd name="connsiteY53" fmla="*/ 4675439 h 4823205"/>
                  <a:gd name="connsiteX54" fmla="*/ 257311 w 1452264"/>
                  <a:gd name="connsiteY54" fmla="*/ 4553722 h 4823205"/>
                  <a:gd name="connsiteX55" fmla="*/ 209430 w 1452264"/>
                  <a:gd name="connsiteY55" fmla="*/ 4405033 h 4823205"/>
                  <a:gd name="connsiteX56" fmla="*/ 221594 w 1452264"/>
                  <a:gd name="connsiteY56" fmla="*/ 4253770 h 4823205"/>
                  <a:gd name="connsiteX57" fmla="*/ 227107 w 1452264"/>
                  <a:gd name="connsiteY57" fmla="*/ 4215541 h 4823205"/>
                  <a:gd name="connsiteX58" fmla="*/ 199099 w 1452264"/>
                  <a:gd name="connsiteY58" fmla="*/ 4196657 h 4823205"/>
                  <a:gd name="connsiteX59" fmla="*/ 110692 w 1452264"/>
                  <a:gd name="connsiteY59" fmla="*/ 4079628 h 4823205"/>
                  <a:gd name="connsiteX60" fmla="*/ 138440 w 1452264"/>
                  <a:gd name="connsiteY60" fmla="*/ 2545626 h 4823205"/>
                  <a:gd name="connsiteX61" fmla="*/ 209958 w 1452264"/>
                  <a:gd name="connsiteY61" fmla="*/ 1909483 h 4823205"/>
                  <a:gd name="connsiteX62" fmla="*/ 218313 w 1452264"/>
                  <a:gd name="connsiteY62" fmla="*/ 1851243 h 4823205"/>
                  <a:gd name="connsiteX63" fmla="*/ 218313 w 1452264"/>
                  <a:gd name="connsiteY63" fmla="*/ 1835088 h 4823205"/>
                  <a:gd name="connsiteX64" fmla="*/ 195640 w 1452264"/>
                  <a:gd name="connsiteY64" fmla="*/ 1802722 h 4823205"/>
                  <a:gd name="connsiteX65" fmla="*/ 218313 w 1452264"/>
                  <a:gd name="connsiteY65" fmla="*/ 1695787 h 4823205"/>
                  <a:gd name="connsiteX66" fmla="*/ 162481 w 1452264"/>
                  <a:gd name="connsiteY66" fmla="*/ 1585902 h 4823205"/>
                  <a:gd name="connsiteX67" fmla="*/ 134537 w 1452264"/>
                  <a:gd name="connsiteY67" fmla="*/ 1514532 h 4823205"/>
                  <a:gd name="connsiteX68" fmla="*/ 142193 w 1452264"/>
                  <a:gd name="connsiteY68" fmla="*/ 1441045 h 4823205"/>
                  <a:gd name="connsiteX69" fmla="*/ 117580 w 1452264"/>
                  <a:gd name="connsiteY69" fmla="*/ 1424719 h 4823205"/>
                  <a:gd name="connsiteX70" fmla="*/ 94262 w 1452264"/>
                  <a:gd name="connsiteY70" fmla="*/ 1317009 h 4823205"/>
                  <a:gd name="connsiteX71" fmla="*/ 24747 w 1452264"/>
                  <a:gd name="connsiteY71" fmla="*/ 1153622 h 4823205"/>
                  <a:gd name="connsiteX72" fmla="*/ 4228 w 1452264"/>
                  <a:gd name="connsiteY72" fmla="*/ 993508 h 4823205"/>
                  <a:gd name="connsiteX73" fmla="*/ 37077 w 1452264"/>
                  <a:gd name="connsiteY73" fmla="*/ 792428 h 4823205"/>
                  <a:gd name="connsiteX74" fmla="*/ 295196 w 1452264"/>
                  <a:gd name="connsiteY74" fmla="*/ 679240 h 4823205"/>
                  <a:gd name="connsiteX75" fmla="*/ 429892 w 1452264"/>
                  <a:gd name="connsiteY75" fmla="*/ 560222 h 4823205"/>
                  <a:gd name="connsiteX76" fmla="*/ 586627 w 1452264"/>
                  <a:gd name="connsiteY76" fmla="*/ 0 h 4823205"/>
                  <a:gd name="connsiteX77" fmla="*/ 842017 w 1452264"/>
                  <a:gd name="connsiteY77" fmla="*/ 252852 h 4823205"/>
                  <a:gd name="connsiteX78" fmla="*/ 854462 w 1452264"/>
                  <a:gd name="connsiteY78" fmla="*/ 375490 h 4823205"/>
                  <a:gd name="connsiteX79" fmla="*/ 818444 w 1452264"/>
                  <a:gd name="connsiteY79" fmla="*/ 404104 h 4823205"/>
                  <a:gd name="connsiteX80" fmla="*/ 756701 w 1452264"/>
                  <a:gd name="connsiteY80" fmla="*/ 561140 h 4823205"/>
                  <a:gd name="connsiteX81" fmla="*/ 749460 w 1452264"/>
                  <a:gd name="connsiteY81" fmla="*/ 608589 h 4823205"/>
                  <a:gd name="connsiteX82" fmla="*/ 733130 w 1452264"/>
                  <a:gd name="connsiteY82" fmla="*/ 660187 h 4823205"/>
                  <a:gd name="connsiteX83" fmla="*/ 705714 w 1452264"/>
                  <a:gd name="connsiteY83" fmla="*/ 687345 h 4823205"/>
                  <a:gd name="connsiteX84" fmla="*/ 673967 w 1452264"/>
                  <a:gd name="connsiteY84" fmla="*/ 687345 h 4823205"/>
                  <a:gd name="connsiteX85" fmla="*/ 641591 w 1452264"/>
                  <a:gd name="connsiteY85" fmla="*/ 671076 h 4823205"/>
                  <a:gd name="connsiteX86" fmla="*/ 514845 w 1452264"/>
                  <a:gd name="connsiteY86" fmla="*/ 616468 h 4823205"/>
                  <a:gd name="connsiteX87" fmla="*/ 448661 w 1452264"/>
                  <a:gd name="connsiteY87" fmla="*/ 543657 h 4823205"/>
                  <a:gd name="connsiteX88" fmla="*/ 403644 w 1452264"/>
                  <a:gd name="connsiteY88" fmla="*/ 422306 h 4823205"/>
                  <a:gd name="connsiteX89" fmla="*/ 376278 w 1452264"/>
                  <a:gd name="connsiteY89" fmla="*/ 441448 h 4823205"/>
                  <a:gd name="connsiteX90" fmla="*/ 324182 w 1452264"/>
                  <a:gd name="connsiteY90" fmla="*/ 316277 h 4823205"/>
                  <a:gd name="connsiteX91" fmla="*/ 356291 w 1452264"/>
                  <a:gd name="connsiteY91" fmla="*/ 286332 h 4823205"/>
                  <a:gd name="connsiteX92" fmla="*/ 586627 w 1452264"/>
                  <a:gd name="connsiteY92" fmla="*/ 0 h 48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452264" h="4823205">
                    <a:moveTo>
                      <a:pt x="801243" y="1319324"/>
                    </a:moveTo>
                    <a:cubicBezTo>
                      <a:pt x="856763" y="1378690"/>
                      <a:pt x="851210" y="1393008"/>
                      <a:pt x="841217" y="1434564"/>
                    </a:cubicBezTo>
                    <a:cubicBezTo>
                      <a:pt x="871197" y="1429326"/>
                      <a:pt x="882301" y="1369611"/>
                      <a:pt x="848989" y="1345515"/>
                    </a:cubicBezTo>
                    <a:lnTo>
                      <a:pt x="801243" y="1319324"/>
                    </a:lnTo>
                    <a:close/>
                    <a:moveTo>
                      <a:pt x="429892" y="560222"/>
                    </a:moveTo>
                    <a:cubicBezTo>
                      <a:pt x="430958" y="560539"/>
                      <a:pt x="431894" y="561343"/>
                      <a:pt x="432699" y="562690"/>
                    </a:cubicBezTo>
                    <a:cubicBezTo>
                      <a:pt x="427201" y="578230"/>
                      <a:pt x="488110" y="614706"/>
                      <a:pt x="534661" y="671365"/>
                    </a:cubicBezTo>
                    <a:lnTo>
                      <a:pt x="629248" y="718627"/>
                    </a:lnTo>
                    <a:cubicBezTo>
                      <a:pt x="656886" y="730930"/>
                      <a:pt x="641024" y="781465"/>
                      <a:pt x="661932" y="780988"/>
                    </a:cubicBezTo>
                    <a:cubicBezTo>
                      <a:pt x="668756" y="783578"/>
                      <a:pt x="717620" y="787268"/>
                      <a:pt x="725278" y="780988"/>
                    </a:cubicBezTo>
                    <a:cubicBezTo>
                      <a:pt x="732936" y="774708"/>
                      <a:pt x="705928" y="725988"/>
                      <a:pt x="724404" y="718517"/>
                    </a:cubicBezTo>
                    <a:cubicBezTo>
                      <a:pt x="724925" y="702365"/>
                      <a:pt x="747478" y="697230"/>
                      <a:pt x="747999" y="681078"/>
                    </a:cubicBezTo>
                    <a:lnTo>
                      <a:pt x="753555" y="623540"/>
                    </a:lnTo>
                    <a:cubicBezTo>
                      <a:pt x="768831" y="670487"/>
                      <a:pt x="775223" y="693339"/>
                      <a:pt x="788278" y="700476"/>
                    </a:cubicBezTo>
                    <a:cubicBezTo>
                      <a:pt x="880942" y="738678"/>
                      <a:pt x="963611" y="747547"/>
                      <a:pt x="1057385" y="779463"/>
                    </a:cubicBezTo>
                    <a:cubicBezTo>
                      <a:pt x="1085076" y="791526"/>
                      <a:pt x="1121649" y="788921"/>
                      <a:pt x="1140456" y="815650"/>
                    </a:cubicBezTo>
                    <a:cubicBezTo>
                      <a:pt x="1171809" y="846214"/>
                      <a:pt x="1174292" y="921825"/>
                      <a:pt x="1184548" y="952388"/>
                    </a:cubicBezTo>
                    <a:cubicBezTo>
                      <a:pt x="1202376" y="978507"/>
                      <a:pt x="1204658" y="977386"/>
                      <a:pt x="1214714" y="989885"/>
                    </a:cubicBezTo>
                    <a:cubicBezTo>
                      <a:pt x="1214321" y="1008750"/>
                      <a:pt x="1213927" y="1027615"/>
                      <a:pt x="1213534" y="1046479"/>
                    </a:cubicBezTo>
                    <a:cubicBezTo>
                      <a:pt x="1226257" y="1065838"/>
                      <a:pt x="1216772" y="1054817"/>
                      <a:pt x="1232827" y="1068938"/>
                    </a:cubicBezTo>
                    <a:lnTo>
                      <a:pt x="1228039" y="1092881"/>
                    </a:lnTo>
                    <a:cubicBezTo>
                      <a:pt x="1238757" y="1098745"/>
                      <a:pt x="1242812" y="1093085"/>
                      <a:pt x="1255752" y="1107329"/>
                    </a:cubicBezTo>
                    <a:cubicBezTo>
                      <a:pt x="1264966" y="1121836"/>
                      <a:pt x="1254194" y="1138438"/>
                      <a:pt x="1253415" y="1153993"/>
                    </a:cubicBezTo>
                    <a:cubicBezTo>
                      <a:pt x="1286450" y="1168391"/>
                      <a:pt x="1341691" y="1266599"/>
                      <a:pt x="1374725" y="1335473"/>
                    </a:cubicBezTo>
                    <a:lnTo>
                      <a:pt x="1426173" y="1365811"/>
                    </a:lnTo>
                    <a:cubicBezTo>
                      <a:pt x="1443631" y="1417662"/>
                      <a:pt x="1454427" y="1440179"/>
                      <a:pt x="1451897" y="1515078"/>
                    </a:cubicBezTo>
                    <a:cubicBezTo>
                      <a:pt x="1418625" y="1590471"/>
                      <a:pt x="1413111" y="1637578"/>
                      <a:pt x="1298780" y="1661637"/>
                    </a:cubicBezTo>
                    <a:lnTo>
                      <a:pt x="1155447" y="1663492"/>
                    </a:lnTo>
                    <a:cubicBezTo>
                      <a:pt x="1130540" y="1658697"/>
                      <a:pt x="1138945" y="1659141"/>
                      <a:pt x="1118480" y="1640728"/>
                    </a:cubicBezTo>
                    <a:lnTo>
                      <a:pt x="1111335" y="1695576"/>
                    </a:lnTo>
                    <a:lnTo>
                      <a:pt x="1122090" y="1824178"/>
                    </a:lnTo>
                    <a:cubicBezTo>
                      <a:pt x="1151227" y="1955834"/>
                      <a:pt x="1259250" y="2223344"/>
                      <a:pt x="1279005" y="2545467"/>
                    </a:cubicBezTo>
                    <a:cubicBezTo>
                      <a:pt x="1286318" y="2945712"/>
                      <a:pt x="1340735" y="3846483"/>
                      <a:pt x="1315471" y="4246515"/>
                    </a:cubicBezTo>
                    <a:cubicBezTo>
                      <a:pt x="1238982" y="4256865"/>
                      <a:pt x="1224688" y="4253773"/>
                      <a:pt x="1116989" y="4253773"/>
                    </a:cubicBezTo>
                    <a:lnTo>
                      <a:pt x="1101160" y="4253773"/>
                    </a:lnTo>
                    <a:cubicBezTo>
                      <a:pt x="1100819" y="4259256"/>
                      <a:pt x="1100477" y="4264739"/>
                      <a:pt x="1100136" y="4270222"/>
                    </a:cubicBezTo>
                    <a:cubicBezTo>
                      <a:pt x="1098029" y="4280929"/>
                      <a:pt x="1094449" y="4291726"/>
                      <a:pt x="1089308" y="4302884"/>
                    </a:cubicBezTo>
                    <a:cubicBezTo>
                      <a:pt x="1074036" y="4334613"/>
                      <a:pt x="1079950" y="4352639"/>
                      <a:pt x="1115642" y="4368867"/>
                    </a:cubicBezTo>
                    <a:cubicBezTo>
                      <a:pt x="1132216" y="4381989"/>
                      <a:pt x="1149939" y="4389626"/>
                      <a:pt x="1101724" y="4455758"/>
                    </a:cubicBezTo>
                    <a:cubicBezTo>
                      <a:pt x="1070888" y="4499077"/>
                      <a:pt x="1259381" y="4597118"/>
                      <a:pt x="1424694" y="4699909"/>
                    </a:cubicBezTo>
                    <a:cubicBezTo>
                      <a:pt x="1453514" y="4721957"/>
                      <a:pt x="1463573" y="4778900"/>
                      <a:pt x="1436128" y="4801438"/>
                    </a:cubicBezTo>
                    <a:cubicBezTo>
                      <a:pt x="1392166" y="4817799"/>
                      <a:pt x="1261693" y="4807244"/>
                      <a:pt x="1150447" y="4794769"/>
                    </a:cubicBezTo>
                    <a:cubicBezTo>
                      <a:pt x="1031969" y="4776606"/>
                      <a:pt x="969242" y="4731529"/>
                      <a:pt x="852688" y="4682606"/>
                    </a:cubicBezTo>
                    <a:cubicBezTo>
                      <a:pt x="816549" y="4663187"/>
                      <a:pt x="843850" y="4589902"/>
                      <a:pt x="846159" y="4554122"/>
                    </a:cubicBezTo>
                    <a:cubicBezTo>
                      <a:pt x="852347" y="4534945"/>
                      <a:pt x="821723" y="4513722"/>
                      <a:pt x="834045" y="4496590"/>
                    </a:cubicBezTo>
                    <a:cubicBezTo>
                      <a:pt x="873399" y="4445092"/>
                      <a:pt x="796916" y="4399153"/>
                      <a:pt x="855617" y="4358249"/>
                    </a:cubicBezTo>
                    <a:cubicBezTo>
                      <a:pt x="869550" y="4344509"/>
                      <a:pt x="843448" y="4327258"/>
                      <a:pt x="828484" y="4288694"/>
                    </a:cubicBezTo>
                    <a:lnTo>
                      <a:pt x="821430" y="4253773"/>
                    </a:lnTo>
                    <a:lnTo>
                      <a:pt x="501496" y="4253773"/>
                    </a:lnTo>
                    <a:lnTo>
                      <a:pt x="479133" y="4388672"/>
                    </a:lnTo>
                    <a:cubicBezTo>
                      <a:pt x="445931" y="4455864"/>
                      <a:pt x="440585" y="4528127"/>
                      <a:pt x="450044" y="4573437"/>
                    </a:cubicBezTo>
                    <a:cubicBezTo>
                      <a:pt x="519614" y="4657325"/>
                      <a:pt x="531144" y="4669226"/>
                      <a:pt x="622022" y="4745669"/>
                    </a:cubicBezTo>
                    <a:cubicBezTo>
                      <a:pt x="692881" y="4800059"/>
                      <a:pt x="608108" y="4838334"/>
                      <a:pt x="417599" y="4817381"/>
                    </a:cubicBezTo>
                    <a:cubicBezTo>
                      <a:pt x="325738" y="4785490"/>
                      <a:pt x="237973" y="4758010"/>
                      <a:pt x="215772" y="4675439"/>
                    </a:cubicBezTo>
                    <a:cubicBezTo>
                      <a:pt x="209507" y="4642010"/>
                      <a:pt x="268401" y="4585350"/>
                      <a:pt x="257311" y="4553722"/>
                    </a:cubicBezTo>
                    <a:cubicBezTo>
                      <a:pt x="233755" y="4499946"/>
                      <a:pt x="233476" y="4469033"/>
                      <a:pt x="209430" y="4405033"/>
                    </a:cubicBezTo>
                    <a:cubicBezTo>
                      <a:pt x="202014" y="4371541"/>
                      <a:pt x="211909" y="4312453"/>
                      <a:pt x="221594" y="4253770"/>
                    </a:cubicBezTo>
                    <a:lnTo>
                      <a:pt x="227107" y="4215541"/>
                    </a:lnTo>
                    <a:lnTo>
                      <a:pt x="199099" y="4196657"/>
                    </a:lnTo>
                    <a:cubicBezTo>
                      <a:pt x="97750" y="4196136"/>
                      <a:pt x="110692" y="4133478"/>
                      <a:pt x="110692" y="4079628"/>
                    </a:cubicBezTo>
                    <a:lnTo>
                      <a:pt x="138440" y="2545626"/>
                    </a:lnTo>
                    <a:cubicBezTo>
                      <a:pt x="145572" y="2427170"/>
                      <a:pt x="183529" y="2101610"/>
                      <a:pt x="209958" y="1909483"/>
                    </a:cubicBezTo>
                    <a:lnTo>
                      <a:pt x="218313" y="1851243"/>
                    </a:lnTo>
                    <a:lnTo>
                      <a:pt x="218313" y="1835088"/>
                    </a:lnTo>
                    <a:lnTo>
                      <a:pt x="195640" y="1802722"/>
                    </a:lnTo>
                    <a:lnTo>
                      <a:pt x="218313" y="1695787"/>
                    </a:lnTo>
                    <a:lnTo>
                      <a:pt x="162481" y="1585902"/>
                    </a:lnTo>
                    <a:cubicBezTo>
                      <a:pt x="153166" y="1558620"/>
                      <a:pt x="150514" y="1550195"/>
                      <a:pt x="134537" y="1514532"/>
                    </a:cubicBezTo>
                    <a:cubicBezTo>
                      <a:pt x="136349" y="1480957"/>
                      <a:pt x="131498" y="1481953"/>
                      <a:pt x="142193" y="1441045"/>
                    </a:cubicBezTo>
                    <a:lnTo>
                      <a:pt x="117580" y="1424719"/>
                    </a:lnTo>
                    <a:cubicBezTo>
                      <a:pt x="110918" y="1391260"/>
                      <a:pt x="119801" y="1378754"/>
                      <a:pt x="94262" y="1317009"/>
                    </a:cubicBezTo>
                    <a:cubicBezTo>
                      <a:pt x="73311" y="1273372"/>
                      <a:pt x="46808" y="1233926"/>
                      <a:pt x="24747" y="1153622"/>
                    </a:cubicBezTo>
                    <a:cubicBezTo>
                      <a:pt x="8284" y="1091171"/>
                      <a:pt x="24022" y="1063293"/>
                      <a:pt x="4228" y="993508"/>
                    </a:cubicBezTo>
                    <a:cubicBezTo>
                      <a:pt x="4073" y="902386"/>
                      <a:pt x="-17178" y="899265"/>
                      <a:pt x="37077" y="792428"/>
                    </a:cubicBezTo>
                    <a:cubicBezTo>
                      <a:pt x="87585" y="745269"/>
                      <a:pt x="199163" y="705445"/>
                      <a:pt x="295196" y="679240"/>
                    </a:cubicBezTo>
                    <a:cubicBezTo>
                      <a:pt x="368702" y="660169"/>
                      <a:pt x="413905" y="555467"/>
                      <a:pt x="429892" y="560222"/>
                    </a:cubicBezTo>
                    <a:close/>
                    <a:moveTo>
                      <a:pt x="586627" y="0"/>
                    </a:moveTo>
                    <a:cubicBezTo>
                      <a:pt x="818698" y="3616"/>
                      <a:pt x="822029" y="152853"/>
                      <a:pt x="842017" y="252852"/>
                    </a:cubicBezTo>
                    <a:cubicBezTo>
                      <a:pt x="892432" y="230873"/>
                      <a:pt x="858456" y="352420"/>
                      <a:pt x="854462" y="375490"/>
                    </a:cubicBezTo>
                    <a:cubicBezTo>
                      <a:pt x="842456" y="418553"/>
                      <a:pt x="832671" y="410281"/>
                      <a:pt x="818444" y="404104"/>
                    </a:cubicBezTo>
                    <a:cubicBezTo>
                      <a:pt x="815629" y="478449"/>
                      <a:pt x="795048" y="515081"/>
                      <a:pt x="756701" y="561140"/>
                    </a:cubicBezTo>
                    <a:cubicBezTo>
                      <a:pt x="750957" y="579051"/>
                      <a:pt x="751874" y="592772"/>
                      <a:pt x="749460" y="608589"/>
                    </a:cubicBezTo>
                    <a:cubicBezTo>
                      <a:pt x="749512" y="629259"/>
                      <a:pt x="742932" y="646079"/>
                      <a:pt x="733130" y="660187"/>
                    </a:cubicBezTo>
                    <a:lnTo>
                      <a:pt x="705714" y="687345"/>
                    </a:lnTo>
                    <a:lnTo>
                      <a:pt x="673967" y="687345"/>
                    </a:lnTo>
                    <a:lnTo>
                      <a:pt x="641591" y="671076"/>
                    </a:lnTo>
                    <a:cubicBezTo>
                      <a:pt x="604894" y="672778"/>
                      <a:pt x="587074" y="691243"/>
                      <a:pt x="514845" y="616468"/>
                    </a:cubicBezTo>
                    <a:cubicBezTo>
                      <a:pt x="490193" y="592198"/>
                      <a:pt x="468872" y="575261"/>
                      <a:pt x="448661" y="543657"/>
                    </a:cubicBezTo>
                    <a:cubicBezTo>
                      <a:pt x="422552" y="507398"/>
                      <a:pt x="418650" y="462757"/>
                      <a:pt x="403644" y="422306"/>
                    </a:cubicBezTo>
                    <a:cubicBezTo>
                      <a:pt x="394522" y="428687"/>
                      <a:pt x="387620" y="439258"/>
                      <a:pt x="376278" y="441448"/>
                    </a:cubicBezTo>
                    <a:cubicBezTo>
                      <a:pt x="358172" y="443724"/>
                      <a:pt x="327852" y="369524"/>
                      <a:pt x="324182" y="316277"/>
                    </a:cubicBezTo>
                    <a:cubicBezTo>
                      <a:pt x="323040" y="277660"/>
                      <a:pt x="338556" y="286187"/>
                      <a:pt x="356291" y="286332"/>
                    </a:cubicBezTo>
                    <a:cubicBezTo>
                      <a:pt x="324621" y="126983"/>
                      <a:pt x="407322" y="7443"/>
                      <a:pt x="586627"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1">
                  <a:solidFill>
                    <a:prstClr val="white"/>
                  </a:solidFill>
                </a:endParaRPr>
              </a:p>
            </p:txBody>
          </p:sp>
          <p:grpSp>
            <p:nvGrpSpPr>
              <p:cNvPr id="26" name="Group 91">
                <a:extLst>
                  <a:ext uri="{FF2B5EF4-FFF2-40B4-BE49-F238E27FC236}">
                    <a16:creationId xmlns:a16="http://schemas.microsoft.com/office/drawing/2014/main" id="{CD740D3D-456D-4FA9-B6F4-CEED2D7731A9}"/>
                  </a:ext>
                </a:extLst>
              </p:cNvPr>
              <p:cNvGrpSpPr/>
              <p:nvPr/>
            </p:nvGrpSpPr>
            <p:grpSpPr>
              <a:xfrm rot="21290877" flipH="1">
                <a:off x="2473085" y="2414764"/>
                <a:ext cx="415327" cy="644386"/>
                <a:chOff x="8581302" y="2038601"/>
                <a:chExt cx="2210098" cy="3429001"/>
              </a:xfrm>
            </p:grpSpPr>
            <p:sp>
              <p:nvSpPr>
                <p:cNvPr id="93" name="Freeform: Shape 92">
                  <a:extLst>
                    <a:ext uri="{FF2B5EF4-FFF2-40B4-BE49-F238E27FC236}">
                      <a16:creationId xmlns:a16="http://schemas.microsoft.com/office/drawing/2014/main" id="{68D64CDF-DE74-4E2D-A9A4-A9FC1CE80D29}"/>
                    </a:ext>
                  </a:extLst>
                </p:cNvPr>
                <p:cNvSpPr/>
                <p:nvPr/>
              </p:nvSpPr>
              <p:spPr>
                <a:xfrm>
                  <a:off x="8643533" y="2093970"/>
                  <a:ext cx="1632520" cy="2725401"/>
                </a:xfrm>
                <a:custGeom>
                  <a:avLst/>
                  <a:gdLst>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41201 w 1632518"/>
                    <a:gd name="connsiteY4" fmla="*/ 470231 h 2770714"/>
                    <a:gd name="connsiteX5" fmla="*/ 71592 w 1632518"/>
                    <a:gd name="connsiteY5" fmla="*/ 637177 h 2770714"/>
                    <a:gd name="connsiteX6" fmla="*/ 70464 w 1632518"/>
                    <a:gd name="connsiteY6" fmla="*/ 644185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0464 w 1632518"/>
                    <a:gd name="connsiteY6" fmla="*/ 644185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9037 w 1632518"/>
                    <a:gd name="connsiteY6" fmla="*/ 629897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1592 w 1632518"/>
                    <a:gd name="connsiteY5" fmla="*/ 637177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8873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55488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43256 w 1632518"/>
                    <a:gd name="connsiteY1" fmla="*/ 401535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30322 w 1632518"/>
                    <a:gd name="connsiteY0" fmla="*/ 390987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30322 w 1632518"/>
                    <a:gd name="connsiteY15" fmla="*/ 390987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64612 w 1632518"/>
                    <a:gd name="connsiteY0" fmla="*/ 339552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64612 w 1632518"/>
                    <a:gd name="connsiteY15" fmla="*/ 339552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65708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 name="connsiteX0" fmla="*/ 64612 w 1632518"/>
                    <a:gd name="connsiteY0" fmla="*/ 339552 h 2770714"/>
                    <a:gd name="connsiteX1" fmla="*/ 71831 w 1632518"/>
                    <a:gd name="connsiteY1" fmla="*/ 395820 h 2770714"/>
                    <a:gd name="connsiteX2" fmla="*/ 65023 w 1632518"/>
                    <a:gd name="connsiteY2" fmla="*/ 445737 h 2770714"/>
                    <a:gd name="connsiteX3" fmla="*/ 74747 w 1632518"/>
                    <a:gd name="connsiteY3" fmla="*/ 464124 h 2770714"/>
                    <a:gd name="connsiteX4" fmla="*/ 49773 w 1632518"/>
                    <a:gd name="connsiteY4" fmla="*/ 470231 h 2770714"/>
                    <a:gd name="connsiteX5" fmla="*/ 77307 w 1632518"/>
                    <a:gd name="connsiteY5" fmla="*/ 631462 h 2770714"/>
                    <a:gd name="connsiteX6" fmla="*/ 76180 w 1632518"/>
                    <a:gd name="connsiteY6" fmla="*/ 649900 h 2770714"/>
                    <a:gd name="connsiteX7" fmla="*/ 52967 w 1632518"/>
                    <a:gd name="connsiteY7" fmla="*/ 670095 h 2770714"/>
                    <a:gd name="connsiteX8" fmla="*/ 40912 w 1632518"/>
                    <a:gd name="connsiteY8" fmla="*/ 690522 h 2770714"/>
                    <a:gd name="connsiteX9" fmla="*/ 35555 w 1632518"/>
                    <a:gd name="connsiteY9" fmla="*/ 702577 h 2770714"/>
                    <a:gd name="connsiteX10" fmla="*/ 19816 w 1632518"/>
                    <a:gd name="connsiteY10" fmla="*/ 713962 h 2770714"/>
                    <a:gd name="connsiteX11" fmla="*/ 10105 w 1632518"/>
                    <a:gd name="connsiteY11" fmla="*/ 697889 h 2770714"/>
                    <a:gd name="connsiteX12" fmla="*/ 3743 w 1632518"/>
                    <a:gd name="connsiteY12" fmla="*/ 647660 h 2770714"/>
                    <a:gd name="connsiteX13" fmla="*/ 8096 w 1632518"/>
                    <a:gd name="connsiteY13" fmla="*/ 443393 h 2770714"/>
                    <a:gd name="connsiteX14" fmla="*/ 19146 w 1632518"/>
                    <a:gd name="connsiteY14" fmla="*/ 403544 h 2770714"/>
                    <a:gd name="connsiteX15" fmla="*/ 64612 w 1632518"/>
                    <a:gd name="connsiteY15" fmla="*/ 339552 h 2770714"/>
                    <a:gd name="connsiteX16" fmla="*/ 142784 w 1632518"/>
                    <a:gd name="connsiteY16" fmla="*/ 431 h 2770714"/>
                    <a:gd name="connsiteX17" fmla="*/ 169165 w 1632518"/>
                    <a:gd name="connsiteY17" fmla="*/ 10415 h 2770714"/>
                    <a:gd name="connsiteX18" fmla="*/ 228101 w 1632518"/>
                    <a:gd name="connsiteY18" fmla="*/ 63993 h 2770714"/>
                    <a:gd name="connsiteX19" fmla="*/ 310142 w 1632518"/>
                    <a:gd name="connsiteY19" fmla="*/ 178181 h 2770714"/>
                    <a:gd name="connsiteX20" fmla="*/ 504698 w 1632518"/>
                    <a:gd name="connsiteY20" fmla="*/ 406893 h 2770714"/>
                    <a:gd name="connsiteX21" fmla="*/ 656056 w 1632518"/>
                    <a:gd name="connsiteY21" fmla="*/ 565953 h 2770714"/>
                    <a:gd name="connsiteX22" fmla="*/ 787323 w 1632518"/>
                    <a:gd name="connsiteY22" fmla="*/ 793660 h 2770714"/>
                    <a:gd name="connsiteX23" fmla="*/ 879411 w 1632518"/>
                    <a:gd name="connsiteY23" fmla="*/ 980514 h 2770714"/>
                    <a:gd name="connsiteX24" fmla="*/ 956764 w 1632518"/>
                    <a:gd name="connsiteY24" fmla="*/ 1083987 h 2770714"/>
                    <a:gd name="connsiteX25" fmla="*/ 1014026 w 1632518"/>
                    <a:gd name="connsiteY25" fmla="*/ 1119817 h 2770714"/>
                    <a:gd name="connsiteX26" fmla="*/ 1027755 w 1632518"/>
                    <a:gd name="connsiteY26" fmla="*/ 1120822 h 2770714"/>
                    <a:gd name="connsiteX27" fmla="*/ 1024741 w 1632518"/>
                    <a:gd name="connsiteY27" fmla="*/ 1106088 h 2770714"/>
                    <a:gd name="connsiteX28" fmla="*/ 996613 w 1632518"/>
                    <a:gd name="connsiteY28" fmla="*/ 1067244 h 2770714"/>
                    <a:gd name="connsiteX29" fmla="*/ 857644 w 1632518"/>
                    <a:gd name="connsiteY29" fmla="*/ 819779 h 2770714"/>
                    <a:gd name="connsiteX30" fmla="*/ 737763 w 1632518"/>
                    <a:gd name="connsiteY30" fmla="*/ 596760 h 2770714"/>
                    <a:gd name="connsiteX31" fmla="*/ 602813 w 1632518"/>
                    <a:gd name="connsiteY31" fmla="*/ 443058 h 2770714"/>
                    <a:gd name="connsiteX32" fmla="*/ 405913 w 1632518"/>
                    <a:gd name="connsiteY32" fmla="*/ 227406 h 2770714"/>
                    <a:gd name="connsiteX33" fmla="*/ 340280 w 1632518"/>
                    <a:gd name="connsiteY33" fmla="*/ 133310 h 2770714"/>
                    <a:gd name="connsiteX34" fmla="*/ 353340 w 1632518"/>
                    <a:gd name="connsiteY34" fmla="*/ 85424 h 2770714"/>
                    <a:gd name="connsiteX35" fmla="*/ 361377 w 1632518"/>
                    <a:gd name="connsiteY35" fmla="*/ 80736 h 2770714"/>
                    <a:gd name="connsiteX36" fmla="*/ 419308 w 1632518"/>
                    <a:gd name="connsiteY36" fmla="*/ 85089 h 2770714"/>
                    <a:gd name="connsiteX37" fmla="*/ 566313 w 1632518"/>
                    <a:gd name="connsiteY37" fmla="*/ 216021 h 2770714"/>
                    <a:gd name="connsiteX38" fmla="*/ 768570 w 1632518"/>
                    <a:gd name="connsiteY38" fmla="*/ 391489 h 2770714"/>
                    <a:gd name="connsiteX39" fmla="*/ 909548 w 1632518"/>
                    <a:gd name="connsiteY39" fmla="*/ 549879 h 2770714"/>
                    <a:gd name="connsiteX40" fmla="*/ 980539 w 1632518"/>
                    <a:gd name="connsiteY40" fmla="*/ 719655 h 2770714"/>
                    <a:gd name="connsiteX41" fmla="*/ 1125870 w 1632518"/>
                    <a:gd name="connsiteY41" fmla="*/ 1009982 h 2770714"/>
                    <a:gd name="connsiteX42" fmla="*/ 1208246 w 1632518"/>
                    <a:gd name="connsiteY42" fmla="*/ 1101065 h 2770714"/>
                    <a:gd name="connsiteX43" fmla="*/ 1224320 w 1632518"/>
                    <a:gd name="connsiteY43" fmla="*/ 1111446 h 2770714"/>
                    <a:gd name="connsiteX44" fmla="*/ 1227669 w 1632518"/>
                    <a:gd name="connsiteY44" fmla="*/ 1108432 h 2770714"/>
                    <a:gd name="connsiteX45" fmla="*/ 1201214 w 1632518"/>
                    <a:gd name="connsiteY45" fmla="*/ 1060212 h 2770714"/>
                    <a:gd name="connsiteX46" fmla="*/ 1015030 w 1632518"/>
                    <a:gd name="connsiteY46" fmla="*/ 670430 h 2770714"/>
                    <a:gd name="connsiteX47" fmla="*/ 993934 w 1632518"/>
                    <a:gd name="connsiteY47" fmla="*/ 597430 h 2770714"/>
                    <a:gd name="connsiteX48" fmla="*/ 1002975 w 1632518"/>
                    <a:gd name="connsiteY48" fmla="*/ 567292 h 2770714"/>
                    <a:gd name="connsiteX49" fmla="*/ 1061911 w 1632518"/>
                    <a:gd name="connsiteY49" fmla="*/ 524095 h 2770714"/>
                    <a:gd name="connsiteX50" fmla="*/ 1107453 w 1632518"/>
                    <a:gd name="connsiteY50" fmla="*/ 547535 h 2770714"/>
                    <a:gd name="connsiteX51" fmla="*/ 1114485 w 1632518"/>
                    <a:gd name="connsiteY51" fmla="*/ 612499 h 2770714"/>
                    <a:gd name="connsiteX52" fmla="*/ 1247760 w 1632518"/>
                    <a:gd name="connsiteY52" fmla="*/ 1004289 h 2770714"/>
                    <a:gd name="connsiteX53" fmla="*/ 1359605 w 1632518"/>
                    <a:gd name="connsiteY53" fmla="*/ 1222955 h 2770714"/>
                    <a:gd name="connsiteX54" fmla="*/ 1391082 w 1632518"/>
                    <a:gd name="connsiteY54" fmla="*/ 1373979 h 2770714"/>
                    <a:gd name="connsiteX55" fmla="*/ 1402467 w 1632518"/>
                    <a:gd name="connsiteY55" fmla="*/ 1519309 h 2770714"/>
                    <a:gd name="connsiteX56" fmla="*/ 1431935 w 1632518"/>
                    <a:gd name="connsiteY56" fmla="*/ 1614410 h 2770714"/>
                    <a:gd name="connsiteX57" fmla="*/ 1511298 w 1632518"/>
                    <a:gd name="connsiteY57" fmla="*/ 1917127 h 2770714"/>
                    <a:gd name="connsiteX58" fmla="*/ 1527706 w 1632518"/>
                    <a:gd name="connsiteY58" fmla="*/ 2055091 h 2770714"/>
                    <a:gd name="connsiteX59" fmla="*/ 1582624 w 1632518"/>
                    <a:gd name="connsiteY59" fmla="*/ 2146508 h 2770714"/>
                    <a:gd name="connsiteX60" fmla="*/ 1632518 w 1632518"/>
                    <a:gd name="connsiteY60" fmla="*/ 2178990 h 2770714"/>
                    <a:gd name="connsiteX61" fmla="*/ 1585972 w 1632518"/>
                    <a:gd name="connsiteY61" fmla="*/ 2231564 h 2770714"/>
                    <a:gd name="connsiteX62" fmla="*/ 1322435 w 1632518"/>
                    <a:gd name="connsiteY62" fmla="*/ 2642106 h 2770714"/>
                    <a:gd name="connsiteX63" fmla="*/ 1291627 w 1632518"/>
                    <a:gd name="connsiteY63" fmla="*/ 2732854 h 2770714"/>
                    <a:gd name="connsiteX64" fmla="*/ 1281581 w 1632518"/>
                    <a:gd name="connsiteY64" fmla="*/ 2757634 h 2770714"/>
                    <a:gd name="connsiteX65" fmla="*/ 1257136 w 1632518"/>
                    <a:gd name="connsiteY65" fmla="*/ 2759643 h 2770714"/>
                    <a:gd name="connsiteX66" fmla="*/ 1215613 w 1632518"/>
                    <a:gd name="connsiteY66" fmla="*/ 2699033 h 2770714"/>
                    <a:gd name="connsiteX67" fmla="*/ 1141609 w 1632518"/>
                    <a:gd name="connsiteY67" fmla="*/ 2609290 h 2770714"/>
                    <a:gd name="connsiteX68" fmla="*/ 1036127 w 1632518"/>
                    <a:gd name="connsiteY68" fmla="*/ 2525239 h 2770714"/>
                    <a:gd name="connsiteX69" fmla="*/ 602813 w 1632518"/>
                    <a:gd name="connsiteY69" fmla="*/ 2033659 h 2770714"/>
                    <a:gd name="connsiteX70" fmla="*/ 512735 w 1632518"/>
                    <a:gd name="connsiteY70" fmla="*/ 1774475 h 2770714"/>
                    <a:gd name="connsiteX71" fmla="*/ 346308 w 1632518"/>
                    <a:gd name="connsiteY71" fmla="*/ 1290263 h 2770714"/>
                    <a:gd name="connsiteX72" fmla="*/ 217385 w 1632518"/>
                    <a:gd name="connsiteY72" fmla="*/ 939660 h 2770714"/>
                    <a:gd name="connsiteX73" fmla="*/ 164034 w 1632518"/>
                    <a:gd name="connsiteY73" fmla="*/ 792764 h 2770714"/>
                    <a:gd name="connsiteX74" fmla="*/ 123569 w 1632518"/>
                    <a:gd name="connsiteY74" fmla="*/ 658549 h 2770714"/>
                    <a:gd name="connsiteX75" fmla="*/ 133251 w 1632518"/>
                    <a:gd name="connsiteY75" fmla="*/ 656786 h 2770714"/>
                    <a:gd name="connsiteX76" fmla="*/ 124153 w 1632518"/>
                    <a:gd name="connsiteY76" fmla="*/ 606808 h 2770714"/>
                    <a:gd name="connsiteX77" fmla="*/ 138135 w 1632518"/>
                    <a:gd name="connsiteY77" fmla="*/ 562158 h 2770714"/>
                    <a:gd name="connsiteX78" fmla="*/ 193967 w 1632518"/>
                    <a:gd name="connsiteY78" fmla="*/ 571423 h 2770714"/>
                    <a:gd name="connsiteX79" fmla="*/ 238817 w 1632518"/>
                    <a:gd name="connsiteY79" fmla="*/ 662394 h 2770714"/>
                    <a:gd name="connsiteX80" fmla="*/ 348317 w 1632518"/>
                    <a:gd name="connsiteY80" fmla="*/ 862977 h 2770714"/>
                    <a:gd name="connsiteX81" fmla="*/ 424063 w 1632518"/>
                    <a:gd name="connsiteY81" fmla="*/ 1011812 h 2770714"/>
                    <a:gd name="connsiteX82" fmla="*/ 566313 w 1632518"/>
                    <a:gd name="connsiteY82" fmla="*/ 1270506 h 2770714"/>
                    <a:gd name="connsiteX83" fmla="*/ 591763 w 1632518"/>
                    <a:gd name="connsiteY83" fmla="*/ 1290932 h 2770714"/>
                    <a:gd name="connsiteX84" fmla="*/ 596116 w 1632518"/>
                    <a:gd name="connsiteY84" fmla="*/ 1288254 h 2770714"/>
                    <a:gd name="connsiteX85" fmla="*/ 590423 w 1632518"/>
                    <a:gd name="connsiteY85" fmla="*/ 1270506 h 2770714"/>
                    <a:gd name="connsiteX86" fmla="*/ 499005 w 1632518"/>
                    <a:gd name="connsiteY86" fmla="*/ 1077290 h 2770714"/>
                    <a:gd name="connsiteX87" fmla="*/ 382808 w 1632518"/>
                    <a:gd name="connsiteY87" fmla="*/ 814756 h 2770714"/>
                    <a:gd name="connsiteX88" fmla="*/ 239151 w 1632518"/>
                    <a:gd name="connsiteY88" fmla="*/ 555572 h 2770714"/>
                    <a:gd name="connsiteX89" fmla="*/ 165147 w 1632518"/>
                    <a:gd name="connsiteY89" fmla="*/ 500320 h 2770714"/>
                    <a:gd name="connsiteX90" fmla="*/ 110104 w 1632518"/>
                    <a:gd name="connsiteY90" fmla="*/ 505301 h 2770714"/>
                    <a:gd name="connsiteX91" fmla="*/ 106388 w 1632518"/>
                    <a:gd name="connsiteY91" fmla="*/ 509219 h 2770714"/>
                    <a:gd name="connsiteX92" fmla="*/ 97427 w 1632518"/>
                    <a:gd name="connsiteY92" fmla="*/ 459995 h 2770714"/>
                    <a:gd name="connsiteX93" fmla="*/ 89674 w 1632518"/>
                    <a:gd name="connsiteY93" fmla="*/ 461407 h 2770714"/>
                    <a:gd name="connsiteX94" fmla="*/ 89468 w 1632518"/>
                    <a:gd name="connsiteY94" fmla="*/ 432342 h 2770714"/>
                    <a:gd name="connsiteX95" fmla="*/ 69711 w 1632518"/>
                    <a:gd name="connsiteY95" fmla="*/ 259888 h 2770714"/>
                    <a:gd name="connsiteX96" fmla="*/ 67032 w 1632518"/>
                    <a:gd name="connsiteY96" fmla="*/ 234773 h 2770714"/>
                    <a:gd name="connsiteX97" fmla="*/ 95160 w 1632518"/>
                    <a:gd name="connsiteY97" fmla="*/ 210663 h 2770714"/>
                    <a:gd name="connsiteX98" fmla="*/ 177202 w 1632518"/>
                    <a:gd name="connsiteY98" fmla="*/ 257879 h 2770714"/>
                    <a:gd name="connsiteX99" fmla="*/ 227766 w 1632518"/>
                    <a:gd name="connsiteY99" fmla="*/ 328200 h 2770714"/>
                    <a:gd name="connsiteX100" fmla="*/ 345973 w 1632518"/>
                    <a:gd name="connsiteY100" fmla="*/ 509361 h 2770714"/>
                    <a:gd name="connsiteX101" fmla="*/ 456813 w 1632518"/>
                    <a:gd name="connsiteY101" fmla="*/ 639958 h 2770714"/>
                    <a:gd name="connsiteX102" fmla="*/ 648354 w 1632518"/>
                    <a:gd name="connsiteY102" fmla="*/ 970133 h 2770714"/>
                    <a:gd name="connsiteX103" fmla="*/ 739102 w 1632518"/>
                    <a:gd name="connsiteY103" fmla="*/ 1167703 h 2770714"/>
                    <a:gd name="connsiteX104" fmla="*/ 760534 w 1632518"/>
                    <a:gd name="connsiteY104" fmla="*/ 1197841 h 2770714"/>
                    <a:gd name="connsiteX105" fmla="*/ 765222 w 1632518"/>
                    <a:gd name="connsiteY105" fmla="*/ 1195496 h 2770714"/>
                    <a:gd name="connsiteX106" fmla="*/ 762543 w 1632518"/>
                    <a:gd name="connsiteY106" fmla="*/ 1179423 h 2770714"/>
                    <a:gd name="connsiteX107" fmla="*/ 646010 w 1632518"/>
                    <a:gd name="connsiteY107" fmla="*/ 831499 h 2770714"/>
                    <a:gd name="connsiteX108" fmla="*/ 505703 w 1632518"/>
                    <a:gd name="connsiteY108" fmla="*/ 606806 h 2770714"/>
                    <a:gd name="connsiteX109" fmla="*/ 330904 w 1632518"/>
                    <a:gd name="connsiteY109" fmla="*/ 383452 h 2770714"/>
                    <a:gd name="connsiteX110" fmla="*/ 253551 w 1632518"/>
                    <a:gd name="connsiteY110" fmla="*/ 259888 h 2770714"/>
                    <a:gd name="connsiteX111" fmla="*/ 96500 w 1632518"/>
                    <a:gd name="connsiteY111" fmla="*/ 150722 h 2770714"/>
                    <a:gd name="connsiteX112" fmla="*/ 75068 w 1632518"/>
                    <a:gd name="connsiteY112" fmla="*/ 122594 h 2770714"/>
                    <a:gd name="connsiteX113" fmla="*/ 87124 w 1632518"/>
                    <a:gd name="connsiteY113" fmla="*/ 43566 h 2770714"/>
                    <a:gd name="connsiteX114" fmla="*/ 142784 w 1632518"/>
                    <a:gd name="connsiteY114" fmla="*/ 431 h 277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632518" h="2770714">
                      <a:moveTo>
                        <a:pt x="64612" y="339552"/>
                      </a:moveTo>
                      <a:cubicBezTo>
                        <a:pt x="73393" y="338265"/>
                        <a:pt x="71763" y="378123"/>
                        <a:pt x="71831" y="395820"/>
                      </a:cubicBezTo>
                      <a:cubicBezTo>
                        <a:pt x="71900" y="413518"/>
                        <a:pt x="57656" y="431003"/>
                        <a:pt x="65023" y="445737"/>
                      </a:cubicBezTo>
                      <a:lnTo>
                        <a:pt x="74747" y="464124"/>
                      </a:lnTo>
                      <a:lnTo>
                        <a:pt x="49773" y="470231"/>
                      </a:lnTo>
                      <a:lnTo>
                        <a:pt x="77307" y="631462"/>
                      </a:lnTo>
                      <a:cubicBezTo>
                        <a:pt x="76931" y="637608"/>
                        <a:pt x="76556" y="643754"/>
                        <a:pt x="76180" y="649900"/>
                      </a:cubicBezTo>
                      <a:cubicBezTo>
                        <a:pt x="72664" y="659318"/>
                        <a:pt x="61339" y="662226"/>
                        <a:pt x="52967" y="670095"/>
                      </a:cubicBezTo>
                      <a:cubicBezTo>
                        <a:pt x="47275" y="675118"/>
                        <a:pt x="44596" y="683490"/>
                        <a:pt x="40912" y="690522"/>
                      </a:cubicBezTo>
                      <a:cubicBezTo>
                        <a:pt x="38903" y="694540"/>
                        <a:pt x="38233" y="699563"/>
                        <a:pt x="35555" y="702577"/>
                      </a:cubicBezTo>
                      <a:cubicBezTo>
                        <a:pt x="31201" y="706930"/>
                        <a:pt x="25174" y="710279"/>
                        <a:pt x="19816" y="713962"/>
                      </a:cubicBezTo>
                      <a:cubicBezTo>
                        <a:pt x="16467" y="708605"/>
                        <a:pt x="11110" y="703582"/>
                        <a:pt x="10105" y="697889"/>
                      </a:cubicBezTo>
                      <a:cubicBezTo>
                        <a:pt x="7091" y="681146"/>
                        <a:pt x="4747" y="664403"/>
                        <a:pt x="3743" y="647660"/>
                      </a:cubicBezTo>
                      <a:cubicBezTo>
                        <a:pt x="-611" y="579347"/>
                        <a:pt x="-3290" y="511370"/>
                        <a:pt x="8096" y="443393"/>
                      </a:cubicBezTo>
                      <a:cubicBezTo>
                        <a:pt x="10440" y="429998"/>
                        <a:pt x="13788" y="416269"/>
                        <a:pt x="19146" y="403544"/>
                      </a:cubicBezTo>
                      <a:cubicBezTo>
                        <a:pt x="22328" y="395508"/>
                        <a:pt x="55831" y="340839"/>
                        <a:pt x="64612" y="339552"/>
                      </a:cubicBezTo>
                      <a:close/>
                      <a:moveTo>
                        <a:pt x="142784" y="431"/>
                      </a:moveTo>
                      <a:cubicBezTo>
                        <a:pt x="151292" y="1541"/>
                        <a:pt x="160208" y="4806"/>
                        <a:pt x="169165" y="10415"/>
                      </a:cubicBezTo>
                      <a:cubicBezTo>
                        <a:pt x="191266" y="24144"/>
                        <a:pt x="211693" y="43566"/>
                        <a:pt x="228101" y="63993"/>
                      </a:cubicBezTo>
                      <a:cubicBezTo>
                        <a:pt x="257234" y="100493"/>
                        <a:pt x="285028" y="138667"/>
                        <a:pt x="310142" y="178181"/>
                      </a:cubicBezTo>
                      <a:cubicBezTo>
                        <a:pt x="364725" y="263571"/>
                        <a:pt x="430693" y="338246"/>
                        <a:pt x="504698" y="406893"/>
                      </a:cubicBezTo>
                      <a:cubicBezTo>
                        <a:pt x="558276" y="456787"/>
                        <a:pt x="611519" y="507352"/>
                        <a:pt x="656056" y="565953"/>
                      </a:cubicBezTo>
                      <a:cubicBezTo>
                        <a:pt x="709634" y="636274"/>
                        <a:pt x="748479" y="714967"/>
                        <a:pt x="787323" y="793660"/>
                      </a:cubicBezTo>
                      <a:cubicBezTo>
                        <a:pt x="818130" y="855945"/>
                        <a:pt x="847598" y="918899"/>
                        <a:pt x="879411" y="980514"/>
                      </a:cubicBezTo>
                      <a:cubicBezTo>
                        <a:pt x="899168" y="1019023"/>
                        <a:pt x="923613" y="1055524"/>
                        <a:pt x="956764" y="1083987"/>
                      </a:cubicBezTo>
                      <a:cubicBezTo>
                        <a:pt x="973507" y="1098721"/>
                        <a:pt x="994604" y="1108432"/>
                        <a:pt x="1014026" y="1119817"/>
                      </a:cubicBezTo>
                      <a:cubicBezTo>
                        <a:pt x="1017709" y="1121826"/>
                        <a:pt x="1023067" y="1120487"/>
                        <a:pt x="1027755" y="1120822"/>
                      </a:cubicBezTo>
                      <a:cubicBezTo>
                        <a:pt x="1026751" y="1115799"/>
                        <a:pt x="1027420" y="1110106"/>
                        <a:pt x="1024741" y="1106088"/>
                      </a:cubicBezTo>
                      <a:cubicBezTo>
                        <a:pt x="1016035" y="1092693"/>
                        <a:pt x="1006324" y="1079634"/>
                        <a:pt x="996613" y="1067244"/>
                      </a:cubicBezTo>
                      <a:cubicBezTo>
                        <a:pt x="937677" y="991900"/>
                        <a:pt x="894145" y="907848"/>
                        <a:pt x="857644" y="819779"/>
                      </a:cubicBezTo>
                      <a:cubicBezTo>
                        <a:pt x="825162" y="741421"/>
                        <a:pt x="791342" y="663398"/>
                        <a:pt x="737763" y="596760"/>
                      </a:cubicBezTo>
                      <a:cubicBezTo>
                        <a:pt x="694900" y="543517"/>
                        <a:pt x="648354" y="493622"/>
                        <a:pt x="602813" y="443058"/>
                      </a:cubicBezTo>
                      <a:cubicBezTo>
                        <a:pt x="537515" y="371062"/>
                        <a:pt x="470207" y="300406"/>
                        <a:pt x="405913" y="227406"/>
                      </a:cubicBezTo>
                      <a:cubicBezTo>
                        <a:pt x="380799" y="198943"/>
                        <a:pt x="360372" y="165791"/>
                        <a:pt x="340280" y="133310"/>
                      </a:cubicBezTo>
                      <a:cubicBezTo>
                        <a:pt x="325211" y="108865"/>
                        <a:pt x="328895" y="101163"/>
                        <a:pt x="353340" y="85424"/>
                      </a:cubicBezTo>
                      <a:cubicBezTo>
                        <a:pt x="356019" y="83750"/>
                        <a:pt x="358698" y="82075"/>
                        <a:pt x="361377" y="80736"/>
                      </a:cubicBezTo>
                      <a:cubicBezTo>
                        <a:pt x="381468" y="69016"/>
                        <a:pt x="399886" y="67007"/>
                        <a:pt x="419308" y="85089"/>
                      </a:cubicBezTo>
                      <a:cubicBezTo>
                        <a:pt x="467528" y="129626"/>
                        <a:pt x="516753" y="172823"/>
                        <a:pt x="566313" y="216021"/>
                      </a:cubicBezTo>
                      <a:lnTo>
                        <a:pt x="768570" y="391489"/>
                      </a:lnTo>
                      <a:cubicBezTo>
                        <a:pt x="822149" y="438370"/>
                        <a:pt x="873048" y="487595"/>
                        <a:pt x="909548" y="549879"/>
                      </a:cubicBezTo>
                      <a:cubicBezTo>
                        <a:pt x="941026" y="603123"/>
                        <a:pt x="961452" y="661054"/>
                        <a:pt x="980539" y="719655"/>
                      </a:cubicBezTo>
                      <a:cubicBezTo>
                        <a:pt x="1014361" y="823798"/>
                        <a:pt x="1060572" y="921913"/>
                        <a:pt x="1125870" y="1009982"/>
                      </a:cubicBezTo>
                      <a:cubicBezTo>
                        <a:pt x="1149980" y="1042799"/>
                        <a:pt x="1180453" y="1070927"/>
                        <a:pt x="1208246" y="1101065"/>
                      </a:cubicBezTo>
                      <a:cubicBezTo>
                        <a:pt x="1212600" y="1105753"/>
                        <a:pt x="1218962" y="1108097"/>
                        <a:pt x="1224320" y="1111446"/>
                      </a:cubicBezTo>
                      <a:cubicBezTo>
                        <a:pt x="1225324" y="1110441"/>
                        <a:pt x="1226664" y="1109437"/>
                        <a:pt x="1227669" y="1108432"/>
                      </a:cubicBezTo>
                      <a:cubicBezTo>
                        <a:pt x="1218962" y="1092359"/>
                        <a:pt x="1210591" y="1075950"/>
                        <a:pt x="1201214" y="1060212"/>
                      </a:cubicBezTo>
                      <a:cubicBezTo>
                        <a:pt x="1127879" y="935642"/>
                        <a:pt x="1063586" y="806720"/>
                        <a:pt x="1015030" y="670430"/>
                      </a:cubicBezTo>
                      <a:cubicBezTo>
                        <a:pt x="1006659" y="646655"/>
                        <a:pt x="998957" y="622210"/>
                        <a:pt x="993934" y="597430"/>
                      </a:cubicBezTo>
                      <a:cubicBezTo>
                        <a:pt x="992260" y="588054"/>
                        <a:pt x="996278" y="573655"/>
                        <a:pt x="1002975" y="567292"/>
                      </a:cubicBezTo>
                      <a:cubicBezTo>
                        <a:pt x="1021058" y="550884"/>
                        <a:pt x="1040815" y="535815"/>
                        <a:pt x="1061911" y="524095"/>
                      </a:cubicBezTo>
                      <a:cubicBezTo>
                        <a:pt x="1085686" y="511035"/>
                        <a:pt x="1102764" y="520411"/>
                        <a:pt x="1107453" y="547535"/>
                      </a:cubicBezTo>
                      <a:cubicBezTo>
                        <a:pt x="1111136" y="568967"/>
                        <a:pt x="1111136" y="591068"/>
                        <a:pt x="1114485" y="612499"/>
                      </a:cubicBezTo>
                      <a:cubicBezTo>
                        <a:pt x="1135246" y="751132"/>
                        <a:pt x="1174760" y="883068"/>
                        <a:pt x="1247760" y="1004289"/>
                      </a:cubicBezTo>
                      <a:cubicBezTo>
                        <a:pt x="1289953" y="1074276"/>
                        <a:pt x="1330472" y="1145937"/>
                        <a:pt x="1359605" y="1222955"/>
                      </a:cubicBezTo>
                      <a:cubicBezTo>
                        <a:pt x="1378022" y="1271510"/>
                        <a:pt x="1387733" y="1322075"/>
                        <a:pt x="1391082" y="1373979"/>
                      </a:cubicBezTo>
                      <a:cubicBezTo>
                        <a:pt x="1394096" y="1422534"/>
                        <a:pt x="1395100" y="1471424"/>
                        <a:pt x="1402467" y="1519309"/>
                      </a:cubicBezTo>
                      <a:cubicBezTo>
                        <a:pt x="1407490" y="1551791"/>
                        <a:pt x="1419545" y="1583603"/>
                        <a:pt x="1431935" y="1614410"/>
                      </a:cubicBezTo>
                      <a:cubicBezTo>
                        <a:pt x="1471449" y="1711856"/>
                        <a:pt x="1496229" y="1813319"/>
                        <a:pt x="1511298" y="1917127"/>
                      </a:cubicBezTo>
                      <a:cubicBezTo>
                        <a:pt x="1517995" y="1963003"/>
                        <a:pt x="1523688" y="2008879"/>
                        <a:pt x="1527706" y="2055091"/>
                      </a:cubicBezTo>
                      <a:cubicBezTo>
                        <a:pt x="1531390" y="2094939"/>
                        <a:pt x="1548802" y="2125077"/>
                        <a:pt x="1582624" y="2146508"/>
                      </a:cubicBezTo>
                      <a:cubicBezTo>
                        <a:pt x="1598698" y="2156554"/>
                        <a:pt x="1614436" y="2167270"/>
                        <a:pt x="1632518" y="2178990"/>
                      </a:cubicBezTo>
                      <a:cubicBezTo>
                        <a:pt x="1615776" y="2197742"/>
                        <a:pt x="1601376" y="2215155"/>
                        <a:pt x="1585972" y="2231564"/>
                      </a:cubicBezTo>
                      <a:cubicBezTo>
                        <a:pt x="1472454" y="2352114"/>
                        <a:pt x="1384385" y="2488739"/>
                        <a:pt x="1322435" y="2642106"/>
                      </a:cubicBezTo>
                      <a:cubicBezTo>
                        <a:pt x="1310380" y="2671909"/>
                        <a:pt x="1302008" y="2702717"/>
                        <a:pt x="1291627" y="2732854"/>
                      </a:cubicBezTo>
                      <a:cubicBezTo>
                        <a:pt x="1288614" y="2741226"/>
                        <a:pt x="1285265" y="2749597"/>
                        <a:pt x="1281581" y="2757634"/>
                      </a:cubicBezTo>
                      <a:cubicBezTo>
                        <a:pt x="1273880" y="2774377"/>
                        <a:pt x="1267852" y="2775047"/>
                        <a:pt x="1257136" y="2759643"/>
                      </a:cubicBezTo>
                      <a:cubicBezTo>
                        <a:pt x="1243072" y="2739551"/>
                        <a:pt x="1230682" y="2718120"/>
                        <a:pt x="1215613" y="2699033"/>
                      </a:cubicBezTo>
                      <a:cubicBezTo>
                        <a:pt x="1191838" y="2668561"/>
                        <a:pt x="1166389" y="2639093"/>
                        <a:pt x="1141609" y="2609290"/>
                      </a:cubicBezTo>
                      <a:cubicBezTo>
                        <a:pt x="1112141" y="2574129"/>
                        <a:pt x="1074636" y="2549014"/>
                        <a:pt x="1036127" y="2525239"/>
                      </a:cubicBezTo>
                      <a:cubicBezTo>
                        <a:pt x="841236" y="2405692"/>
                        <a:pt x="705951" y="2234242"/>
                        <a:pt x="602813" y="2033659"/>
                      </a:cubicBezTo>
                      <a:cubicBezTo>
                        <a:pt x="560620" y="1951618"/>
                        <a:pt x="534836" y="1863549"/>
                        <a:pt x="512735" y="1774475"/>
                      </a:cubicBezTo>
                      <a:cubicBezTo>
                        <a:pt x="471547" y="1608048"/>
                        <a:pt x="407588" y="1449658"/>
                        <a:pt x="346308" y="1290263"/>
                      </a:cubicBezTo>
                      <a:cubicBezTo>
                        <a:pt x="301436" y="1174065"/>
                        <a:pt x="254711" y="1045619"/>
                        <a:pt x="217385" y="939660"/>
                      </a:cubicBezTo>
                      <a:cubicBezTo>
                        <a:pt x="198722" y="886681"/>
                        <a:pt x="180405" y="839003"/>
                        <a:pt x="164034" y="792764"/>
                      </a:cubicBezTo>
                      <a:lnTo>
                        <a:pt x="123569" y="658549"/>
                      </a:lnTo>
                      <a:lnTo>
                        <a:pt x="133251" y="656786"/>
                      </a:lnTo>
                      <a:lnTo>
                        <a:pt x="124153" y="606808"/>
                      </a:lnTo>
                      <a:lnTo>
                        <a:pt x="138135" y="562158"/>
                      </a:lnTo>
                      <a:cubicBezTo>
                        <a:pt x="148851" y="543071"/>
                        <a:pt x="177187" y="554717"/>
                        <a:pt x="193967" y="571423"/>
                      </a:cubicBezTo>
                      <a:cubicBezTo>
                        <a:pt x="210747" y="588129"/>
                        <a:pt x="213092" y="613802"/>
                        <a:pt x="238817" y="662394"/>
                      </a:cubicBezTo>
                      <a:cubicBezTo>
                        <a:pt x="264542" y="710986"/>
                        <a:pt x="317442" y="804740"/>
                        <a:pt x="348317" y="862977"/>
                      </a:cubicBezTo>
                      <a:cubicBezTo>
                        <a:pt x="379191" y="921213"/>
                        <a:pt x="404640" y="961248"/>
                        <a:pt x="424063" y="1011812"/>
                      </a:cubicBezTo>
                      <a:cubicBezTo>
                        <a:pt x="460897" y="1107248"/>
                        <a:pt x="493982" y="1197171"/>
                        <a:pt x="566313" y="1270506"/>
                      </a:cubicBezTo>
                      <a:cubicBezTo>
                        <a:pt x="574015" y="1278208"/>
                        <a:pt x="583056" y="1284235"/>
                        <a:pt x="591763" y="1290932"/>
                      </a:cubicBezTo>
                      <a:cubicBezTo>
                        <a:pt x="593102" y="1289928"/>
                        <a:pt x="594441" y="1288923"/>
                        <a:pt x="596116" y="1288254"/>
                      </a:cubicBezTo>
                      <a:cubicBezTo>
                        <a:pt x="594441" y="1282226"/>
                        <a:pt x="593102" y="1276198"/>
                        <a:pt x="590423" y="1270506"/>
                      </a:cubicBezTo>
                      <a:cubicBezTo>
                        <a:pt x="559951" y="1206212"/>
                        <a:pt x="528473" y="1142253"/>
                        <a:pt x="499005" y="1077290"/>
                      </a:cubicBezTo>
                      <a:cubicBezTo>
                        <a:pt x="459492" y="990225"/>
                        <a:pt x="422657" y="901821"/>
                        <a:pt x="382808" y="814756"/>
                      </a:cubicBezTo>
                      <a:cubicBezTo>
                        <a:pt x="341620" y="724678"/>
                        <a:pt x="296413" y="636944"/>
                        <a:pt x="239151" y="555572"/>
                      </a:cubicBezTo>
                      <a:cubicBezTo>
                        <a:pt x="220399" y="529118"/>
                        <a:pt x="198968" y="506012"/>
                        <a:pt x="165147" y="500320"/>
                      </a:cubicBezTo>
                      <a:cubicBezTo>
                        <a:pt x="139363" y="496134"/>
                        <a:pt x="122201" y="497808"/>
                        <a:pt x="110104" y="505301"/>
                      </a:cubicBezTo>
                      <a:lnTo>
                        <a:pt x="106388" y="509219"/>
                      </a:lnTo>
                      <a:lnTo>
                        <a:pt x="97427" y="459995"/>
                      </a:lnTo>
                      <a:lnTo>
                        <a:pt x="89674" y="461407"/>
                      </a:lnTo>
                      <a:cubicBezTo>
                        <a:pt x="89605" y="451719"/>
                        <a:pt x="89537" y="442030"/>
                        <a:pt x="89468" y="432342"/>
                      </a:cubicBezTo>
                      <a:cubicBezTo>
                        <a:pt x="83440" y="374746"/>
                        <a:pt x="76408" y="317484"/>
                        <a:pt x="69711" y="259888"/>
                      </a:cubicBezTo>
                      <a:cubicBezTo>
                        <a:pt x="68706" y="251516"/>
                        <a:pt x="67367" y="243145"/>
                        <a:pt x="67032" y="234773"/>
                      </a:cubicBezTo>
                      <a:cubicBezTo>
                        <a:pt x="66027" y="214681"/>
                        <a:pt x="75738" y="206310"/>
                        <a:pt x="95160" y="210663"/>
                      </a:cubicBezTo>
                      <a:cubicBezTo>
                        <a:pt x="127307" y="218030"/>
                        <a:pt x="156105" y="231759"/>
                        <a:pt x="177202" y="257879"/>
                      </a:cubicBezTo>
                      <a:cubicBezTo>
                        <a:pt x="195284" y="280315"/>
                        <a:pt x="212028" y="304090"/>
                        <a:pt x="227766" y="328200"/>
                      </a:cubicBezTo>
                      <a:cubicBezTo>
                        <a:pt x="267280" y="388475"/>
                        <a:pt x="303780" y="451095"/>
                        <a:pt x="345973" y="509361"/>
                      </a:cubicBezTo>
                      <a:cubicBezTo>
                        <a:pt x="379459" y="555572"/>
                        <a:pt x="418638" y="597430"/>
                        <a:pt x="456813" y="639958"/>
                      </a:cubicBezTo>
                      <a:cubicBezTo>
                        <a:pt x="543207" y="737068"/>
                        <a:pt x="600469" y="850587"/>
                        <a:pt x="648354" y="970133"/>
                      </a:cubicBezTo>
                      <a:cubicBezTo>
                        <a:pt x="675144" y="1037441"/>
                        <a:pt x="708295" y="1102070"/>
                        <a:pt x="739102" y="1167703"/>
                      </a:cubicBezTo>
                      <a:cubicBezTo>
                        <a:pt x="744460" y="1178753"/>
                        <a:pt x="753502" y="1187795"/>
                        <a:pt x="760534" y="1197841"/>
                      </a:cubicBezTo>
                      <a:cubicBezTo>
                        <a:pt x="762208" y="1197171"/>
                        <a:pt x="763547" y="1196166"/>
                        <a:pt x="765222" y="1195496"/>
                      </a:cubicBezTo>
                      <a:cubicBezTo>
                        <a:pt x="764217" y="1190139"/>
                        <a:pt x="764217" y="1184446"/>
                        <a:pt x="762543" y="1179423"/>
                      </a:cubicBezTo>
                      <a:cubicBezTo>
                        <a:pt x="726712" y="1062556"/>
                        <a:pt x="691887" y="945018"/>
                        <a:pt x="646010" y="831499"/>
                      </a:cubicBezTo>
                      <a:cubicBezTo>
                        <a:pt x="612189" y="748453"/>
                        <a:pt x="561960" y="675788"/>
                        <a:pt x="505703" y="606806"/>
                      </a:cubicBezTo>
                      <a:cubicBezTo>
                        <a:pt x="446097" y="533471"/>
                        <a:pt x="387161" y="459466"/>
                        <a:pt x="330904" y="383452"/>
                      </a:cubicBezTo>
                      <a:cubicBezTo>
                        <a:pt x="302106" y="344608"/>
                        <a:pt x="278665" y="301746"/>
                        <a:pt x="253551" y="259888"/>
                      </a:cubicBezTo>
                      <a:cubicBezTo>
                        <a:pt x="217385" y="199947"/>
                        <a:pt x="166486" y="162108"/>
                        <a:pt x="96500" y="150722"/>
                      </a:cubicBezTo>
                      <a:cubicBezTo>
                        <a:pt x="76073" y="147374"/>
                        <a:pt x="73059" y="143355"/>
                        <a:pt x="75068" y="122594"/>
                      </a:cubicBezTo>
                      <a:cubicBezTo>
                        <a:pt x="77747" y="96140"/>
                        <a:pt x="80091" y="69351"/>
                        <a:pt x="87124" y="43566"/>
                      </a:cubicBezTo>
                      <a:cubicBezTo>
                        <a:pt x="95412" y="13177"/>
                        <a:pt x="117261" y="-2896"/>
                        <a:pt x="142784" y="431"/>
                      </a:cubicBezTo>
                      <a:close/>
                    </a:path>
                  </a:pathLst>
                </a:custGeom>
                <a:solidFill>
                  <a:schemeClr val="bg1"/>
                </a:solidFill>
                <a:ln w="6686" cap="flat">
                  <a:noFill/>
                  <a:prstDash val="solid"/>
                  <a:miter/>
                </a:ln>
              </p:spPr>
              <p:txBody>
                <a:bodyPr rtlCol="0" anchor="ctr"/>
                <a:lstStyle/>
                <a:p>
                  <a:endParaRPr lang="en-US" dirty="0">
                    <a:solidFill>
                      <a:prstClr val="black"/>
                    </a:solidFill>
                  </a:endParaRPr>
                </a:p>
              </p:txBody>
            </p:sp>
            <p:sp>
              <p:nvSpPr>
                <p:cNvPr id="94" name="Freeform: Shape 93">
                  <a:extLst>
                    <a:ext uri="{FF2B5EF4-FFF2-40B4-BE49-F238E27FC236}">
                      <a16:creationId xmlns:a16="http://schemas.microsoft.com/office/drawing/2014/main" id="{C4A84574-158F-485F-9DCD-F61CB97E76AC}"/>
                    </a:ext>
                  </a:extLst>
                </p:cNvPr>
                <p:cNvSpPr/>
                <p:nvPr/>
              </p:nvSpPr>
              <p:spPr>
                <a:xfrm>
                  <a:off x="8636722" y="2780136"/>
                  <a:ext cx="994544" cy="2220144"/>
                </a:xfrm>
                <a:custGeom>
                  <a:avLst/>
                  <a:gdLst>
                    <a:gd name="connsiteX0" fmla="*/ 307071 w 1989088"/>
                    <a:gd name="connsiteY0" fmla="*/ 835819 h 4440287"/>
                    <a:gd name="connsiteX1" fmla="*/ 301043 w 1989088"/>
                    <a:gd name="connsiteY1" fmla="*/ 870645 h 4440287"/>
                    <a:gd name="connsiteX2" fmla="*/ 362658 w 1989088"/>
                    <a:gd name="connsiteY2" fmla="*/ 1147242 h 4440287"/>
                    <a:gd name="connsiteX3" fmla="*/ 534108 w 1989088"/>
                    <a:gd name="connsiteY3" fmla="*/ 1479426 h 4440287"/>
                    <a:gd name="connsiteX4" fmla="*/ 637246 w 1989088"/>
                    <a:gd name="connsiteY4" fmla="*/ 1687711 h 4440287"/>
                    <a:gd name="connsiteX5" fmla="*/ 635237 w 1989088"/>
                    <a:gd name="connsiteY5" fmla="*/ 1717849 h 4440287"/>
                    <a:gd name="connsiteX6" fmla="*/ 552191 w 1989088"/>
                    <a:gd name="connsiteY6" fmla="*/ 1861170 h 4440287"/>
                    <a:gd name="connsiteX7" fmla="*/ 536787 w 1989088"/>
                    <a:gd name="connsiteY7" fmla="*/ 1911400 h 4440287"/>
                    <a:gd name="connsiteX8" fmla="*/ 546163 w 1989088"/>
                    <a:gd name="connsiteY8" fmla="*/ 1917427 h 4440287"/>
                    <a:gd name="connsiteX9" fmla="*/ 589026 w 1989088"/>
                    <a:gd name="connsiteY9" fmla="*/ 1893317 h 4440287"/>
                    <a:gd name="connsiteX10" fmla="*/ 736365 w 1989088"/>
                    <a:gd name="connsiteY10" fmla="*/ 1806253 h 4440287"/>
                    <a:gd name="connsiteX11" fmla="*/ 753109 w 1989088"/>
                    <a:gd name="connsiteY11" fmla="*/ 1798216 h 4440287"/>
                    <a:gd name="connsiteX12" fmla="*/ 845531 w 1989088"/>
                    <a:gd name="connsiteY12" fmla="*/ 1840409 h 4440287"/>
                    <a:gd name="connsiteX13" fmla="*/ 934605 w 1989088"/>
                    <a:gd name="connsiteY13" fmla="*/ 2214116 h 4440287"/>
                    <a:gd name="connsiteX14" fmla="*/ 1564148 w 1989088"/>
                    <a:gd name="connsiteY14" fmla="*/ 3406229 h 4440287"/>
                    <a:gd name="connsiteX15" fmla="*/ 1902360 w 1989088"/>
                    <a:gd name="connsiteY15" fmla="*/ 3692872 h 4440287"/>
                    <a:gd name="connsiteX16" fmla="*/ 1966653 w 1989088"/>
                    <a:gd name="connsiteY16" fmla="*/ 3744441 h 4440287"/>
                    <a:gd name="connsiteX17" fmla="*/ 1990094 w 1989088"/>
                    <a:gd name="connsiteY17" fmla="*/ 3832175 h 4440287"/>
                    <a:gd name="connsiteX18" fmla="*/ 1828690 w 1989088"/>
                    <a:gd name="connsiteY18" fmla="*/ 4127525 h 4440287"/>
                    <a:gd name="connsiteX19" fmla="*/ 1456322 w 1989088"/>
                    <a:gd name="connsiteY19" fmla="*/ 4408810 h 4440287"/>
                    <a:gd name="connsiteX20" fmla="*/ 1126146 w 1989088"/>
                    <a:gd name="connsiteY20" fmla="*/ 4425553 h 4440287"/>
                    <a:gd name="connsiteX21" fmla="*/ 928577 w 1989088"/>
                    <a:gd name="connsiteY21" fmla="*/ 4234011 h 4440287"/>
                    <a:gd name="connsiteX22" fmla="*/ 941971 w 1989088"/>
                    <a:gd name="connsiteY22" fmla="*/ 3826818 h 4440287"/>
                    <a:gd name="connsiteX23" fmla="*/ 978806 w 1989088"/>
                    <a:gd name="connsiteY23" fmla="*/ 3617863 h 4440287"/>
                    <a:gd name="connsiteX24" fmla="*/ 951348 w 1989088"/>
                    <a:gd name="connsiteY24" fmla="*/ 3457798 h 4440287"/>
                    <a:gd name="connsiteX25" fmla="*/ 855577 w 1989088"/>
                    <a:gd name="connsiteY25" fmla="*/ 3286348 h 4440287"/>
                    <a:gd name="connsiteX26" fmla="*/ 631888 w 1989088"/>
                    <a:gd name="connsiteY26" fmla="*/ 2910632 h 4440287"/>
                    <a:gd name="connsiteX27" fmla="*/ 426282 w 1989088"/>
                    <a:gd name="connsiteY27" fmla="*/ 2366814 h 4440287"/>
                    <a:gd name="connsiteX28" fmla="*/ 367346 w 1989088"/>
                    <a:gd name="connsiteY28" fmla="*/ 2060749 h 4440287"/>
                    <a:gd name="connsiteX29" fmla="*/ 96776 w 1989088"/>
                    <a:gd name="connsiteY29" fmla="*/ 1364233 h 4440287"/>
                    <a:gd name="connsiteX30" fmla="*/ 336 w 1989088"/>
                    <a:gd name="connsiteY30" fmla="*/ 1065535 h 4440287"/>
                    <a:gd name="connsiteX31" fmla="*/ 48556 w 1989088"/>
                    <a:gd name="connsiteY31" fmla="*/ 592708 h 4440287"/>
                    <a:gd name="connsiteX32" fmla="*/ 124235 w 1989088"/>
                    <a:gd name="connsiteY32" fmla="*/ 169441 h 4440287"/>
                    <a:gd name="connsiteX33" fmla="*/ 151694 w 1989088"/>
                    <a:gd name="connsiteY33" fmla="*/ 41523 h 4440287"/>
                    <a:gd name="connsiteX34" fmla="*/ 168437 w 1989088"/>
                    <a:gd name="connsiteY34" fmla="*/ 0 h 4440287"/>
                    <a:gd name="connsiteX35" fmla="*/ 181832 w 1989088"/>
                    <a:gd name="connsiteY35" fmla="*/ 22771 h 4440287"/>
                    <a:gd name="connsiteX36" fmla="*/ 462447 w 1989088"/>
                    <a:gd name="connsiteY36" fmla="*/ 818406 h 4440287"/>
                    <a:gd name="connsiteX37" fmla="*/ 697521 w 1989088"/>
                    <a:gd name="connsiteY37" fmla="*/ 1420490 h 4440287"/>
                    <a:gd name="connsiteX38" fmla="*/ 767843 w 1989088"/>
                    <a:gd name="connsiteY38" fmla="*/ 1596628 h 4440287"/>
                    <a:gd name="connsiteX39" fmla="*/ 761815 w 1989088"/>
                    <a:gd name="connsiteY39" fmla="*/ 1654894 h 4440287"/>
                    <a:gd name="connsiteX40" fmla="*/ 715604 w 1989088"/>
                    <a:gd name="connsiteY40" fmla="*/ 1624757 h 4440287"/>
                    <a:gd name="connsiteX41" fmla="*/ 495264 w 1989088"/>
                    <a:gd name="connsiteY41" fmla="*/ 1234306 h 4440287"/>
                    <a:gd name="connsiteX42" fmla="*/ 349263 w 1989088"/>
                    <a:gd name="connsiteY42" fmla="*/ 890736 h 4440287"/>
                    <a:gd name="connsiteX43" fmla="*/ 319126 w 1989088"/>
                    <a:gd name="connsiteY43" fmla="*/ 833810 h 4440287"/>
                    <a:gd name="connsiteX44" fmla="*/ 307071 w 1989088"/>
                    <a:gd name="connsiteY44" fmla="*/ 835819 h 444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89088" h="4440287">
                      <a:moveTo>
                        <a:pt x="307071" y="835819"/>
                      </a:moveTo>
                      <a:cubicBezTo>
                        <a:pt x="305061" y="847204"/>
                        <a:pt x="301713" y="859259"/>
                        <a:pt x="301043" y="870645"/>
                      </a:cubicBezTo>
                      <a:cubicBezTo>
                        <a:pt x="295685" y="968425"/>
                        <a:pt x="321805" y="1060847"/>
                        <a:pt x="362658" y="1147242"/>
                      </a:cubicBezTo>
                      <a:cubicBezTo>
                        <a:pt x="415566" y="1259756"/>
                        <a:pt x="477181" y="1368921"/>
                        <a:pt x="534108" y="1479426"/>
                      </a:cubicBezTo>
                      <a:cubicBezTo>
                        <a:pt x="569603" y="1548408"/>
                        <a:pt x="603759" y="1618059"/>
                        <a:pt x="637246" y="1687711"/>
                      </a:cubicBezTo>
                      <a:cubicBezTo>
                        <a:pt x="641264" y="1695748"/>
                        <a:pt x="639925" y="1709812"/>
                        <a:pt x="635237" y="1717849"/>
                      </a:cubicBezTo>
                      <a:cubicBezTo>
                        <a:pt x="608448" y="1766069"/>
                        <a:pt x="578310" y="1812950"/>
                        <a:pt x="552191" y="1861170"/>
                      </a:cubicBezTo>
                      <a:cubicBezTo>
                        <a:pt x="544154" y="1875904"/>
                        <a:pt x="541475" y="1894656"/>
                        <a:pt x="536787" y="1911400"/>
                      </a:cubicBezTo>
                      <a:cubicBezTo>
                        <a:pt x="540135" y="1913409"/>
                        <a:pt x="542814" y="1915418"/>
                        <a:pt x="546163" y="1917427"/>
                      </a:cubicBezTo>
                      <a:cubicBezTo>
                        <a:pt x="560227" y="1909391"/>
                        <a:pt x="574961" y="1902024"/>
                        <a:pt x="589026" y="1893317"/>
                      </a:cubicBezTo>
                      <a:cubicBezTo>
                        <a:pt x="637916" y="1864519"/>
                        <a:pt x="686806" y="1835051"/>
                        <a:pt x="736365" y="1806253"/>
                      </a:cubicBezTo>
                      <a:cubicBezTo>
                        <a:pt x="741723" y="1802904"/>
                        <a:pt x="747751" y="1800225"/>
                        <a:pt x="753109" y="1798216"/>
                      </a:cubicBezTo>
                      <a:cubicBezTo>
                        <a:pt x="814723" y="1770757"/>
                        <a:pt x="828788" y="1774775"/>
                        <a:pt x="845531" y="1840409"/>
                      </a:cubicBezTo>
                      <a:cubicBezTo>
                        <a:pt x="877008" y="1964308"/>
                        <a:pt x="903797" y="2089547"/>
                        <a:pt x="934605" y="2214116"/>
                      </a:cubicBezTo>
                      <a:cubicBezTo>
                        <a:pt x="1046449" y="2663503"/>
                        <a:pt x="1249376" y="3064669"/>
                        <a:pt x="1564148" y="3406229"/>
                      </a:cubicBezTo>
                      <a:cubicBezTo>
                        <a:pt x="1665276" y="3516065"/>
                        <a:pt x="1779130" y="3609827"/>
                        <a:pt x="1902360" y="3692872"/>
                      </a:cubicBezTo>
                      <a:cubicBezTo>
                        <a:pt x="1925130" y="3708276"/>
                        <a:pt x="1947231" y="3725689"/>
                        <a:pt x="1966653" y="3744441"/>
                      </a:cubicBezTo>
                      <a:cubicBezTo>
                        <a:pt x="1992103" y="3767882"/>
                        <a:pt x="2000809" y="3798020"/>
                        <a:pt x="1990094" y="3832175"/>
                      </a:cubicBezTo>
                      <a:cubicBezTo>
                        <a:pt x="1956607" y="3942011"/>
                        <a:pt x="1903699" y="4041130"/>
                        <a:pt x="1828690" y="4127525"/>
                      </a:cubicBezTo>
                      <a:cubicBezTo>
                        <a:pt x="1724882" y="4248076"/>
                        <a:pt x="1605670" y="4348535"/>
                        <a:pt x="1456322" y="4408810"/>
                      </a:cubicBezTo>
                      <a:cubicBezTo>
                        <a:pt x="1348496" y="4452343"/>
                        <a:pt x="1235982" y="4458370"/>
                        <a:pt x="1126146" y="4425553"/>
                      </a:cubicBezTo>
                      <a:cubicBezTo>
                        <a:pt x="1031045" y="4397425"/>
                        <a:pt x="967421" y="4324425"/>
                        <a:pt x="928577" y="4234011"/>
                      </a:cubicBezTo>
                      <a:cubicBezTo>
                        <a:pt x="870311" y="4096717"/>
                        <a:pt x="870311" y="3959423"/>
                        <a:pt x="941971" y="3826818"/>
                      </a:cubicBezTo>
                      <a:cubicBezTo>
                        <a:pt x="978137" y="3759845"/>
                        <a:pt x="988852" y="3690863"/>
                        <a:pt x="978806" y="3617863"/>
                      </a:cubicBezTo>
                      <a:cubicBezTo>
                        <a:pt x="971439" y="3564285"/>
                        <a:pt x="965412" y="3510037"/>
                        <a:pt x="951348" y="3457798"/>
                      </a:cubicBezTo>
                      <a:cubicBezTo>
                        <a:pt x="934605" y="3392835"/>
                        <a:pt x="897770" y="3336578"/>
                        <a:pt x="855577" y="3286348"/>
                      </a:cubicBezTo>
                      <a:cubicBezTo>
                        <a:pt x="761145" y="3172495"/>
                        <a:pt x="693503" y="3043238"/>
                        <a:pt x="631888" y="2910632"/>
                      </a:cubicBezTo>
                      <a:cubicBezTo>
                        <a:pt x="550181" y="2734494"/>
                        <a:pt x="476511" y="2555007"/>
                        <a:pt x="426282" y="2366814"/>
                      </a:cubicBezTo>
                      <a:cubicBezTo>
                        <a:pt x="399493" y="2266355"/>
                        <a:pt x="376722" y="2163887"/>
                        <a:pt x="367346" y="2060749"/>
                      </a:cubicBezTo>
                      <a:cubicBezTo>
                        <a:pt x="343906" y="1801565"/>
                        <a:pt x="262869" y="1566490"/>
                        <a:pt x="96776" y="1364233"/>
                      </a:cubicBezTo>
                      <a:cubicBezTo>
                        <a:pt x="24446" y="1276499"/>
                        <a:pt x="3015" y="1174700"/>
                        <a:pt x="336" y="1065535"/>
                      </a:cubicBezTo>
                      <a:cubicBezTo>
                        <a:pt x="-3013" y="906140"/>
                        <a:pt x="19088" y="749424"/>
                        <a:pt x="48556" y="592708"/>
                      </a:cubicBezTo>
                      <a:cubicBezTo>
                        <a:pt x="75345" y="452065"/>
                        <a:pt x="98786" y="310753"/>
                        <a:pt x="124235" y="169441"/>
                      </a:cubicBezTo>
                      <a:cubicBezTo>
                        <a:pt x="132272" y="126578"/>
                        <a:pt x="141648" y="84386"/>
                        <a:pt x="151694" y="41523"/>
                      </a:cubicBezTo>
                      <a:cubicBezTo>
                        <a:pt x="154373" y="28798"/>
                        <a:pt x="161740" y="17413"/>
                        <a:pt x="168437" y="0"/>
                      </a:cubicBezTo>
                      <a:cubicBezTo>
                        <a:pt x="175134" y="11385"/>
                        <a:pt x="179823" y="16743"/>
                        <a:pt x="181832" y="22771"/>
                      </a:cubicBezTo>
                      <a:cubicBezTo>
                        <a:pt x="274924" y="287982"/>
                        <a:pt x="365337" y="554534"/>
                        <a:pt x="462447" y="818406"/>
                      </a:cubicBezTo>
                      <a:cubicBezTo>
                        <a:pt x="536787" y="1020663"/>
                        <a:pt x="618494" y="1219572"/>
                        <a:pt x="697521" y="1420490"/>
                      </a:cubicBezTo>
                      <a:cubicBezTo>
                        <a:pt x="720292" y="1479426"/>
                        <a:pt x="745072" y="1537023"/>
                        <a:pt x="767843" y="1596628"/>
                      </a:cubicBezTo>
                      <a:cubicBezTo>
                        <a:pt x="775210" y="1616050"/>
                        <a:pt x="784586" y="1642170"/>
                        <a:pt x="761815" y="1654894"/>
                      </a:cubicBezTo>
                      <a:cubicBezTo>
                        <a:pt x="737035" y="1667619"/>
                        <a:pt x="726989" y="1640160"/>
                        <a:pt x="715604" y="1624757"/>
                      </a:cubicBezTo>
                      <a:cubicBezTo>
                        <a:pt x="628539" y="1502197"/>
                        <a:pt x="558888" y="1369591"/>
                        <a:pt x="495264" y="1234306"/>
                      </a:cubicBezTo>
                      <a:cubicBezTo>
                        <a:pt x="442355" y="1121792"/>
                        <a:pt x="398153" y="1005260"/>
                        <a:pt x="349263" y="890736"/>
                      </a:cubicBezTo>
                      <a:cubicBezTo>
                        <a:pt x="340557" y="871314"/>
                        <a:pt x="329172" y="852562"/>
                        <a:pt x="319126" y="833810"/>
                      </a:cubicBezTo>
                      <a:cubicBezTo>
                        <a:pt x="315777" y="834479"/>
                        <a:pt x="311759" y="835149"/>
                        <a:pt x="307071" y="835819"/>
                      </a:cubicBezTo>
                      <a:close/>
                    </a:path>
                  </a:pathLst>
                </a:custGeom>
                <a:solidFill>
                  <a:schemeClr val="bg1"/>
                </a:solidFill>
                <a:ln w="6686" cap="flat">
                  <a:noFill/>
                  <a:prstDash val="solid"/>
                  <a:miter/>
                </a:ln>
              </p:spPr>
              <p:txBody>
                <a:bodyPr rtlCol="0" anchor="ctr"/>
                <a:lstStyle/>
                <a:p>
                  <a:endParaRPr lang="en-US">
                    <a:solidFill>
                      <a:prstClr val="black"/>
                    </a:solidFill>
                  </a:endParaRPr>
                </a:p>
              </p:txBody>
            </p:sp>
            <p:sp>
              <p:nvSpPr>
                <p:cNvPr id="95" name="Freeform: Shape 94">
                  <a:extLst>
                    <a:ext uri="{FF2B5EF4-FFF2-40B4-BE49-F238E27FC236}">
                      <a16:creationId xmlns:a16="http://schemas.microsoft.com/office/drawing/2014/main" id="{B9F2C68B-54CE-4DFC-A53C-4241E4F4AEEF}"/>
                    </a:ext>
                  </a:extLst>
                </p:cNvPr>
                <p:cNvSpPr/>
                <p:nvPr/>
              </p:nvSpPr>
              <p:spPr>
                <a:xfrm>
                  <a:off x="8581302" y="2038601"/>
                  <a:ext cx="2210098" cy="3429001"/>
                </a:xfrm>
                <a:custGeom>
                  <a:avLst/>
                  <a:gdLst>
                    <a:gd name="connsiteX0" fmla="*/ 3916561 w 4420195"/>
                    <a:gd name="connsiteY0" fmla="*/ 4367582 h 6858000"/>
                    <a:gd name="connsiteX1" fmla="*/ 3585717 w 4420195"/>
                    <a:gd name="connsiteY1" fmla="*/ 4378968 h 6858000"/>
                    <a:gd name="connsiteX2" fmla="*/ 3414266 w 4420195"/>
                    <a:gd name="connsiteY2" fmla="*/ 4360885 h 6858000"/>
                    <a:gd name="connsiteX3" fmla="*/ 3394175 w 4420195"/>
                    <a:gd name="connsiteY3" fmla="*/ 4347490 h 6858000"/>
                    <a:gd name="connsiteX4" fmla="*/ 3275633 w 4420195"/>
                    <a:gd name="connsiteY4" fmla="*/ 4173361 h 6858000"/>
                    <a:gd name="connsiteX5" fmla="*/ 3226743 w 4420195"/>
                    <a:gd name="connsiteY5" fmla="*/ 3900113 h 6858000"/>
                    <a:gd name="connsiteX6" fmla="*/ 3107532 w 4420195"/>
                    <a:gd name="connsiteY6" fmla="*/ 3341561 h 6858000"/>
                    <a:gd name="connsiteX7" fmla="*/ 3022476 w 4420195"/>
                    <a:gd name="connsiteY7" fmla="*/ 2869404 h 6858000"/>
                    <a:gd name="connsiteX8" fmla="*/ 2966219 w 4420195"/>
                    <a:gd name="connsiteY8" fmla="*/ 2568027 h 6858000"/>
                    <a:gd name="connsiteX9" fmla="*/ 2780035 w 4420195"/>
                    <a:gd name="connsiteY9" fmla="*/ 2172219 h 6858000"/>
                    <a:gd name="connsiteX10" fmla="*/ 2546301 w 4420195"/>
                    <a:gd name="connsiteY10" fmla="*/ 1704080 h 6858000"/>
                    <a:gd name="connsiteX11" fmla="*/ 2406998 w 4420195"/>
                    <a:gd name="connsiteY11" fmla="*/ 1124766 h 6858000"/>
                    <a:gd name="connsiteX12" fmla="*/ 2329309 w 4420195"/>
                    <a:gd name="connsiteY12" fmla="*/ 1055784 h 6858000"/>
                    <a:gd name="connsiteX13" fmla="*/ 2127052 w 4420195"/>
                    <a:gd name="connsiteY13" fmla="*/ 1144858 h 6858000"/>
                    <a:gd name="connsiteX14" fmla="*/ 2013868 w 4420195"/>
                    <a:gd name="connsiteY14" fmla="*/ 1131463 h 6858000"/>
                    <a:gd name="connsiteX15" fmla="*/ 2012529 w 4420195"/>
                    <a:gd name="connsiteY15" fmla="*/ 1129454 h 6858000"/>
                    <a:gd name="connsiteX16" fmla="*/ 1796207 w 4420195"/>
                    <a:gd name="connsiteY16" fmla="*/ 870270 h 6858000"/>
                    <a:gd name="connsiteX17" fmla="*/ 1123132 w 4420195"/>
                    <a:gd name="connsiteY17" fmla="*/ 281580 h 6858000"/>
                    <a:gd name="connsiteX18" fmla="*/ 924893 w 4420195"/>
                    <a:gd name="connsiteY18" fmla="*/ 158351 h 6858000"/>
                    <a:gd name="connsiteX19" fmla="*/ 760809 w 4420195"/>
                    <a:gd name="connsiteY19" fmla="*/ 204562 h 6858000"/>
                    <a:gd name="connsiteX20" fmla="*/ 748085 w 4420195"/>
                    <a:gd name="connsiteY20" fmla="*/ 217956 h 6858000"/>
                    <a:gd name="connsiteX21" fmla="*/ 705892 w 4420195"/>
                    <a:gd name="connsiteY21" fmla="*/ 219296 h 6858000"/>
                    <a:gd name="connsiteX22" fmla="*/ 612130 w 4420195"/>
                    <a:gd name="connsiteY22" fmla="*/ 123525 h 6858000"/>
                    <a:gd name="connsiteX23" fmla="*/ 511671 w 4420195"/>
                    <a:gd name="connsiteY23" fmla="*/ 31772 h 6858000"/>
                    <a:gd name="connsiteX24" fmla="*/ 230386 w 4420195"/>
                    <a:gd name="connsiteY24" fmla="*/ 134910 h 6858000"/>
                    <a:gd name="connsiteX25" fmla="*/ 212973 w 4420195"/>
                    <a:gd name="connsiteY25" fmla="*/ 317746 h 6858000"/>
                    <a:gd name="connsiteX26" fmla="*/ 184175 w 4420195"/>
                    <a:gd name="connsiteY26" fmla="*/ 451691 h 6858000"/>
                    <a:gd name="connsiteX27" fmla="*/ 145331 w 4420195"/>
                    <a:gd name="connsiteY27" fmla="*/ 578939 h 6858000"/>
                    <a:gd name="connsiteX28" fmla="*/ 163413 w 4420195"/>
                    <a:gd name="connsiteY28" fmla="*/ 726949 h 6858000"/>
                    <a:gd name="connsiteX29" fmla="*/ 150019 w 4420195"/>
                    <a:gd name="connsiteY29" fmla="*/ 826068 h 6858000"/>
                    <a:gd name="connsiteX30" fmla="*/ 58936 w 4420195"/>
                    <a:gd name="connsiteY30" fmla="*/ 1031004 h 6858000"/>
                    <a:gd name="connsiteX31" fmla="*/ 42863 w 4420195"/>
                    <a:gd name="connsiteY31" fmla="*/ 1393327 h 6858000"/>
                    <a:gd name="connsiteX32" fmla="*/ 103138 w 4420195"/>
                    <a:gd name="connsiteY32" fmla="*/ 1676621 h 6858000"/>
                    <a:gd name="connsiteX33" fmla="*/ 113184 w 4420195"/>
                    <a:gd name="connsiteY33" fmla="*/ 1751630 h 6858000"/>
                    <a:gd name="connsiteX34" fmla="*/ 89074 w 4420195"/>
                    <a:gd name="connsiteY34" fmla="*/ 1888254 h 6858000"/>
                    <a:gd name="connsiteX35" fmla="*/ 14734 w 4420195"/>
                    <a:gd name="connsiteY35" fmla="*/ 2306164 h 6858000"/>
                    <a:gd name="connsiteX36" fmla="*/ 0 w 4420195"/>
                    <a:gd name="connsiteY36" fmla="*/ 2438100 h 6858000"/>
                    <a:gd name="connsiteX37" fmla="*/ 0 w 4420195"/>
                    <a:gd name="connsiteY37" fmla="*/ 2577403 h 6858000"/>
                    <a:gd name="connsiteX38" fmla="*/ 20092 w 4420195"/>
                    <a:gd name="connsiteY38" fmla="*/ 2692596 h 6858000"/>
                    <a:gd name="connsiteX39" fmla="*/ 134615 w 4420195"/>
                    <a:gd name="connsiteY39" fmla="*/ 2911597 h 6858000"/>
                    <a:gd name="connsiteX40" fmla="*/ 269230 w 4420195"/>
                    <a:gd name="connsiteY40" fmla="*/ 3107827 h 6858000"/>
                    <a:gd name="connsiteX41" fmla="*/ 396478 w 4420195"/>
                    <a:gd name="connsiteY41" fmla="*/ 3469479 h 6858000"/>
                    <a:gd name="connsiteX42" fmla="*/ 495598 w 4420195"/>
                    <a:gd name="connsiteY42" fmla="*/ 3961058 h 6858000"/>
                    <a:gd name="connsiteX43" fmla="*/ 726653 w 4420195"/>
                    <a:gd name="connsiteY43" fmla="*/ 4571849 h 6858000"/>
                    <a:gd name="connsiteX44" fmla="*/ 723975 w 4420195"/>
                    <a:gd name="connsiteY44" fmla="*/ 4613372 h 6858000"/>
                    <a:gd name="connsiteX45" fmla="*/ 504974 w 4420195"/>
                    <a:gd name="connsiteY45" fmla="*/ 5017217 h 6858000"/>
                    <a:gd name="connsiteX46" fmla="*/ 395808 w 4420195"/>
                    <a:gd name="connsiteY46" fmla="*/ 5738513 h 6858000"/>
                    <a:gd name="connsiteX47" fmla="*/ 575965 w 4420195"/>
                    <a:gd name="connsiteY47" fmla="*/ 6320505 h 6858000"/>
                    <a:gd name="connsiteX48" fmla="*/ 1011287 w 4420195"/>
                    <a:gd name="connsiteY48" fmla="*/ 6702249 h 6858000"/>
                    <a:gd name="connsiteX49" fmla="*/ 1997125 w 4420195"/>
                    <a:gd name="connsiteY49" fmla="*/ 6457799 h 6858000"/>
                    <a:gd name="connsiteX50" fmla="*/ 2287117 w 4420195"/>
                    <a:gd name="connsiteY50" fmla="*/ 5920009 h 6858000"/>
                    <a:gd name="connsiteX51" fmla="*/ 2355429 w 4420195"/>
                    <a:gd name="connsiteY51" fmla="*/ 5601889 h 6858000"/>
                    <a:gd name="connsiteX52" fmla="*/ 2363465 w 4420195"/>
                    <a:gd name="connsiteY52" fmla="*/ 5511476 h 6858000"/>
                    <a:gd name="connsiteX53" fmla="*/ 2373511 w 4420195"/>
                    <a:gd name="connsiteY53" fmla="*/ 5473971 h 6858000"/>
                    <a:gd name="connsiteX54" fmla="*/ 2407667 w 4420195"/>
                    <a:gd name="connsiteY54" fmla="*/ 5501430 h 6858000"/>
                    <a:gd name="connsiteX55" fmla="*/ 2642741 w 4420195"/>
                    <a:gd name="connsiteY55" fmla="*/ 5828926 h 6858000"/>
                    <a:gd name="connsiteX56" fmla="*/ 2645420 w 4420195"/>
                    <a:gd name="connsiteY56" fmla="*/ 5849017 h 6858000"/>
                    <a:gd name="connsiteX57" fmla="*/ 2550319 w 4420195"/>
                    <a:gd name="connsiteY57" fmla="*/ 6360689 h 6858000"/>
                    <a:gd name="connsiteX58" fmla="*/ 2534246 w 4420195"/>
                    <a:gd name="connsiteY58" fmla="*/ 6461148 h 6858000"/>
                    <a:gd name="connsiteX59" fmla="*/ 2542952 w 4420195"/>
                    <a:gd name="connsiteY59" fmla="*/ 6483249 h 6858000"/>
                    <a:gd name="connsiteX60" fmla="*/ 2579787 w 4420195"/>
                    <a:gd name="connsiteY60" fmla="*/ 6509368 h 6858000"/>
                    <a:gd name="connsiteX61" fmla="*/ 3151734 w 4420195"/>
                    <a:gd name="connsiteY61" fmla="*/ 6794002 h 6858000"/>
                    <a:gd name="connsiteX62" fmla="*/ 3372743 w 4420195"/>
                    <a:gd name="connsiteY62" fmla="*/ 6860975 h 6858000"/>
                    <a:gd name="connsiteX63" fmla="*/ 3453110 w 4420195"/>
                    <a:gd name="connsiteY63" fmla="*/ 6860975 h 6858000"/>
                    <a:gd name="connsiteX64" fmla="*/ 3473872 w 4420195"/>
                    <a:gd name="connsiteY64" fmla="*/ 6856286 h 6858000"/>
                    <a:gd name="connsiteX65" fmla="*/ 3550891 w 4420195"/>
                    <a:gd name="connsiteY65" fmla="*/ 6789314 h 6858000"/>
                    <a:gd name="connsiteX66" fmla="*/ 3570983 w 4420195"/>
                    <a:gd name="connsiteY66" fmla="*/ 6720332 h 6858000"/>
                    <a:gd name="connsiteX67" fmla="*/ 3727029 w 4420195"/>
                    <a:gd name="connsiteY67" fmla="*/ 6055293 h 6858000"/>
                    <a:gd name="connsiteX68" fmla="*/ 3994250 w 4420195"/>
                    <a:gd name="connsiteY68" fmla="*/ 5222823 h 6858000"/>
                    <a:gd name="connsiteX69" fmla="*/ 4417517 w 4420195"/>
                    <a:gd name="connsiteY69" fmla="*/ 4559124 h 6858000"/>
                    <a:gd name="connsiteX70" fmla="*/ 4425554 w 4420195"/>
                    <a:gd name="connsiteY70" fmla="*/ 4546399 h 6858000"/>
                    <a:gd name="connsiteX71" fmla="*/ 3916561 w 4420195"/>
                    <a:gd name="connsiteY71" fmla="*/ 4367582 h 6858000"/>
                    <a:gd name="connsiteX72" fmla="*/ 139973 w 4420195"/>
                    <a:gd name="connsiteY72" fmla="*/ 998188 h 6858000"/>
                    <a:gd name="connsiteX73" fmla="*/ 162074 w 4420195"/>
                    <a:gd name="connsiteY73" fmla="*/ 918490 h 6858000"/>
                    <a:gd name="connsiteX74" fmla="*/ 170111 w 4420195"/>
                    <a:gd name="connsiteY74" fmla="*/ 903087 h 6858000"/>
                    <a:gd name="connsiteX75" fmla="*/ 259184 w 4420195"/>
                    <a:gd name="connsiteY75" fmla="*/ 1283491 h 6858000"/>
                    <a:gd name="connsiteX76" fmla="*/ 229716 w 4420195"/>
                    <a:gd name="connsiteY76" fmla="*/ 1451593 h 6858000"/>
                    <a:gd name="connsiteX77" fmla="*/ 205606 w 4420195"/>
                    <a:gd name="connsiteY77" fmla="*/ 1492446 h 6858000"/>
                    <a:gd name="connsiteX78" fmla="*/ 194890 w 4420195"/>
                    <a:gd name="connsiteY78" fmla="*/ 1516556 h 6858000"/>
                    <a:gd name="connsiteX79" fmla="*/ 163413 w 4420195"/>
                    <a:gd name="connsiteY79" fmla="*/ 1539327 h 6858000"/>
                    <a:gd name="connsiteX80" fmla="*/ 143991 w 4420195"/>
                    <a:gd name="connsiteY80" fmla="*/ 1507180 h 6858000"/>
                    <a:gd name="connsiteX81" fmla="*/ 131266 w 4420195"/>
                    <a:gd name="connsiteY81" fmla="*/ 1406721 h 6858000"/>
                    <a:gd name="connsiteX82" fmla="*/ 139973 w 4420195"/>
                    <a:gd name="connsiteY82" fmla="*/ 998188 h 6858000"/>
                    <a:gd name="connsiteX83" fmla="*/ 2101602 w 4420195"/>
                    <a:gd name="connsiteY83" fmla="*/ 5315915 h 6858000"/>
                    <a:gd name="connsiteX84" fmla="*/ 1940198 w 4420195"/>
                    <a:gd name="connsiteY84" fmla="*/ 5611265 h 6858000"/>
                    <a:gd name="connsiteX85" fmla="*/ 1567830 w 4420195"/>
                    <a:gd name="connsiteY85" fmla="*/ 5892550 h 6858000"/>
                    <a:gd name="connsiteX86" fmla="*/ 1237655 w 4420195"/>
                    <a:gd name="connsiteY86" fmla="*/ 5909293 h 6858000"/>
                    <a:gd name="connsiteX87" fmla="*/ 1040086 w 4420195"/>
                    <a:gd name="connsiteY87" fmla="*/ 5717751 h 6858000"/>
                    <a:gd name="connsiteX88" fmla="*/ 1053480 w 4420195"/>
                    <a:gd name="connsiteY88" fmla="*/ 5310558 h 6858000"/>
                    <a:gd name="connsiteX89" fmla="*/ 1090315 w 4420195"/>
                    <a:gd name="connsiteY89" fmla="*/ 5101603 h 6858000"/>
                    <a:gd name="connsiteX90" fmla="*/ 1062856 w 4420195"/>
                    <a:gd name="connsiteY90" fmla="*/ 4941538 h 6858000"/>
                    <a:gd name="connsiteX91" fmla="*/ 967085 w 4420195"/>
                    <a:gd name="connsiteY91" fmla="*/ 4770088 h 6858000"/>
                    <a:gd name="connsiteX92" fmla="*/ 743397 w 4420195"/>
                    <a:gd name="connsiteY92" fmla="*/ 4394371 h 6858000"/>
                    <a:gd name="connsiteX93" fmla="*/ 537791 w 4420195"/>
                    <a:gd name="connsiteY93" fmla="*/ 3850554 h 6858000"/>
                    <a:gd name="connsiteX94" fmla="*/ 478855 w 4420195"/>
                    <a:gd name="connsiteY94" fmla="*/ 3544488 h 6858000"/>
                    <a:gd name="connsiteX95" fmla="*/ 208285 w 4420195"/>
                    <a:gd name="connsiteY95" fmla="*/ 2847973 h 6858000"/>
                    <a:gd name="connsiteX96" fmla="*/ 111844 w 4420195"/>
                    <a:gd name="connsiteY96" fmla="*/ 2549275 h 6858000"/>
                    <a:gd name="connsiteX97" fmla="*/ 160065 w 4420195"/>
                    <a:gd name="connsiteY97" fmla="*/ 2076448 h 6858000"/>
                    <a:gd name="connsiteX98" fmla="*/ 235744 w 4420195"/>
                    <a:gd name="connsiteY98" fmla="*/ 1653180 h 6858000"/>
                    <a:gd name="connsiteX99" fmla="*/ 263203 w 4420195"/>
                    <a:gd name="connsiteY99" fmla="*/ 1525263 h 6858000"/>
                    <a:gd name="connsiteX100" fmla="*/ 279946 w 4420195"/>
                    <a:gd name="connsiteY100" fmla="*/ 1483740 h 6858000"/>
                    <a:gd name="connsiteX101" fmla="*/ 293340 w 4420195"/>
                    <a:gd name="connsiteY101" fmla="*/ 1506510 h 6858000"/>
                    <a:gd name="connsiteX102" fmla="*/ 410542 w 4420195"/>
                    <a:gd name="connsiteY102" fmla="*/ 1842043 h 6858000"/>
                    <a:gd name="connsiteX103" fmla="*/ 410542 w 4420195"/>
                    <a:gd name="connsiteY103" fmla="*/ 2411311 h 6858000"/>
                    <a:gd name="connsiteX104" fmla="*/ 411882 w 4420195"/>
                    <a:gd name="connsiteY104" fmla="*/ 2411311 h 6858000"/>
                    <a:gd name="connsiteX105" fmla="*/ 472827 w 4420195"/>
                    <a:gd name="connsiteY105" fmla="*/ 2630312 h 6858000"/>
                    <a:gd name="connsiteX106" fmla="*/ 644277 w 4420195"/>
                    <a:gd name="connsiteY106" fmla="*/ 2962496 h 6858000"/>
                    <a:gd name="connsiteX107" fmla="*/ 747415 w 4420195"/>
                    <a:gd name="connsiteY107" fmla="*/ 3170781 h 6858000"/>
                    <a:gd name="connsiteX108" fmla="*/ 745406 w 4420195"/>
                    <a:gd name="connsiteY108" fmla="*/ 3200919 h 6858000"/>
                    <a:gd name="connsiteX109" fmla="*/ 662360 w 4420195"/>
                    <a:gd name="connsiteY109" fmla="*/ 3344240 h 6858000"/>
                    <a:gd name="connsiteX110" fmla="*/ 646956 w 4420195"/>
                    <a:gd name="connsiteY110" fmla="*/ 3394469 h 6858000"/>
                    <a:gd name="connsiteX111" fmla="*/ 656332 w 4420195"/>
                    <a:gd name="connsiteY111" fmla="*/ 3400497 h 6858000"/>
                    <a:gd name="connsiteX112" fmla="*/ 699195 w 4420195"/>
                    <a:gd name="connsiteY112" fmla="*/ 3376387 h 6858000"/>
                    <a:gd name="connsiteX113" fmla="*/ 846534 w 4420195"/>
                    <a:gd name="connsiteY113" fmla="*/ 3289323 h 6858000"/>
                    <a:gd name="connsiteX114" fmla="*/ 863278 w 4420195"/>
                    <a:gd name="connsiteY114" fmla="*/ 3281286 h 6858000"/>
                    <a:gd name="connsiteX115" fmla="*/ 955700 w 4420195"/>
                    <a:gd name="connsiteY115" fmla="*/ 3323479 h 6858000"/>
                    <a:gd name="connsiteX116" fmla="*/ 1044774 w 4420195"/>
                    <a:gd name="connsiteY116" fmla="*/ 3697186 h 6858000"/>
                    <a:gd name="connsiteX117" fmla="*/ 1674317 w 4420195"/>
                    <a:gd name="connsiteY117" fmla="*/ 4889299 h 6858000"/>
                    <a:gd name="connsiteX118" fmla="*/ 2012529 w 4420195"/>
                    <a:gd name="connsiteY118" fmla="*/ 5175942 h 6858000"/>
                    <a:gd name="connsiteX119" fmla="*/ 2076822 w 4420195"/>
                    <a:gd name="connsiteY119" fmla="*/ 5227511 h 6858000"/>
                    <a:gd name="connsiteX120" fmla="*/ 2101602 w 4420195"/>
                    <a:gd name="connsiteY120" fmla="*/ 5315915 h 6858000"/>
                    <a:gd name="connsiteX121" fmla="*/ 474166 w 4420195"/>
                    <a:gd name="connsiteY121" fmla="*/ 2022870 h 6858000"/>
                    <a:gd name="connsiteX122" fmla="*/ 573956 w 4420195"/>
                    <a:gd name="connsiteY122" fmla="*/ 2302146 h 6858000"/>
                    <a:gd name="connsiteX123" fmla="*/ 809030 w 4420195"/>
                    <a:gd name="connsiteY123" fmla="*/ 2904230 h 6858000"/>
                    <a:gd name="connsiteX124" fmla="*/ 879351 w 4420195"/>
                    <a:gd name="connsiteY124" fmla="*/ 3080368 h 6858000"/>
                    <a:gd name="connsiteX125" fmla="*/ 873324 w 4420195"/>
                    <a:gd name="connsiteY125" fmla="*/ 3138634 h 6858000"/>
                    <a:gd name="connsiteX126" fmla="*/ 827112 w 4420195"/>
                    <a:gd name="connsiteY126" fmla="*/ 3108496 h 6858000"/>
                    <a:gd name="connsiteX127" fmla="*/ 606772 w 4420195"/>
                    <a:gd name="connsiteY127" fmla="*/ 2718046 h 6858000"/>
                    <a:gd name="connsiteX128" fmla="*/ 474166 w 4420195"/>
                    <a:gd name="connsiteY128" fmla="*/ 2406623 h 6858000"/>
                    <a:gd name="connsiteX129" fmla="*/ 474166 w 4420195"/>
                    <a:gd name="connsiteY129" fmla="*/ 2022870 h 6858000"/>
                    <a:gd name="connsiteX130" fmla="*/ 3295725 w 4420195"/>
                    <a:gd name="connsiteY130" fmla="*/ 4573858 h 6858000"/>
                    <a:gd name="connsiteX131" fmla="*/ 2768650 w 4420195"/>
                    <a:gd name="connsiteY131" fmla="*/ 5394943 h 6858000"/>
                    <a:gd name="connsiteX132" fmla="*/ 2707035 w 4420195"/>
                    <a:gd name="connsiteY132" fmla="*/ 5576439 h 6858000"/>
                    <a:gd name="connsiteX133" fmla="*/ 2686943 w 4420195"/>
                    <a:gd name="connsiteY133" fmla="*/ 5625999 h 6858000"/>
                    <a:gd name="connsiteX134" fmla="*/ 2638053 w 4420195"/>
                    <a:gd name="connsiteY134" fmla="*/ 5630017 h 6858000"/>
                    <a:gd name="connsiteX135" fmla="*/ 2555007 w 4420195"/>
                    <a:gd name="connsiteY135" fmla="*/ 5508796 h 6858000"/>
                    <a:gd name="connsiteX136" fmla="*/ 2406998 w 4420195"/>
                    <a:gd name="connsiteY136" fmla="*/ 5329310 h 6858000"/>
                    <a:gd name="connsiteX137" fmla="*/ 2196034 w 4420195"/>
                    <a:gd name="connsiteY137" fmla="*/ 5161208 h 6858000"/>
                    <a:gd name="connsiteX138" fmla="*/ 1329407 w 4420195"/>
                    <a:gd name="connsiteY138" fmla="*/ 4178050 h 6858000"/>
                    <a:gd name="connsiteX139" fmla="*/ 1149251 w 4420195"/>
                    <a:gd name="connsiteY139" fmla="*/ 3659681 h 6858000"/>
                    <a:gd name="connsiteX140" fmla="*/ 816397 w 4420195"/>
                    <a:gd name="connsiteY140" fmla="*/ 2691257 h 6858000"/>
                    <a:gd name="connsiteX141" fmla="*/ 558552 w 4420195"/>
                    <a:gd name="connsiteY141" fmla="*/ 1990053 h 6858000"/>
                    <a:gd name="connsiteX142" fmla="*/ 386432 w 4420195"/>
                    <a:gd name="connsiteY142" fmla="*/ 1405382 h 6858000"/>
                    <a:gd name="connsiteX143" fmla="*/ 395139 w 4420195"/>
                    <a:gd name="connsiteY143" fmla="*/ 1272106 h 6858000"/>
                    <a:gd name="connsiteX144" fmla="*/ 500286 w 4420195"/>
                    <a:gd name="connsiteY144" fmla="*/ 1282152 h 6858000"/>
                    <a:gd name="connsiteX145" fmla="*/ 601415 w 4420195"/>
                    <a:gd name="connsiteY145" fmla="*/ 1435519 h 6858000"/>
                    <a:gd name="connsiteX146" fmla="*/ 820415 w 4420195"/>
                    <a:gd name="connsiteY146" fmla="*/ 1836686 h 6858000"/>
                    <a:gd name="connsiteX147" fmla="*/ 960388 w 4420195"/>
                    <a:gd name="connsiteY147" fmla="*/ 2140072 h 6858000"/>
                    <a:gd name="connsiteX148" fmla="*/ 1256407 w 4420195"/>
                    <a:gd name="connsiteY148" fmla="*/ 2651743 h 6858000"/>
                    <a:gd name="connsiteX149" fmla="*/ 1307306 w 4420195"/>
                    <a:gd name="connsiteY149" fmla="*/ 2692596 h 6858000"/>
                    <a:gd name="connsiteX150" fmla="*/ 1316013 w 4420195"/>
                    <a:gd name="connsiteY150" fmla="*/ 2687238 h 6858000"/>
                    <a:gd name="connsiteX151" fmla="*/ 1304628 w 4420195"/>
                    <a:gd name="connsiteY151" fmla="*/ 2651743 h 6858000"/>
                    <a:gd name="connsiteX152" fmla="*/ 1121792 w 4420195"/>
                    <a:gd name="connsiteY152" fmla="*/ 2265311 h 6858000"/>
                    <a:gd name="connsiteX153" fmla="*/ 889397 w 4420195"/>
                    <a:gd name="connsiteY153" fmla="*/ 1740245 h 6858000"/>
                    <a:gd name="connsiteX154" fmla="*/ 602084 w 4420195"/>
                    <a:gd name="connsiteY154" fmla="*/ 1221877 h 6858000"/>
                    <a:gd name="connsiteX155" fmla="*/ 454075 w 4420195"/>
                    <a:gd name="connsiteY155" fmla="*/ 1111372 h 6858000"/>
                    <a:gd name="connsiteX156" fmla="*/ 338882 w 4420195"/>
                    <a:gd name="connsiteY156" fmla="*/ 1124766 h 6858000"/>
                    <a:gd name="connsiteX157" fmla="*/ 304056 w 4420195"/>
                    <a:gd name="connsiteY157" fmla="*/ 977426 h 6858000"/>
                    <a:gd name="connsiteX158" fmla="*/ 304056 w 4420195"/>
                    <a:gd name="connsiteY158" fmla="*/ 974747 h 6858000"/>
                    <a:gd name="connsiteX159" fmla="*/ 264542 w 4420195"/>
                    <a:gd name="connsiteY159" fmla="*/ 629838 h 6858000"/>
                    <a:gd name="connsiteX160" fmla="*/ 259184 w 4420195"/>
                    <a:gd name="connsiteY160" fmla="*/ 579609 h 6858000"/>
                    <a:gd name="connsiteX161" fmla="*/ 315441 w 4420195"/>
                    <a:gd name="connsiteY161" fmla="*/ 531388 h 6858000"/>
                    <a:gd name="connsiteX162" fmla="*/ 479524 w 4420195"/>
                    <a:gd name="connsiteY162" fmla="*/ 625820 h 6858000"/>
                    <a:gd name="connsiteX163" fmla="*/ 580653 w 4420195"/>
                    <a:gd name="connsiteY163" fmla="*/ 766462 h 6858000"/>
                    <a:gd name="connsiteX164" fmla="*/ 817067 w 4420195"/>
                    <a:gd name="connsiteY164" fmla="*/ 1128785 h 6858000"/>
                    <a:gd name="connsiteX165" fmla="*/ 1038746 w 4420195"/>
                    <a:gd name="connsiteY165" fmla="*/ 1389978 h 6858000"/>
                    <a:gd name="connsiteX166" fmla="*/ 1421830 w 4420195"/>
                    <a:gd name="connsiteY166" fmla="*/ 2050328 h 6858000"/>
                    <a:gd name="connsiteX167" fmla="*/ 1603326 w 4420195"/>
                    <a:gd name="connsiteY167" fmla="*/ 2445467 h 6858000"/>
                    <a:gd name="connsiteX168" fmla="*/ 1646188 w 4420195"/>
                    <a:gd name="connsiteY168" fmla="*/ 2505742 h 6858000"/>
                    <a:gd name="connsiteX169" fmla="*/ 1655564 w 4420195"/>
                    <a:gd name="connsiteY169" fmla="*/ 2501054 h 6858000"/>
                    <a:gd name="connsiteX170" fmla="*/ 1650206 w 4420195"/>
                    <a:gd name="connsiteY170" fmla="*/ 2468908 h 6858000"/>
                    <a:gd name="connsiteX171" fmla="*/ 1417142 w 4420195"/>
                    <a:gd name="connsiteY171" fmla="*/ 1773062 h 6858000"/>
                    <a:gd name="connsiteX172" fmla="*/ 1136526 w 4420195"/>
                    <a:gd name="connsiteY172" fmla="*/ 1323675 h 6858000"/>
                    <a:gd name="connsiteX173" fmla="*/ 786929 w 4420195"/>
                    <a:gd name="connsiteY173" fmla="*/ 876967 h 6858000"/>
                    <a:gd name="connsiteX174" fmla="*/ 632222 w 4420195"/>
                    <a:gd name="connsiteY174" fmla="*/ 629838 h 6858000"/>
                    <a:gd name="connsiteX175" fmla="*/ 318120 w 4420195"/>
                    <a:gd name="connsiteY175" fmla="*/ 411507 h 6858000"/>
                    <a:gd name="connsiteX176" fmla="*/ 275258 w 4420195"/>
                    <a:gd name="connsiteY176" fmla="*/ 355250 h 6858000"/>
                    <a:gd name="connsiteX177" fmla="*/ 299368 w 4420195"/>
                    <a:gd name="connsiteY177" fmla="*/ 197195 h 6858000"/>
                    <a:gd name="connsiteX178" fmla="*/ 463451 w 4420195"/>
                    <a:gd name="connsiteY178" fmla="*/ 130892 h 6858000"/>
                    <a:gd name="connsiteX179" fmla="*/ 581323 w 4420195"/>
                    <a:gd name="connsiteY179" fmla="*/ 238048 h 6858000"/>
                    <a:gd name="connsiteX180" fmla="*/ 745406 w 4420195"/>
                    <a:gd name="connsiteY180" fmla="*/ 466425 h 6858000"/>
                    <a:gd name="connsiteX181" fmla="*/ 1134517 w 4420195"/>
                    <a:gd name="connsiteY181" fmla="*/ 923848 h 6858000"/>
                    <a:gd name="connsiteX182" fmla="*/ 1434554 w 4420195"/>
                    <a:gd name="connsiteY182" fmla="*/ 1262060 h 6858000"/>
                    <a:gd name="connsiteX183" fmla="*/ 1700436 w 4420195"/>
                    <a:gd name="connsiteY183" fmla="*/ 1696713 h 6858000"/>
                    <a:gd name="connsiteX184" fmla="*/ 1884611 w 4420195"/>
                    <a:gd name="connsiteY184" fmla="*/ 2070420 h 6858000"/>
                    <a:gd name="connsiteX185" fmla="*/ 2039318 w 4420195"/>
                    <a:gd name="connsiteY185" fmla="*/ 2277366 h 6858000"/>
                    <a:gd name="connsiteX186" fmla="*/ 2153841 w 4420195"/>
                    <a:gd name="connsiteY186" fmla="*/ 2349026 h 6858000"/>
                    <a:gd name="connsiteX187" fmla="*/ 2181300 w 4420195"/>
                    <a:gd name="connsiteY187" fmla="*/ 2351036 h 6858000"/>
                    <a:gd name="connsiteX188" fmla="*/ 2175272 w 4420195"/>
                    <a:gd name="connsiteY188" fmla="*/ 2321568 h 6858000"/>
                    <a:gd name="connsiteX189" fmla="*/ 2119015 w 4420195"/>
                    <a:gd name="connsiteY189" fmla="*/ 2243879 h 6858000"/>
                    <a:gd name="connsiteX190" fmla="*/ 1841079 w 4420195"/>
                    <a:gd name="connsiteY190" fmla="*/ 1748951 h 6858000"/>
                    <a:gd name="connsiteX191" fmla="*/ 1601316 w 4420195"/>
                    <a:gd name="connsiteY191" fmla="*/ 1302913 h 6858000"/>
                    <a:gd name="connsiteX192" fmla="*/ 1331417 w 4420195"/>
                    <a:gd name="connsiteY192" fmla="*/ 995509 h 6858000"/>
                    <a:gd name="connsiteX193" fmla="*/ 937617 w 4420195"/>
                    <a:gd name="connsiteY193" fmla="*/ 564205 h 6858000"/>
                    <a:gd name="connsiteX194" fmla="*/ 806351 w 4420195"/>
                    <a:gd name="connsiteY194" fmla="*/ 376012 h 6858000"/>
                    <a:gd name="connsiteX195" fmla="*/ 832470 w 4420195"/>
                    <a:gd name="connsiteY195" fmla="*/ 280241 h 6858000"/>
                    <a:gd name="connsiteX196" fmla="*/ 848544 w 4420195"/>
                    <a:gd name="connsiteY196" fmla="*/ 270865 h 6858000"/>
                    <a:gd name="connsiteX197" fmla="*/ 964406 w 4420195"/>
                    <a:gd name="connsiteY197" fmla="*/ 279571 h 6858000"/>
                    <a:gd name="connsiteX198" fmla="*/ 1258416 w 4420195"/>
                    <a:gd name="connsiteY198" fmla="*/ 541434 h 6858000"/>
                    <a:gd name="connsiteX199" fmla="*/ 1662931 w 4420195"/>
                    <a:gd name="connsiteY199" fmla="*/ 892371 h 6858000"/>
                    <a:gd name="connsiteX200" fmla="*/ 1944886 w 4420195"/>
                    <a:gd name="connsiteY200" fmla="*/ 1209152 h 6858000"/>
                    <a:gd name="connsiteX201" fmla="*/ 2086868 w 4420195"/>
                    <a:gd name="connsiteY201" fmla="*/ 1548703 h 6858000"/>
                    <a:gd name="connsiteX202" fmla="*/ 2377530 w 4420195"/>
                    <a:gd name="connsiteY202" fmla="*/ 2129356 h 6858000"/>
                    <a:gd name="connsiteX203" fmla="*/ 2542282 w 4420195"/>
                    <a:gd name="connsiteY203" fmla="*/ 2311522 h 6858000"/>
                    <a:gd name="connsiteX204" fmla="*/ 2574429 w 4420195"/>
                    <a:gd name="connsiteY204" fmla="*/ 2332283 h 6858000"/>
                    <a:gd name="connsiteX205" fmla="*/ 2581127 w 4420195"/>
                    <a:gd name="connsiteY205" fmla="*/ 2326256 h 6858000"/>
                    <a:gd name="connsiteX206" fmla="*/ 2528218 w 4420195"/>
                    <a:gd name="connsiteY206" fmla="*/ 2229815 h 6858000"/>
                    <a:gd name="connsiteX207" fmla="*/ 2155850 w 4420195"/>
                    <a:gd name="connsiteY207" fmla="*/ 1450253 h 6858000"/>
                    <a:gd name="connsiteX208" fmla="*/ 2113657 w 4420195"/>
                    <a:gd name="connsiteY208" fmla="*/ 1304253 h 6858000"/>
                    <a:gd name="connsiteX209" fmla="*/ 2131740 w 4420195"/>
                    <a:gd name="connsiteY209" fmla="*/ 1243978 h 6858000"/>
                    <a:gd name="connsiteX210" fmla="*/ 2249612 w 4420195"/>
                    <a:gd name="connsiteY210" fmla="*/ 1157583 h 6858000"/>
                    <a:gd name="connsiteX211" fmla="*/ 2340695 w 4420195"/>
                    <a:gd name="connsiteY211" fmla="*/ 1204464 h 6858000"/>
                    <a:gd name="connsiteX212" fmla="*/ 2354759 w 4420195"/>
                    <a:gd name="connsiteY212" fmla="*/ 1334391 h 6858000"/>
                    <a:gd name="connsiteX213" fmla="*/ 2621310 w 4420195"/>
                    <a:gd name="connsiteY213" fmla="*/ 2117971 h 6858000"/>
                    <a:gd name="connsiteX214" fmla="*/ 2844999 w 4420195"/>
                    <a:gd name="connsiteY214" fmla="*/ 2555302 h 6858000"/>
                    <a:gd name="connsiteX215" fmla="*/ 2907953 w 4420195"/>
                    <a:gd name="connsiteY215" fmla="*/ 2857349 h 6858000"/>
                    <a:gd name="connsiteX216" fmla="*/ 2930724 w 4420195"/>
                    <a:gd name="connsiteY216" fmla="*/ 3148010 h 6858000"/>
                    <a:gd name="connsiteX217" fmla="*/ 2989660 w 4420195"/>
                    <a:gd name="connsiteY217" fmla="*/ 3338213 h 6858000"/>
                    <a:gd name="connsiteX218" fmla="*/ 3148385 w 4420195"/>
                    <a:gd name="connsiteY218" fmla="*/ 3943645 h 6858000"/>
                    <a:gd name="connsiteX219" fmla="*/ 3181202 w 4420195"/>
                    <a:gd name="connsiteY219" fmla="*/ 4219573 h 6858000"/>
                    <a:gd name="connsiteX220" fmla="*/ 3291037 w 4420195"/>
                    <a:gd name="connsiteY220" fmla="*/ 4402408 h 6858000"/>
                    <a:gd name="connsiteX221" fmla="*/ 3390826 w 4420195"/>
                    <a:gd name="connsiteY221" fmla="*/ 4467372 h 6858000"/>
                    <a:gd name="connsiteX222" fmla="*/ 3295725 w 4420195"/>
                    <a:gd name="connsiteY222" fmla="*/ 45738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4420195" h="6858000">
                      <a:moveTo>
                        <a:pt x="3916561" y="4367582"/>
                      </a:moveTo>
                      <a:cubicBezTo>
                        <a:pt x="3805387" y="4329408"/>
                        <a:pt x="3692203" y="4327399"/>
                        <a:pt x="3585717" y="4378968"/>
                      </a:cubicBezTo>
                      <a:cubicBezTo>
                        <a:pt x="3520753" y="4410445"/>
                        <a:pt x="3467845" y="4399059"/>
                        <a:pt x="3414266" y="4360885"/>
                      </a:cubicBezTo>
                      <a:cubicBezTo>
                        <a:pt x="3407569" y="4356197"/>
                        <a:pt x="3400872" y="4352179"/>
                        <a:pt x="3394175" y="4347490"/>
                      </a:cubicBezTo>
                      <a:cubicBezTo>
                        <a:pt x="3333230" y="4303958"/>
                        <a:pt x="3289028" y="4249041"/>
                        <a:pt x="3275633" y="4173361"/>
                      </a:cubicBezTo>
                      <a:cubicBezTo>
                        <a:pt x="3259560" y="4082279"/>
                        <a:pt x="3242147" y="3991196"/>
                        <a:pt x="3226743" y="3900113"/>
                      </a:cubicBezTo>
                      <a:cubicBezTo>
                        <a:pt x="3195266" y="3712590"/>
                        <a:pt x="3162449" y="3524397"/>
                        <a:pt x="3107532" y="3341561"/>
                      </a:cubicBezTo>
                      <a:cubicBezTo>
                        <a:pt x="3060651" y="3186854"/>
                        <a:pt x="3035201" y="3030138"/>
                        <a:pt x="3022476" y="2869404"/>
                      </a:cubicBezTo>
                      <a:cubicBezTo>
                        <a:pt x="3014440" y="2766936"/>
                        <a:pt x="2998366" y="2666477"/>
                        <a:pt x="2966219" y="2568027"/>
                      </a:cubicBezTo>
                      <a:cubicBezTo>
                        <a:pt x="2920678" y="2428054"/>
                        <a:pt x="2851026" y="2300136"/>
                        <a:pt x="2780035" y="2172219"/>
                      </a:cubicBezTo>
                      <a:cubicBezTo>
                        <a:pt x="2695650" y="2019521"/>
                        <a:pt x="2609255" y="1867493"/>
                        <a:pt x="2546301" y="1704080"/>
                      </a:cubicBezTo>
                      <a:cubicBezTo>
                        <a:pt x="2474640" y="1517226"/>
                        <a:pt x="2424411" y="1325014"/>
                        <a:pt x="2406998" y="1124766"/>
                      </a:cubicBezTo>
                      <a:cubicBezTo>
                        <a:pt x="2402310" y="1074537"/>
                        <a:pt x="2380209" y="1055115"/>
                        <a:pt x="2329309" y="1055784"/>
                      </a:cubicBezTo>
                      <a:cubicBezTo>
                        <a:pt x="2249612" y="1057124"/>
                        <a:pt x="2181300" y="1087262"/>
                        <a:pt x="2127052" y="1144858"/>
                      </a:cubicBezTo>
                      <a:cubicBezTo>
                        <a:pt x="2074144" y="1199776"/>
                        <a:pt x="2052712" y="1198436"/>
                        <a:pt x="2013868" y="1131463"/>
                      </a:cubicBezTo>
                      <a:cubicBezTo>
                        <a:pt x="2013198" y="1130794"/>
                        <a:pt x="2013198" y="1130124"/>
                        <a:pt x="2012529" y="1129454"/>
                      </a:cubicBezTo>
                      <a:cubicBezTo>
                        <a:pt x="1962299" y="1024977"/>
                        <a:pt x="1884611" y="942601"/>
                        <a:pt x="1796207" y="870270"/>
                      </a:cubicBezTo>
                      <a:cubicBezTo>
                        <a:pt x="1565821" y="681407"/>
                        <a:pt x="1333426" y="494553"/>
                        <a:pt x="1123132" y="281580"/>
                      </a:cubicBezTo>
                      <a:cubicBezTo>
                        <a:pt x="1067544" y="225323"/>
                        <a:pt x="1001911" y="181791"/>
                        <a:pt x="924893" y="158351"/>
                      </a:cubicBezTo>
                      <a:cubicBezTo>
                        <a:pt x="860599" y="138929"/>
                        <a:pt x="803002" y="144286"/>
                        <a:pt x="760809" y="204562"/>
                      </a:cubicBezTo>
                      <a:cubicBezTo>
                        <a:pt x="757461" y="209920"/>
                        <a:pt x="752103" y="213268"/>
                        <a:pt x="748085" y="217956"/>
                      </a:cubicBezTo>
                      <a:cubicBezTo>
                        <a:pt x="734690" y="233360"/>
                        <a:pt x="721296" y="236039"/>
                        <a:pt x="705892" y="219296"/>
                      </a:cubicBezTo>
                      <a:cubicBezTo>
                        <a:pt x="675084" y="186479"/>
                        <a:pt x="644277" y="154332"/>
                        <a:pt x="612130" y="123525"/>
                      </a:cubicBezTo>
                      <a:cubicBezTo>
                        <a:pt x="579314" y="92048"/>
                        <a:pt x="546497" y="60571"/>
                        <a:pt x="511671" y="31772"/>
                      </a:cubicBezTo>
                      <a:cubicBezTo>
                        <a:pt x="423267" y="-40558"/>
                        <a:pt x="251147" y="17708"/>
                        <a:pt x="230386" y="134910"/>
                      </a:cubicBezTo>
                      <a:cubicBezTo>
                        <a:pt x="219670" y="195186"/>
                        <a:pt x="219001" y="256801"/>
                        <a:pt x="212973" y="317746"/>
                      </a:cubicBezTo>
                      <a:cubicBezTo>
                        <a:pt x="208285" y="363287"/>
                        <a:pt x="214982" y="412177"/>
                        <a:pt x="184175" y="451691"/>
                      </a:cubicBezTo>
                      <a:cubicBezTo>
                        <a:pt x="154707" y="489865"/>
                        <a:pt x="141982" y="532728"/>
                        <a:pt x="145331" y="578939"/>
                      </a:cubicBezTo>
                      <a:cubicBezTo>
                        <a:pt x="148679" y="628499"/>
                        <a:pt x="157386" y="678059"/>
                        <a:pt x="163413" y="726949"/>
                      </a:cubicBezTo>
                      <a:cubicBezTo>
                        <a:pt x="167432" y="761105"/>
                        <a:pt x="178147" y="796600"/>
                        <a:pt x="150019" y="826068"/>
                      </a:cubicBezTo>
                      <a:cubicBezTo>
                        <a:pt x="95771" y="884334"/>
                        <a:pt x="73670" y="955995"/>
                        <a:pt x="58936" y="1031004"/>
                      </a:cubicBezTo>
                      <a:cubicBezTo>
                        <a:pt x="35496" y="1150886"/>
                        <a:pt x="32147" y="1272106"/>
                        <a:pt x="42863" y="1393327"/>
                      </a:cubicBezTo>
                      <a:cubicBezTo>
                        <a:pt x="51569" y="1490437"/>
                        <a:pt x="64963" y="1586208"/>
                        <a:pt x="103138" y="1676621"/>
                      </a:cubicBezTo>
                      <a:cubicBezTo>
                        <a:pt x="112514" y="1699392"/>
                        <a:pt x="115193" y="1726850"/>
                        <a:pt x="113184" y="1751630"/>
                      </a:cubicBezTo>
                      <a:cubicBezTo>
                        <a:pt x="108496" y="1797841"/>
                        <a:pt x="97780" y="1842713"/>
                        <a:pt x="89074" y="1888254"/>
                      </a:cubicBezTo>
                      <a:cubicBezTo>
                        <a:pt x="64294" y="2027558"/>
                        <a:pt x="38844" y="2166861"/>
                        <a:pt x="14734" y="2306164"/>
                      </a:cubicBezTo>
                      <a:cubicBezTo>
                        <a:pt x="7367" y="2349696"/>
                        <a:pt x="4688" y="2394568"/>
                        <a:pt x="0" y="2438100"/>
                      </a:cubicBezTo>
                      <a:cubicBezTo>
                        <a:pt x="0" y="2484311"/>
                        <a:pt x="0" y="2531192"/>
                        <a:pt x="0" y="2577403"/>
                      </a:cubicBezTo>
                      <a:cubicBezTo>
                        <a:pt x="6697" y="2615578"/>
                        <a:pt x="11385" y="2655091"/>
                        <a:pt x="20092" y="2692596"/>
                      </a:cubicBezTo>
                      <a:cubicBezTo>
                        <a:pt x="40184" y="2774972"/>
                        <a:pt x="89074" y="2842615"/>
                        <a:pt x="134615" y="2911597"/>
                      </a:cubicBezTo>
                      <a:cubicBezTo>
                        <a:pt x="178147" y="2977900"/>
                        <a:pt x="225028" y="3042193"/>
                        <a:pt x="269230" y="3107827"/>
                      </a:cubicBezTo>
                      <a:cubicBezTo>
                        <a:pt x="342900" y="3216992"/>
                        <a:pt x="383753" y="3338213"/>
                        <a:pt x="396478" y="3469479"/>
                      </a:cubicBezTo>
                      <a:cubicBezTo>
                        <a:pt x="412552" y="3636241"/>
                        <a:pt x="450726" y="3799654"/>
                        <a:pt x="495598" y="3961058"/>
                      </a:cubicBezTo>
                      <a:cubicBezTo>
                        <a:pt x="554534" y="4171352"/>
                        <a:pt x="634231" y="4374280"/>
                        <a:pt x="726653" y="4571849"/>
                      </a:cubicBezTo>
                      <a:cubicBezTo>
                        <a:pt x="734020" y="4587253"/>
                        <a:pt x="732681" y="4598638"/>
                        <a:pt x="723975" y="4613372"/>
                      </a:cubicBezTo>
                      <a:cubicBezTo>
                        <a:pt x="642938" y="4743299"/>
                        <a:pt x="566589" y="4875905"/>
                        <a:pt x="504974" y="5017217"/>
                      </a:cubicBezTo>
                      <a:cubicBezTo>
                        <a:pt x="404515" y="5248273"/>
                        <a:pt x="373707" y="5489374"/>
                        <a:pt x="395808" y="5738513"/>
                      </a:cubicBezTo>
                      <a:cubicBezTo>
                        <a:pt x="414561" y="5945458"/>
                        <a:pt x="471488" y="6140349"/>
                        <a:pt x="575965" y="6320505"/>
                      </a:cubicBezTo>
                      <a:cubicBezTo>
                        <a:pt x="678433" y="6495974"/>
                        <a:pt x="815727" y="6635277"/>
                        <a:pt x="1011287" y="6702249"/>
                      </a:cubicBezTo>
                      <a:cubicBezTo>
                        <a:pt x="1391022" y="6832176"/>
                        <a:pt x="1720528" y="6745782"/>
                        <a:pt x="1997125" y="6457799"/>
                      </a:cubicBezTo>
                      <a:cubicBezTo>
                        <a:pt x="2143125" y="6305771"/>
                        <a:pt x="2232869" y="6120927"/>
                        <a:pt x="2287117" y="5920009"/>
                      </a:cubicBezTo>
                      <a:cubicBezTo>
                        <a:pt x="2315245" y="5815531"/>
                        <a:pt x="2333997" y="5708375"/>
                        <a:pt x="2355429" y="5601889"/>
                      </a:cubicBezTo>
                      <a:cubicBezTo>
                        <a:pt x="2361456" y="5572420"/>
                        <a:pt x="2360117" y="5541613"/>
                        <a:pt x="2363465" y="5511476"/>
                      </a:cubicBezTo>
                      <a:cubicBezTo>
                        <a:pt x="2364805" y="5500760"/>
                        <a:pt x="2368823" y="5490044"/>
                        <a:pt x="2373511" y="5473971"/>
                      </a:cubicBezTo>
                      <a:cubicBezTo>
                        <a:pt x="2387576" y="5484686"/>
                        <a:pt x="2398291" y="5492053"/>
                        <a:pt x="2407667" y="5501430"/>
                      </a:cubicBezTo>
                      <a:cubicBezTo>
                        <a:pt x="2502099" y="5598540"/>
                        <a:pt x="2575099" y="5711724"/>
                        <a:pt x="2642741" y="5828926"/>
                      </a:cubicBezTo>
                      <a:cubicBezTo>
                        <a:pt x="2646090" y="5834283"/>
                        <a:pt x="2646090" y="5842320"/>
                        <a:pt x="2645420" y="5849017"/>
                      </a:cubicBezTo>
                      <a:cubicBezTo>
                        <a:pt x="2613943" y="6019798"/>
                        <a:pt x="2581796" y="6189908"/>
                        <a:pt x="2550319" y="6360689"/>
                      </a:cubicBezTo>
                      <a:cubicBezTo>
                        <a:pt x="2544292" y="6394175"/>
                        <a:pt x="2538264" y="6426991"/>
                        <a:pt x="2534246" y="6461148"/>
                      </a:cubicBezTo>
                      <a:cubicBezTo>
                        <a:pt x="2533576" y="6468515"/>
                        <a:pt x="2537594" y="6478560"/>
                        <a:pt x="2542952" y="6483249"/>
                      </a:cubicBezTo>
                      <a:cubicBezTo>
                        <a:pt x="2554337" y="6493295"/>
                        <a:pt x="2566393" y="6502671"/>
                        <a:pt x="2579787" y="6509368"/>
                      </a:cubicBezTo>
                      <a:cubicBezTo>
                        <a:pt x="2769989" y="6604469"/>
                        <a:pt x="2960192" y="6700240"/>
                        <a:pt x="3151734" y="6794002"/>
                      </a:cubicBezTo>
                      <a:cubicBezTo>
                        <a:pt x="3221385" y="6828158"/>
                        <a:pt x="3295725" y="6848919"/>
                        <a:pt x="3372743" y="6860975"/>
                      </a:cubicBezTo>
                      <a:cubicBezTo>
                        <a:pt x="3399533" y="6860975"/>
                        <a:pt x="3426322" y="6860975"/>
                        <a:pt x="3453110" y="6860975"/>
                      </a:cubicBezTo>
                      <a:cubicBezTo>
                        <a:pt x="3459808" y="6859635"/>
                        <a:pt x="3466505" y="6857626"/>
                        <a:pt x="3473872" y="6856286"/>
                      </a:cubicBezTo>
                      <a:cubicBezTo>
                        <a:pt x="3512716" y="6848919"/>
                        <a:pt x="3541514" y="6830837"/>
                        <a:pt x="3550891" y="6789314"/>
                      </a:cubicBezTo>
                      <a:cubicBezTo>
                        <a:pt x="3556249" y="6765873"/>
                        <a:pt x="3565625" y="6743772"/>
                        <a:pt x="3570983" y="6720332"/>
                      </a:cubicBezTo>
                      <a:cubicBezTo>
                        <a:pt x="3623221" y="6498652"/>
                        <a:pt x="3672111" y="6276303"/>
                        <a:pt x="3727029" y="6055293"/>
                      </a:cubicBezTo>
                      <a:cubicBezTo>
                        <a:pt x="3797350" y="5771999"/>
                        <a:pt x="3879726" y="5492053"/>
                        <a:pt x="3994250" y="5222823"/>
                      </a:cubicBezTo>
                      <a:cubicBezTo>
                        <a:pt x="4098058" y="4978373"/>
                        <a:pt x="4232673" y="4752675"/>
                        <a:pt x="4417517" y="4559124"/>
                      </a:cubicBezTo>
                      <a:cubicBezTo>
                        <a:pt x="4420196" y="4556445"/>
                        <a:pt x="4422205" y="4552427"/>
                        <a:pt x="4425554" y="4546399"/>
                      </a:cubicBezTo>
                      <a:cubicBezTo>
                        <a:pt x="4254104" y="4485454"/>
                        <a:pt x="4086002" y="4425849"/>
                        <a:pt x="3916561" y="4367582"/>
                      </a:cubicBezTo>
                      <a:close/>
                      <a:moveTo>
                        <a:pt x="139973" y="998188"/>
                      </a:moveTo>
                      <a:cubicBezTo>
                        <a:pt x="144661" y="971399"/>
                        <a:pt x="151358" y="943940"/>
                        <a:pt x="162074" y="918490"/>
                      </a:cubicBezTo>
                      <a:cubicBezTo>
                        <a:pt x="164753" y="912463"/>
                        <a:pt x="167432" y="907105"/>
                        <a:pt x="170111" y="903087"/>
                      </a:cubicBezTo>
                      <a:lnTo>
                        <a:pt x="259184" y="1283491"/>
                      </a:lnTo>
                      <a:cubicBezTo>
                        <a:pt x="257845" y="1323005"/>
                        <a:pt x="265881" y="1359170"/>
                        <a:pt x="229716" y="1451593"/>
                      </a:cubicBezTo>
                      <a:cubicBezTo>
                        <a:pt x="224358" y="1465657"/>
                        <a:pt x="212973" y="1478382"/>
                        <a:pt x="205606" y="1492446"/>
                      </a:cubicBezTo>
                      <a:cubicBezTo>
                        <a:pt x="201588" y="1500483"/>
                        <a:pt x="200248" y="1510529"/>
                        <a:pt x="194890" y="1516556"/>
                      </a:cubicBezTo>
                      <a:cubicBezTo>
                        <a:pt x="186184" y="1525263"/>
                        <a:pt x="174129" y="1531960"/>
                        <a:pt x="163413" y="1539327"/>
                      </a:cubicBezTo>
                      <a:cubicBezTo>
                        <a:pt x="156716" y="1528611"/>
                        <a:pt x="146000" y="1518565"/>
                        <a:pt x="143991" y="1507180"/>
                      </a:cubicBezTo>
                      <a:cubicBezTo>
                        <a:pt x="137964" y="1473694"/>
                        <a:pt x="133276" y="1440207"/>
                        <a:pt x="131266" y="1406721"/>
                      </a:cubicBezTo>
                      <a:cubicBezTo>
                        <a:pt x="122560" y="1270767"/>
                        <a:pt x="117202" y="1134142"/>
                        <a:pt x="139973" y="998188"/>
                      </a:cubicBezTo>
                      <a:close/>
                      <a:moveTo>
                        <a:pt x="2101602" y="5315915"/>
                      </a:moveTo>
                      <a:cubicBezTo>
                        <a:pt x="2068116" y="5425750"/>
                        <a:pt x="2015207" y="5524870"/>
                        <a:pt x="1940198" y="5611265"/>
                      </a:cubicBezTo>
                      <a:cubicBezTo>
                        <a:pt x="1836391" y="5731815"/>
                        <a:pt x="1717179" y="5832274"/>
                        <a:pt x="1567830" y="5892550"/>
                      </a:cubicBezTo>
                      <a:cubicBezTo>
                        <a:pt x="1460004" y="5936082"/>
                        <a:pt x="1347490" y="5942110"/>
                        <a:pt x="1237655" y="5909293"/>
                      </a:cubicBezTo>
                      <a:cubicBezTo>
                        <a:pt x="1142554" y="5881164"/>
                        <a:pt x="1078930" y="5808164"/>
                        <a:pt x="1040086" y="5717751"/>
                      </a:cubicBezTo>
                      <a:cubicBezTo>
                        <a:pt x="981819" y="5580457"/>
                        <a:pt x="981819" y="5443163"/>
                        <a:pt x="1053480" y="5310558"/>
                      </a:cubicBezTo>
                      <a:cubicBezTo>
                        <a:pt x="1089645" y="5243585"/>
                        <a:pt x="1100361" y="5174603"/>
                        <a:pt x="1090315" y="5101603"/>
                      </a:cubicBezTo>
                      <a:cubicBezTo>
                        <a:pt x="1082948" y="5048025"/>
                        <a:pt x="1076920" y="4993777"/>
                        <a:pt x="1062856" y="4941538"/>
                      </a:cubicBezTo>
                      <a:cubicBezTo>
                        <a:pt x="1046113" y="4876574"/>
                        <a:pt x="1009278" y="4820318"/>
                        <a:pt x="967085" y="4770088"/>
                      </a:cubicBezTo>
                      <a:cubicBezTo>
                        <a:pt x="872654" y="4656235"/>
                        <a:pt x="805011" y="4526977"/>
                        <a:pt x="743397" y="4394371"/>
                      </a:cubicBezTo>
                      <a:cubicBezTo>
                        <a:pt x="661690" y="4218233"/>
                        <a:pt x="588020" y="4038747"/>
                        <a:pt x="537791" y="3850554"/>
                      </a:cubicBezTo>
                      <a:cubicBezTo>
                        <a:pt x="511001" y="3750095"/>
                        <a:pt x="488231" y="3647626"/>
                        <a:pt x="478855" y="3544488"/>
                      </a:cubicBezTo>
                      <a:cubicBezTo>
                        <a:pt x="455414" y="3285304"/>
                        <a:pt x="374377" y="3050230"/>
                        <a:pt x="208285" y="2847973"/>
                      </a:cubicBezTo>
                      <a:cubicBezTo>
                        <a:pt x="135955" y="2760239"/>
                        <a:pt x="114523" y="2658440"/>
                        <a:pt x="111844" y="2549275"/>
                      </a:cubicBezTo>
                      <a:cubicBezTo>
                        <a:pt x="108496" y="2389880"/>
                        <a:pt x="130597" y="2233164"/>
                        <a:pt x="160065" y="2076448"/>
                      </a:cubicBezTo>
                      <a:cubicBezTo>
                        <a:pt x="186854" y="1935805"/>
                        <a:pt x="210294" y="1794493"/>
                        <a:pt x="235744" y="1653180"/>
                      </a:cubicBezTo>
                      <a:cubicBezTo>
                        <a:pt x="243781" y="1610318"/>
                        <a:pt x="253157" y="1568125"/>
                        <a:pt x="263203" y="1525263"/>
                      </a:cubicBezTo>
                      <a:cubicBezTo>
                        <a:pt x="265881" y="1512538"/>
                        <a:pt x="273248" y="1501153"/>
                        <a:pt x="279946" y="1483740"/>
                      </a:cubicBezTo>
                      <a:cubicBezTo>
                        <a:pt x="286643" y="1495125"/>
                        <a:pt x="291331" y="1500483"/>
                        <a:pt x="293340" y="1506510"/>
                      </a:cubicBezTo>
                      <a:cubicBezTo>
                        <a:pt x="332854" y="1618355"/>
                        <a:pt x="371698" y="1730199"/>
                        <a:pt x="410542" y="1842043"/>
                      </a:cubicBezTo>
                      <a:lnTo>
                        <a:pt x="410542" y="2411311"/>
                      </a:lnTo>
                      <a:lnTo>
                        <a:pt x="411882" y="2411311"/>
                      </a:lnTo>
                      <a:cubicBezTo>
                        <a:pt x="417240" y="2487660"/>
                        <a:pt x="440680" y="2560660"/>
                        <a:pt x="472827" y="2630312"/>
                      </a:cubicBezTo>
                      <a:cubicBezTo>
                        <a:pt x="525735" y="2742826"/>
                        <a:pt x="587350" y="2851991"/>
                        <a:pt x="644277" y="2962496"/>
                      </a:cubicBezTo>
                      <a:cubicBezTo>
                        <a:pt x="679773" y="3031478"/>
                        <a:pt x="713929" y="3101129"/>
                        <a:pt x="747415" y="3170781"/>
                      </a:cubicBezTo>
                      <a:cubicBezTo>
                        <a:pt x="751433" y="3178818"/>
                        <a:pt x="750094" y="3192882"/>
                        <a:pt x="745406" y="3200919"/>
                      </a:cubicBezTo>
                      <a:cubicBezTo>
                        <a:pt x="718617" y="3249139"/>
                        <a:pt x="688479" y="3296020"/>
                        <a:pt x="662360" y="3344240"/>
                      </a:cubicBezTo>
                      <a:cubicBezTo>
                        <a:pt x="654323" y="3358974"/>
                        <a:pt x="651644" y="3377726"/>
                        <a:pt x="646956" y="3394469"/>
                      </a:cubicBezTo>
                      <a:cubicBezTo>
                        <a:pt x="650305" y="3396479"/>
                        <a:pt x="652983" y="3398488"/>
                        <a:pt x="656332" y="3400497"/>
                      </a:cubicBezTo>
                      <a:cubicBezTo>
                        <a:pt x="670396" y="3392460"/>
                        <a:pt x="685130" y="3385093"/>
                        <a:pt x="699195" y="3376387"/>
                      </a:cubicBezTo>
                      <a:cubicBezTo>
                        <a:pt x="748085" y="3347589"/>
                        <a:pt x="796975" y="3318121"/>
                        <a:pt x="846534" y="3289323"/>
                      </a:cubicBezTo>
                      <a:cubicBezTo>
                        <a:pt x="851892" y="3285974"/>
                        <a:pt x="857920" y="3283295"/>
                        <a:pt x="863278" y="3281286"/>
                      </a:cubicBezTo>
                      <a:cubicBezTo>
                        <a:pt x="924893" y="3253827"/>
                        <a:pt x="938957" y="3257845"/>
                        <a:pt x="955700" y="3323479"/>
                      </a:cubicBezTo>
                      <a:cubicBezTo>
                        <a:pt x="987177" y="3447378"/>
                        <a:pt x="1013966" y="3572617"/>
                        <a:pt x="1044774" y="3697186"/>
                      </a:cubicBezTo>
                      <a:cubicBezTo>
                        <a:pt x="1156618" y="4146572"/>
                        <a:pt x="1359545" y="4547739"/>
                        <a:pt x="1674317" y="4889299"/>
                      </a:cubicBezTo>
                      <a:cubicBezTo>
                        <a:pt x="1775445" y="4999135"/>
                        <a:pt x="1889299" y="5092896"/>
                        <a:pt x="2012529" y="5175942"/>
                      </a:cubicBezTo>
                      <a:cubicBezTo>
                        <a:pt x="2035299" y="5191346"/>
                        <a:pt x="2057400" y="5208759"/>
                        <a:pt x="2076822" y="5227511"/>
                      </a:cubicBezTo>
                      <a:cubicBezTo>
                        <a:pt x="2103611" y="5251621"/>
                        <a:pt x="2112318" y="5281089"/>
                        <a:pt x="2101602" y="5315915"/>
                      </a:cubicBezTo>
                      <a:close/>
                      <a:moveTo>
                        <a:pt x="474166" y="2022870"/>
                      </a:moveTo>
                      <a:cubicBezTo>
                        <a:pt x="506983" y="2115962"/>
                        <a:pt x="540469" y="2209053"/>
                        <a:pt x="573956" y="2302146"/>
                      </a:cubicBezTo>
                      <a:cubicBezTo>
                        <a:pt x="648295" y="2504403"/>
                        <a:pt x="730002" y="2703312"/>
                        <a:pt x="809030" y="2904230"/>
                      </a:cubicBezTo>
                      <a:cubicBezTo>
                        <a:pt x="831800" y="2963166"/>
                        <a:pt x="856580" y="3020762"/>
                        <a:pt x="879351" y="3080368"/>
                      </a:cubicBezTo>
                      <a:cubicBezTo>
                        <a:pt x="886718" y="3099790"/>
                        <a:pt x="896094" y="3125909"/>
                        <a:pt x="873324" y="3138634"/>
                      </a:cubicBezTo>
                      <a:cubicBezTo>
                        <a:pt x="848544" y="3151359"/>
                        <a:pt x="838498" y="3123900"/>
                        <a:pt x="827112" y="3108496"/>
                      </a:cubicBezTo>
                      <a:cubicBezTo>
                        <a:pt x="740048" y="2985936"/>
                        <a:pt x="670396" y="2853331"/>
                        <a:pt x="606772" y="2718046"/>
                      </a:cubicBezTo>
                      <a:cubicBezTo>
                        <a:pt x="558552" y="2616247"/>
                        <a:pt x="517699" y="2511100"/>
                        <a:pt x="474166" y="2406623"/>
                      </a:cubicBezTo>
                      <a:lnTo>
                        <a:pt x="474166" y="2022870"/>
                      </a:lnTo>
                      <a:close/>
                      <a:moveTo>
                        <a:pt x="3295725" y="4573858"/>
                      </a:moveTo>
                      <a:cubicBezTo>
                        <a:pt x="3068688" y="4814960"/>
                        <a:pt x="2892549" y="5088208"/>
                        <a:pt x="2768650" y="5394943"/>
                      </a:cubicBezTo>
                      <a:cubicBezTo>
                        <a:pt x="2744540" y="5454549"/>
                        <a:pt x="2727797" y="5516163"/>
                        <a:pt x="2707035" y="5576439"/>
                      </a:cubicBezTo>
                      <a:cubicBezTo>
                        <a:pt x="2701008" y="5593182"/>
                        <a:pt x="2694310" y="5609925"/>
                        <a:pt x="2686943" y="5625999"/>
                      </a:cubicBezTo>
                      <a:cubicBezTo>
                        <a:pt x="2671540" y="5659485"/>
                        <a:pt x="2659485" y="5660824"/>
                        <a:pt x="2638053" y="5630017"/>
                      </a:cubicBezTo>
                      <a:cubicBezTo>
                        <a:pt x="2609925" y="5589833"/>
                        <a:pt x="2585145" y="5546971"/>
                        <a:pt x="2555007" y="5508796"/>
                      </a:cubicBezTo>
                      <a:cubicBezTo>
                        <a:pt x="2507457" y="5447852"/>
                        <a:pt x="2456557" y="5388915"/>
                        <a:pt x="2406998" y="5329310"/>
                      </a:cubicBezTo>
                      <a:cubicBezTo>
                        <a:pt x="2348062" y="5258989"/>
                        <a:pt x="2273052" y="5208759"/>
                        <a:pt x="2196034" y="5161208"/>
                      </a:cubicBezTo>
                      <a:cubicBezTo>
                        <a:pt x="1806253" y="4922116"/>
                        <a:pt x="1535683" y="4579216"/>
                        <a:pt x="1329407" y="4178050"/>
                      </a:cubicBezTo>
                      <a:cubicBezTo>
                        <a:pt x="1245022" y="4013967"/>
                        <a:pt x="1193453" y="3837829"/>
                        <a:pt x="1149251" y="3659681"/>
                      </a:cubicBezTo>
                      <a:cubicBezTo>
                        <a:pt x="1066875" y="3326827"/>
                        <a:pt x="938957" y="3010046"/>
                        <a:pt x="816397" y="2691257"/>
                      </a:cubicBezTo>
                      <a:cubicBezTo>
                        <a:pt x="726653" y="2458862"/>
                        <a:pt x="634231" y="2227136"/>
                        <a:pt x="558552" y="1990053"/>
                      </a:cubicBezTo>
                      <a:cubicBezTo>
                        <a:pt x="499616" y="1805878"/>
                        <a:pt x="429964" y="1594245"/>
                        <a:pt x="386432" y="1405382"/>
                      </a:cubicBezTo>
                      <a:cubicBezTo>
                        <a:pt x="376386" y="1361180"/>
                        <a:pt x="370359" y="1315638"/>
                        <a:pt x="395139" y="1272106"/>
                      </a:cubicBezTo>
                      <a:cubicBezTo>
                        <a:pt x="416570" y="1233932"/>
                        <a:pt x="474166" y="1247996"/>
                        <a:pt x="500286" y="1282152"/>
                      </a:cubicBezTo>
                      <a:cubicBezTo>
                        <a:pt x="537791" y="1331042"/>
                        <a:pt x="571277" y="1382611"/>
                        <a:pt x="601415" y="1435519"/>
                      </a:cubicBezTo>
                      <a:cubicBezTo>
                        <a:pt x="676424" y="1568125"/>
                        <a:pt x="753442" y="1700061"/>
                        <a:pt x="820415" y="1836686"/>
                      </a:cubicBezTo>
                      <a:cubicBezTo>
                        <a:pt x="867966" y="1933796"/>
                        <a:pt x="921544" y="2038943"/>
                        <a:pt x="960388" y="2140072"/>
                      </a:cubicBezTo>
                      <a:cubicBezTo>
                        <a:pt x="1034058" y="2330944"/>
                        <a:pt x="1111746" y="2505073"/>
                        <a:pt x="1256407" y="2651743"/>
                      </a:cubicBezTo>
                      <a:cubicBezTo>
                        <a:pt x="1271811" y="2667147"/>
                        <a:pt x="1289894" y="2679202"/>
                        <a:pt x="1307306" y="2692596"/>
                      </a:cubicBezTo>
                      <a:cubicBezTo>
                        <a:pt x="1309985" y="2690587"/>
                        <a:pt x="1312664" y="2688578"/>
                        <a:pt x="1316013" y="2687238"/>
                      </a:cubicBezTo>
                      <a:cubicBezTo>
                        <a:pt x="1312664" y="2675183"/>
                        <a:pt x="1309985" y="2663128"/>
                        <a:pt x="1304628" y="2651743"/>
                      </a:cubicBezTo>
                      <a:cubicBezTo>
                        <a:pt x="1243682" y="2523155"/>
                        <a:pt x="1180728" y="2395238"/>
                        <a:pt x="1121792" y="2265311"/>
                      </a:cubicBezTo>
                      <a:cubicBezTo>
                        <a:pt x="1042764" y="2091182"/>
                        <a:pt x="969094" y="1914374"/>
                        <a:pt x="889397" y="1740245"/>
                      </a:cubicBezTo>
                      <a:cubicBezTo>
                        <a:pt x="807021" y="1560088"/>
                        <a:pt x="716608" y="1384620"/>
                        <a:pt x="602084" y="1221877"/>
                      </a:cubicBezTo>
                      <a:cubicBezTo>
                        <a:pt x="564580" y="1168968"/>
                        <a:pt x="521717" y="1122757"/>
                        <a:pt x="454075" y="1111372"/>
                      </a:cubicBezTo>
                      <a:cubicBezTo>
                        <a:pt x="398487" y="1101995"/>
                        <a:pt x="362992" y="1106684"/>
                        <a:pt x="338882" y="1124766"/>
                      </a:cubicBezTo>
                      <a:lnTo>
                        <a:pt x="304056" y="977426"/>
                      </a:lnTo>
                      <a:cubicBezTo>
                        <a:pt x="304056" y="976757"/>
                        <a:pt x="304056" y="975417"/>
                        <a:pt x="304056" y="974747"/>
                      </a:cubicBezTo>
                      <a:cubicBezTo>
                        <a:pt x="292001" y="859554"/>
                        <a:pt x="277937" y="745031"/>
                        <a:pt x="264542" y="629838"/>
                      </a:cubicBezTo>
                      <a:cubicBezTo>
                        <a:pt x="262533" y="613095"/>
                        <a:pt x="259854" y="596352"/>
                        <a:pt x="259184" y="579609"/>
                      </a:cubicBezTo>
                      <a:cubicBezTo>
                        <a:pt x="257175" y="539425"/>
                        <a:pt x="276597" y="522682"/>
                        <a:pt x="315441" y="531388"/>
                      </a:cubicBezTo>
                      <a:cubicBezTo>
                        <a:pt x="379735" y="546122"/>
                        <a:pt x="437332" y="573581"/>
                        <a:pt x="479524" y="625820"/>
                      </a:cubicBezTo>
                      <a:cubicBezTo>
                        <a:pt x="515690" y="670692"/>
                        <a:pt x="549176" y="718242"/>
                        <a:pt x="580653" y="766462"/>
                      </a:cubicBezTo>
                      <a:cubicBezTo>
                        <a:pt x="659681" y="887013"/>
                        <a:pt x="732681" y="1012252"/>
                        <a:pt x="817067" y="1128785"/>
                      </a:cubicBezTo>
                      <a:cubicBezTo>
                        <a:pt x="884039" y="1221207"/>
                        <a:pt x="962397" y="1304923"/>
                        <a:pt x="1038746" y="1389978"/>
                      </a:cubicBezTo>
                      <a:cubicBezTo>
                        <a:pt x="1211535" y="1584199"/>
                        <a:pt x="1326059" y="1811236"/>
                        <a:pt x="1421830" y="2050328"/>
                      </a:cubicBezTo>
                      <a:cubicBezTo>
                        <a:pt x="1475408" y="2184943"/>
                        <a:pt x="1541711" y="2314201"/>
                        <a:pt x="1603326" y="2445467"/>
                      </a:cubicBezTo>
                      <a:cubicBezTo>
                        <a:pt x="1614041" y="2467568"/>
                        <a:pt x="1632124" y="2485651"/>
                        <a:pt x="1646188" y="2505742"/>
                      </a:cubicBezTo>
                      <a:cubicBezTo>
                        <a:pt x="1649537" y="2504403"/>
                        <a:pt x="1652216" y="2502394"/>
                        <a:pt x="1655564" y="2501054"/>
                      </a:cubicBezTo>
                      <a:cubicBezTo>
                        <a:pt x="1653555" y="2490339"/>
                        <a:pt x="1653555" y="2478953"/>
                        <a:pt x="1650206" y="2468908"/>
                      </a:cubicBezTo>
                      <a:cubicBezTo>
                        <a:pt x="1578546" y="2235173"/>
                        <a:pt x="1508894" y="2000099"/>
                        <a:pt x="1417142" y="1773062"/>
                      </a:cubicBezTo>
                      <a:cubicBezTo>
                        <a:pt x="1349499" y="1606969"/>
                        <a:pt x="1249040" y="1461639"/>
                        <a:pt x="1136526" y="1323675"/>
                      </a:cubicBezTo>
                      <a:cubicBezTo>
                        <a:pt x="1017315" y="1177005"/>
                        <a:pt x="899443" y="1028995"/>
                        <a:pt x="786929" y="876967"/>
                      </a:cubicBezTo>
                      <a:cubicBezTo>
                        <a:pt x="729332" y="799279"/>
                        <a:pt x="682451" y="713554"/>
                        <a:pt x="632222" y="629838"/>
                      </a:cubicBezTo>
                      <a:cubicBezTo>
                        <a:pt x="559891" y="509957"/>
                        <a:pt x="458093" y="434278"/>
                        <a:pt x="318120" y="411507"/>
                      </a:cubicBezTo>
                      <a:cubicBezTo>
                        <a:pt x="277267" y="404810"/>
                        <a:pt x="271239" y="396773"/>
                        <a:pt x="275258" y="355250"/>
                      </a:cubicBezTo>
                      <a:cubicBezTo>
                        <a:pt x="280615" y="302342"/>
                        <a:pt x="285304" y="248764"/>
                        <a:pt x="299368" y="197195"/>
                      </a:cubicBezTo>
                      <a:cubicBezTo>
                        <a:pt x="321469" y="116158"/>
                        <a:pt x="391790" y="86020"/>
                        <a:pt x="463451" y="130892"/>
                      </a:cubicBezTo>
                      <a:cubicBezTo>
                        <a:pt x="507653" y="158351"/>
                        <a:pt x="548506" y="197195"/>
                        <a:pt x="581323" y="238048"/>
                      </a:cubicBezTo>
                      <a:cubicBezTo>
                        <a:pt x="639589" y="311048"/>
                        <a:pt x="695176" y="387397"/>
                        <a:pt x="745406" y="466425"/>
                      </a:cubicBezTo>
                      <a:cubicBezTo>
                        <a:pt x="854571" y="637205"/>
                        <a:pt x="986507" y="786554"/>
                        <a:pt x="1134517" y="923848"/>
                      </a:cubicBezTo>
                      <a:cubicBezTo>
                        <a:pt x="1241673" y="1023637"/>
                        <a:pt x="1344811" y="1144858"/>
                        <a:pt x="1434554" y="1262060"/>
                      </a:cubicBezTo>
                      <a:cubicBezTo>
                        <a:pt x="1541711" y="1402703"/>
                        <a:pt x="1622748" y="1539327"/>
                        <a:pt x="1700436" y="1696713"/>
                      </a:cubicBezTo>
                      <a:cubicBezTo>
                        <a:pt x="1762051" y="1821282"/>
                        <a:pt x="1820987" y="1947190"/>
                        <a:pt x="1884611" y="2070420"/>
                      </a:cubicBezTo>
                      <a:cubicBezTo>
                        <a:pt x="1924125" y="2147439"/>
                        <a:pt x="1973015" y="2220439"/>
                        <a:pt x="2039318" y="2277366"/>
                      </a:cubicBezTo>
                      <a:cubicBezTo>
                        <a:pt x="2072804" y="2306834"/>
                        <a:pt x="2114997" y="2326256"/>
                        <a:pt x="2153841" y="2349026"/>
                      </a:cubicBezTo>
                      <a:cubicBezTo>
                        <a:pt x="2161208" y="2353045"/>
                        <a:pt x="2171923" y="2350366"/>
                        <a:pt x="2181300" y="2351036"/>
                      </a:cubicBezTo>
                      <a:cubicBezTo>
                        <a:pt x="2179291" y="2340990"/>
                        <a:pt x="2180630" y="2329604"/>
                        <a:pt x="2175272" y="2321568"/>
                      </a:cubicBezTo>
                      <a:cubicBezTo>
                        <a:pt x="2157859" y="2294779"/>
                        <a:pt x="2138437" y="2268659"/>
                        <a:pt x="2119015" y="2243879"/>
                      </a:cubicBezTo>
                      <a:cubicBezTo>
                        <a:pt x="2001143" y="2093191"/>
                        <a:pt x="1914079" y="1925089"/>
                        <a:pt x="1841079" y="1748951"/>
                      </a:cubicBezTo>
                      <a:cubicBezTo>
                        <a:pt x="1776115" y="1592235"/>
                        <a:pt x="1708473" y="1436189"/>
                        <a:pt x="1601316" y="1302913"/>
                      </a:cubicBezTo>
                      <a:cubicBezTo>
                        <a:pt x="1515591" y="1196427"/>
                        <a:pt x="1422499" y="1096638"/>
                        <a:pt x="1331417" y="995509"/>
                      </a:cubicBezTo>
                      <a:cubicBezTo>
                        <a:pt x="1200820" y="851518"/>
                        <a:pt x="1066205" y="710205"/>
                        <a:pt x="937617" y="564205"/>
                      </a:cubicBezTo>
                      <a:cubicBezTo>
                        <a:pt x="887388" y="507278"/>
                        <a:pt x="846534" y="440975"/>
                        <a:pt x="806351" y="376012"/>
                      </a:cubicBezTo>
                      <a:cubicBezTo>
                        <a:pt x="776213" y="327122"/>
                        <a:pt x="783580" y="311718"/>
                        <a:pt x="832470" y="280241"/>
                      </a:cubicBezTo>
                      <a:cubicBezTo>
                        <a:pt x="837828" y="276892"/>
                        <a:pt x="843186" y="273544"/>
                        <a:pt x="848544" y="270865"/>
                      </a:cubicBezTo>
                      <a:cubicBezTo>
                        <a:pt x="888727" y="247424"/>
                        <a:pt x="925562" y="243406"/>
                        <a:pt x="964406" y="279571"/>
                      </a:cubicBezTo>
                      <a:cubicBezTo>
                        <a:pt x="1060847" y="368645"/>
                        <a:pt x="1159297" y="455040"/>
                        <a:pt x="1258416" y="541434"/>
                      </a:cubicBezTo>
                      <a:cubicBezTo>
                        <a:pt x="1393031" y="658636"/>
                        <a:pt x="1528986" y="774499"/>
                        <a:pt x="1662931" y="892371"/>
                      </a:cubicBezTo>
                      <a:cubicBezTo>
                        <a:pt x="1770087" y="986133"/>
                        <a:pt x="1871886" y="1084583"/>
                        <a:pt x="1944886" y="1209152"/>
                      </a:cubicBezTo>
                      <a:cubicBezTo>
                        <a:pt x="2007840" y="1315638"/>
                        <a:pt x="2048694" y="1431501"/>
                        <a:pt x="2086868" y="1548703"/>
                      </a:cubicBezTo>
                      <a:cubicBezTo>
                        <a:pt x="2154511" y="1756988"/>
                        <a:pt x="2246933" y="1953218"/>
                        <a:pt x="2377530" y="2129356"/>
                      </a:cubicBezTo>
                      <a:cubicBezTo>
                        <a:pt x="2425750" y="2194989"/>
                        <a:pt x="2486695" y="2251246"/>
                        <a:pt x="2542282" y="2311522"/>
                      </a:cubicBezTo>
                      <a:cubicBezTo>
                        <a:pt x="2550989" y="2320898"/>
                        <a:pt x="2563714" y="2325586"/>
                        <a:pt x="2574429" y="2332283"/>
                      </a:cubicBezTo>
                      <a:cubicBezTo>
                        <a:pt x="2576439" y="2330274"/>
                        <a:pt x="2579117" y="2328265"/>
                        <a:pt x="2581127" y="2326256"/>
                      </a:cubicBezTo>
                      <a:cubicBezTo>
                        <a:pt x="2563714" y="2294109"/>
                        <a:pt x="2546970" y="2261292"/>
                        <a:pt x="2528218" y="2229815"/>
                      </a:cubicBezTo>
                      <a:cubicBezTo>
                        <a:pt x="2381548" y="1980677"/>
                        <a:pt x="2252960" y="1722832"/>
                        <a:pt x="2155850" y="1450253"/>
                      </a:cubicBezTo>
                      <a:cubicBezTo>
                        <a:pt x="2139107" y="1402703"/>
                        <a:pt x="2123703" y="1353813"/>
                        <a:pt x="2113657" y="1304253"/>
                      </a:cubicBezTo>
                      <a:cubicBezTo>
                        <a:pt x="2110309" y="1285501"/>
                        <a:pt x="2118345" y="1256702"/>
                        <a:pt x="2131740" y="1243978"/>
                      </a:cubicBezTo>
                      <a:cubicBezTo>
                        <a:pt x="2167905" y="1211161"/>
                        <a:pt x="2207419" y="1181023"/>
                        <a:pt x="2249612" y="1157583"/>
                      </a:cubicBezTo>
                      <a:cubicBezTo>
                        <a:pt x="2297162" y="1131463"/>
                        <a:pt x="2331319" y="1150216"/>
                        <a:pt x="2340695" y="1204464"/>
                      </a:cubicBezTo>
                      <a:cubicBezTo>
                        <a:pt x="2348062" y="1247326"/>
                        <a:pt x="2348062" y="1291528"/>
                        <a:pt x="2354759" y="1334391"/>
                      </a:cubicBezTo>
                      <a:cubicBezTo>
                        <a:pt x="2396282" y="1611657"/>
                        <a:pt x="2475310" y="1875530"/>
                        <a:pt x="2621310" y="2117971"/>
                      </a:cubicBezTo>
                      <a:cubicBezTo>
                        <a:pt x="2705696" y="2257944"/>
                        <a:pt x="2786733" y="2401265"/>
                        <a:pt x="2844999" y="2555302"/>
                      </a:cubicBezTo>
                      <a:cubicBezTo>
                        <a:pt x="2881834" y="2652413"/>
                        <a:pt x="2901256" y="2753541"/>
                        <a:pt x="2907953" y="2857349"/>
                      </a:cubicBezTo>
                      <a:cubicBezTo>
                        <a:pt x="2913981" y="2954459"/>
                        <a:pt x="2915990" y="3052239"/>
                        <a:pt x="2930724" y="3148010"/>
                      </a:cubicBezTo>
                      <a:cubicBezTo>
                        <a:pt x="2940770" y="3212974"/>
                        <a:pt x="2964880" y="3276598"/>
                        <a:pt x="2989660" y="3338213"/>
                      </a:cubicBezTo>
                      <a:cubicBezTo>
                        <a:pt x="3068688" y="3533103"/>
                        <a:pt x="3118247" y="3736030"/>
                        <a:pt x="3148385" y="3943645"/>
                      </a:cubicBezTo>
                      <a:cubicBezTo>
                        <a:pt x="3161780" y="4035398"/>
                        <a:pt x="3173165" y="4127151"/>
                        <a:pt x="3181202" y="4219573"/>
                      </a:cubicBezTo>
                      <a:cubicBezTo>
                        <a:pt x="3188569" y="4299270"/>
                        <a:pt x="3223394" y="4359546"/>
                        <a:pt x="3291037" y="4402408"/>
                      </a:cubicBezTo>
                      <a:cubicBezTo>
                        <a:pt x="3323184" y="4422500"/>
                        <a:pt x="3354661" y="4443931"/>
                        <a:pt x="3390826" y="4467372"/>
                      </a:cubicBezTo>
                      <a:cubicBezTo>
                        <a:pt x="3356000" y="4506886"/>
                        <a:pt x="3326532" y="4541042"/>
                        <a:pt x="3295725" y="4573858"/>
                      </a:cubicBezTo>
                      <a:close/>
                    </a:path>
                  </a:pathLst>
                </a:custGeom>
                <a:solidFill>
                  <a:schemeClr val="accent2"/>
                </a:solidFill>
                <a:ln w="6686" cap="flat">
                  <a:noFill/>
                  <a:prstDash val="solid"/>
                  <a:miter/>
                </a:ln>
              </p:spPr>
              <p:txBody>
                <a:bodyPr rtlCol="0" anchor="ctr"/>
                <a:lstStyle/>
                <a:p>
                  <a:endParaRPr lang="en-US">
                    <a:solidFill>
                      <a:prstClr val="black"/>
                    </a:solidFill>
                  </a:endParaRPr>
                </a:p>
              </p:txBody>
            </p:sp>
          </p:grpSp>
        </p:grpSp>
        <p:sp>
          <p:nvSpPr>
            <p:cNvPr id="89" name="Freeform: Shape 88">
              <a:extLst>
                <a:ext uri="{FF2B5EF4-FFF2-40B4-BE49-F238E27FC236}">
                  <a16:creationId xmlns:a16="http://schemas.microsoft.com/office/drawing/2014/main" id="{F8BE7E58-ACC3-4A53-B716-7BC10D6E3350}"/>
                </a:ext>
              </a:extLst>
            </p:cNvPr>
            <p:cNvSpPr/>
            <p:nvPr/>
          </p:nvSpPr>
          <p:spPr>
            <a:xfrm rot="20714560">
              <a:off x="2404005" y="2639236"/>
              <a:ext cx="115193" cy="157593"/>
            </a:xfrm>
            <a:custGeom>
              <a:avLst/>
              <a:gdLst>
                <a:gd name="connsiteX0" fmla="*/ 69304 w 115193"/>
                <a:gd name="connsiteY0" fmla="*/ 0 h 157593"/>
                <a:gd name="connsiteX1" fmla="*/ 69304 w 115193"/>
                <a:gd name="connsiteY1" fmla="*/ 38565 h 157593"/>
                <a:gd name="connsiteX2" fmla="*/ 115193 w 115193"/>
                <a:gd name="connsiteY2" fmla="*/ 38565 h 157593"/>
                <a:gd name="connsiteX3" fmla="*/ 115193 w 115193"/>
                <a:gd name="connsiteY3" fmla="*/ 61979 h 157593"/>
                <a:gd name="connsiteX4" fmla="*/ 69304 w 115193"/>
                <a:gd name="connsiteY4" fmla="*/ 61979 h 157593"/>
                <a:gd name="connsiteX5" fmla="*/ 69304 w 115193"/>
                <a:gd name="connsiteY5" fmla="*/ 157593 h 157593"/>
                <a:gd name="connsiteX6" fmla="*/ 45890 w 115193"/>
                <a:gd name="connsiteY6" fmla="*/ 157593 h 157593"/>
                <a:gd name="connsiteX7" fmla="*/ 45890 w 115193"/>
                <a:gd name="connsiteY7" fmla="*/ 61979 h 157593"/>
                <a:gd name="connsiteX8" fmla="*/ 0 w 115193"/>
                <a:gd name="connsiteY8" fmla="*/ 61979 h 157593"/>
                <a:gd name="connsiteX9" fmla="*/ 0 w 115193"/>
                <a:gd name="connsiteY9" fmla="*/ 38565 h 157593"/>
                <a:gd name="connsiteX10" fmla="*/ 45890 w 115193"/>
                <a:gd name="connsiteY10" fmla="*/ 38565 h 157593"/>
                <a:gd name="connsiteX11" fmla="*/ 45890 w 115193"/>
                <a:gd name="connsiteY11" fmla="*/ 0 h 15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193" h="157593">
                  <a:moveTo>
                    <a:pt x="69304" y="0"/>
                  </a:moveTo>
                  <a:lnTo>
                    <a:pt x="69304" y="38565"/>
                  </a:lnTo>
                  <a:lnTo>
                    <a:pt x="115193" y="38565"/>
                  </a:lnTo>
                  <a:lnTo>
                    <a:pt x="115193" y="61979"/>
                  </a:lnTo>
                  <a:lnTo>
                    <a:pt x="69304" y="61979"/>
                  </a:lnTo>
                  <a:lnTo>
                    <a:pt x="69304" y="157593"/>
                  </a:lnTo>
                  <a:lnTo>
                    <a:pt x="45890" y="157593"/>
                  </a:lnTo>
                  <a:lnTo>
                    <a:pt x="45890" y="61979"/>
                  </a:lnTo>
                  <a:lnTo>
                    <a:pt x="0" y="61979"/>
                  </a:lnTo>
                  <a:lnTo>
                    <a:pt x="0" y="38565"/>
                  </a:lnTo>
                  <a:lnTo>
                    <a:pt x="45890" y="38565"/>
                  </a:lnTo>
                  <a:lnTo>
                    <a:pt x="4589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Freeform: Shape 87">
              <a:extLst>
                <a:ext uri="{FF2B5EF4-FFF2-40B4-BE49-F238E27FC236}">
                  <a16:creationId xmlns:a16="http://schemas.microsoft.com/office/drawing/2014/main" id="{3F8C746B-0D4A-4A68-ADDB-15E4FB868A25}"/>
                </a:ext>
              </a:extLst>
            </p:cNvPr>
            <p:cNvSpPr/>
            <p:nvPr/>
          </p:nvSpPr>
          <p:spPr>
            <a:xfrm rot="645173">
              <a:off x="2015820" y="2175852"/>
              <a:ext cx="511887" cy="446183"/>
            </a:xfrm>
            <a:custGeom>
              <a:avLst/>
              <a:gdLst>
                <a:gd name="connsiteX0" fmla="*/ 448474 w 511887"/>
                <a:gd name="connsiteY0" fmla="*/ 0 h 446183"/>
                <a:gd name="connsiteX1" fmla="*/ 462911 w 511887"/>
                <a:gd name="connsiteY1" fmla="*/ 14437 h 446183"/>
                <a:gd name="connsiteX2" fmla="*/ 458744 w 511887"/>
                <a:gd name="connsiteY2" fmla="*/ 24498 h 446183"/>
                <a:gd name="connsiteX3" fmla="*/ 461514 w 511887"/>
                <a:gd name="connsiteY3" fmla="*/ 25646 h 446183"/>
                <a:gd name="connsiteX4" fmla="*/ 465743 w 511887"/>
                <a:gd name="connsiteY4" fmla="*/ 35854 h 446183"/>
                <a:gd name="connsiteX5" fmla="*/ 461575 w 511887"/>
                <a:gd name="connsiteY5" fmla="*/ 45915 h 446183"/>
                <a:gd name="connsiteX6" fmla="*/ 464346 w 511887"/>
                <a:gd name="connsiteY6" fmla="*/ 47062 h 446183"/>
                <a:gd name="connsiteX7" fmla="*/ 468574 w 511887"/>
                <a:gd name="connsiteY7" fmla="*/ 57271 h 446183"/>
                <a:gd name="connsiteX8" fmla="*/ 464407 w 511887"/>
                <a:gd name="connsiteY8" fmla="*/ 67332 h 446183"/>
                <a:gd name="connsiteX9" fmla="*/ 467179 w 511887"/>
                <a:gd name="connsiteY9" fmla="*/ 68480 h 446183"/>
                <a:gd name="connsiteX10" fmla="*/ 471407 w 511887"/>
                <a:gd name="connsiteY10" fmla="*/ 78688 h 446183"/>
                <a:gd name="connsiteX11" fmla="*/ 467240 w 511887"/>
                <a:gd name="connsiteY11" fmla="*/ 88749 h 446183"/>
                <a:gd name="connsiteX12" fmla="*/ 470010 w 511887"/>
                <a:gd name="connsiteY12" fmla="*/ 89897 h 446183"/>
                <a:gd name="connsiteX13" fmla="*/ 474239 w 511887"/>
                <a:gd name="connsiteY13" fmla="*/ 100105 h 446183"/>
                <a:gd name="connsiteX14" fmla="*/ 472265 w 511887"/>
                <a:gd name="connsiteY14" fmla="*/ 104869 h 446183"/>
                <a:gd name="connsiteX15" fmla="*/ 472843 w 511887"/>
                <a:gd name="connsiteY15" fmla="*/ 105108 h 446183"/>
                <a:gd name="connsiteX16" fmla="*/ 477071 w 511887"/>
                <a:gd name="connsiteY16" fmla="*/ 115317 h 446183"/>
                <a:gd name="connsiteX17" fmla="*/ 472843 w 511887"/>
                <a:gd name="connsiteY17" fmla="*/ 125525 h 446183"/>
                <a:gd name="connsiteX18" fmla="*/ 471248 w 511887"/>
                <a:gd name="connsiteY18" fmla="*/ 126186 h 446183"/>
                <a:gd name="connsiteX19" fmla="*/ 475744 w 511887"/>
                <a:gd name="connsiteY19" fmla="*/ 128048 h 446183"/>
                <a:gd name="connsiteX20" fmla="*/ 479972 w 511887"/>
                <a:gd name="connsiteY20" fmla="*/ 138256 h 446183"/>
                <a:gd name="connsiteX21" fmla="*/ 475744 w 511887"/>
                <a:gd name="connsiteY21" fmla="*/ 148465 h 446183"/>
                <a:gd name="connsiteX22" fmla="*/ 474148 w 511887"/>
                <a:gd name="connsiteY22" fmla="*/ 149125 h 446183"/>
                <a:gd name="connsiteX23" fmla="*/ 478646 w 511887"/>
                <a:gd name="connsiteY23" fmla="*/ 150988 h 446183"/>
                <a:gd name="connsiteX24" fmla="*/ 482874 w 511887"/>
                <a:gd name="connsiteY24" fmla="*/ 161197 h 446183"/>
                <a:gd name="connsiteX25" fmla="*/ 478646 w 511887"/>
                <a:gd name="connsiteY25" fmla="*/ 171405 h 446183"/>
                <a:gd name="connsiteX26" fmla="*/ 477050 w 511887"/>
                <a:gd name="connsiteY26" fmla="*/ 172066 h 446183"/>
                <a:gd name="connsiteX27" fmla="*/ 481547 w 511887"/>
                <a:gd name="connsiteY27" fmla="*/ 173929 h 446183"/>
                <a:gd name="connsiteX28" fmla="*/ 485775 w 511887"/>
                <a:gd name="connsiteY28" fmla="*/ 184137 h 446183"/>
                <a:gd name="connsiteX29" fmla="*/ 481547 w 511887"/>
                <a:gd name="connsiteY29" fmla="*/ 194346 h 446183"/>
                <a:gd name="connsiteX30" fmla="*/ 479950 w 511887"/>
                <a:gd name="connsiteY30" fmla="*/ 195007 h 446183"/>
                <a:gd name="connsiteX31" fmla="*/ 484448 w 511887"/>
                <a:gd name="connsiteY31" fmla="*/ 196870 h 446183"/>
                <a:gd name="connsiteX32" fmla="*/ 488677 w 511887"/>
                <a:gd name="connsiteY32" fmla="*/ 207079 h 446183"/>
                <a:gd name="connsiteX33" fmla="*/ 484448 w 511887"/>
                <a:gd name="connsiteY33" fmla="*/ 217287 h 446183"/>
                <a:gd name="connsiteX34" fmla="*/ 482854 w 511887"/>
                <a:gd name="connsiteY34" fmla="*/ 217947 h 446183"/>
                <a:gd name="connsiteX35" fmla="*/ 487350 w 511887"/>
                <a:gd name="connsiteY35" fmla="*/ 219810 h 446183"/>
                <a:gd name="connsiteX36" fmla="*/ 491578 w 511887"/>
                <a:gd name="connsiteY36" fmla="*/ 230018 h 446183"/>
                <a:gd name="connsiteX37" fmla="*/ 487350 w 511887"/>
                <a:gd name="connsiteY37" fmla="*/ 240226 h 446183"/>
                <a:gd name="connsiteX38" fmla="*/ 485754 w 511887"/>
                <a:gd name="connsiteY38" fmla="*/ 240888 h 446183"/>
                <a:gd name="connsiteX39" fmla="*/ 490251 w 511887"/>
                <a:gd name="connsiteY39" fmla="*/ 242750 h 446183"/>
                <a:gd name="connsiteX40" fmla="*/ 494479 w 511887"/>
                <a:gd name="connsiteY40" fmla="*/ 252959 h 446183"/>
                <a:gd name="connsiteX41" fmla="*/ 490251 w 511887"/>
                <a:gd name="connsiteY41" fmla="*/ 263167 h 446183"/>
                <a:gd name="connsiteX42" fmla="*/ 488654 w 511887"/>
                <a:gd name="connsiteY42" fmla="*/ 263829 h 446183"/>
                <a:gd name="connsiteX43" fmla="*/ 493152 w 511887"/>
                <a:gd name="connsiteY43" fmla="*/ 265692 h 446183"/>
                <a:gd name="connsiteX44" fmla="*/ 497381 w 511887"/>
                <a:gd name="connsiteY44" fmla="*/ 275900 h 446183"/>
                <a:gd name="connsiteX45" fmla="*/ 493152 w 511887"/>
                <a:gd name="connsiteY45" fmla="*/ 286109 h 446183"/>
                <a:gd name="connsiteX46" fmla="*/ 491557 w 511887"/>
                <a:gd name="connsiteY46" fmla="*/ 286769 h 446183"/>
                <a:gd name="connsiteX47" fmla="*/ 496054 w 511887"/>
                <a:gd name="connsiteY47" fmla="*/ 288632 h 446183"/>
                <a:gd name="connsiteX48" fmla="*/ 500283 w 511887"/>
                <a:gd name="connsiteY48" fmla="*/ 298840 h 446183"/>
                <a:gd name="connsiteX49" fmla="*/ 496054 w 511887"/>
                <a:gd name="connsiteY49" fmla="*/ 309049 h 446183"/>
                <a:gd name="connsiteX50" fmla="*/ 494458 w 511887"/>
                <a:gd name="connsiteY50" fmla="*/ 309710 h 446183"/>
                <a:gd name="connsiteX51" fmla="*/ 498955 w 511887"/>
                <a:gd name="connsiteY51" fmla="*/ 311573 h 446183"/>
                <a:gd name="connsiteX52" fmla="*/ 503184 w 511887"/>
                <a:gd name="connsiteY52" fmla="*/ 321781 h 446183"/>
                <a:gd name="connsiteX53" fmla="*/ 498955 w 511887"/>
                <a:gd name="connsiteY53" fmla="*/ 331989 h 446183"/>
                <a:gd name="connsiteX54" fmla="*/ 497359 w 511887"/>
                <a:gd name="connsiteY54" fmla="*/ 332651 h 446183"/>
                <a:gd name="connsiteX55" fmla="*/ 501856 w 511887"/>
                <a:gd name="connsiteY55" fmla="*/ 334513 h 446183"/>
                <a:gd name="connsiteX56" fmla="*/ 506085 w 511887"/>
                <a:gd name="connsiteY56" fmla="*/ 344722 h 446183"/>
                <a:gd name="connsiteX57" fmla="*/ 501856 w 511887"/>
                <a:gd name="connsiteY57" fmla="*/ 354930 h 446183"/>
                <a:gd name="connsiteX58" fmla="*/ 500261 w 511887"/>
                <a:gd name="connsiteY58" fmla="*/ 355591 h 446183"/>
                <a:gd name="connsiteX59" fmla="*/ 504758 w 511887"/>
                <a:gd name="connsiteY59" fmla="*/ 357454 h 446183"/>
                <a:gd name="connsiteX60" fmla="*/ 508987 w 511887"/>
                <a:gd name="connsiteY60" fmla="*/ 367662 h 446183"/>
                <a:gd name="connsiteX61" fmla="*/ 505624 w 511887"/>
                <a:gd name="connsiteY61" fmla="*/ 375781 h 446183"/>
                <a:gd name="connsiteX62" fmla="*/ 507659 w 511887"/>
                <a:gd name="connsiteY62" fmla="*/ 376624 h 446183"/>
                <a:gd name="connsiteX63" fmla="*/ 511887 w 511887"/>
                <a:gd name="connsiteY63" fmla="*/ 386832 h 446183"/>
                <a:gd name="connsiteX64" fmla="*/ 507659 w 511887"/>
                <a:gd name="connsiteY64" fmla="*/ 397041 h 446183"/>
                <a:gd name="connsiteX65" fmla="*/ 503516 w 511887"/>
                <a:gd name="connsiteY65" fmla="*/ 398757 h 446183"/>
                <a:gd name="connsiteX66" fmla="*/ 504758 w 511887"/>
                <a:gd name="connsiteY66" fmla="*/ 399272 h 446183"/>
                <a:gd name="connsiteX67" fmla="*/ 508987 w 511887"/>
                <a:gd name="connsiteY67" fmla="*/ 409480 h 446183"/>
                <a:gd name="connsiteX68" fmla="*/ 494550 w 511887"/>
                <a:gd name="connsiteY68" fmla="*/ 423917 h 446183"/>
                <a:gd name="connsiteX69" fmla="*/ 490102 w 511887"/>
                <a:gd name="connsiteY69" fmla="*/ 422075 h 446183"/>
                <a:gd name="connsiteX70" fmla="*/ 490576 w 511887"/>
                <a:gd name="connsiteY70" fmla="*/ 423220 h 446183"/>
                <a:gd name="connsiteX71" fmla="*/ 476139 w 511887"/>
                <a:gd name="connsiteY71" fmla="*/ 437657 h 446183"/>
                <a:gd name="connsiteX72" fmla="*/ 461702 w 511887"/>
                <a:gd name="connsiteY72" fmla="*/ 423221 h 446183"/>
                <a:gd name="connsiteX73" fmla="*/ 476139 w 511887"/>
                <a:gd name="connsiteY73" fmla="*/ 408783 h 446183"/>
                <a:gd name="connsiteX74" fmla="*/ 480588 w 511887"/>
                <a:gd name="connsiteY74" fmla="*/ 410626 h 446183"/>
                <a:gd name="connsiteX75" fmla="*/ 480113 w 511887"/>
                <a:gd name="connsiteY75" fmla="*/ 409480 h 446183"/>
                <a:gd name="connsiteX76" fmla="*/ 484342 w 511887"/>
                <a:gd name="connsiteY76" fmla="*/ 399272 h 446183"/>
                <a:gd name="connsiteX77" fmla="*/ 488485 w 511887"/>
                <a:gd name="connsiteY77" fmla="*/ 397556 h 446183"/>
                <a:gd name="connsiteX78" fmla="*/ 487242 w 511887"/>
                <a:gd name="connsiteY78" fmla="*/ 397041 h 446183"/>
                <a:gd name="connsiteX79" fmla="*/ 483013 w 511887"/>
                <a:gd name="connsiteY79" fmla="*/ 386832 h 446183"/>
                <a:gd name="connsiteX80" fmla="*/ 486377 w 511887"/>
                <a:gd name="connsiteY80" fmla="*/ 378713 h 446183"/>
                <a:gd name="connsiteX81" fmla="*/ 484341 w 511887"/>
                <a:gd name="connsiteY81" fmla="*/ 377870 h 446183"/>
                <a:gd name="connsiteX82" fmla="*/ 480113 w 511887"/>
                <a:gd name="connsiteY82" fmla="*/ 367662 h 446183"/>
                <a:gd name="connsiteX83" fmla="*/ 484341 w 511887"/>
                <a:gd name="connsiteY83" fmla="*/ 357454 h 446183"/>
                <a:gd name="connsiteX84" fmla="*/ 485937 w 511887"/>
                <a:gd name="connsiteY84" fmla="*/ 356793 h 446183"/>
                <a:gd name="connsiteX85" fmla="*/ 481439 w 511887"/>
                <a:gd name="connsiteY85" fmla="*/ 354930 h 446183"/>
                <a:gd name="connsiteX86" fmla="*/ 477211 w 511887"/>
                <a:gd name="connsiteY86" fmla="*/ 344722 h 446183"/>
                <a:gd name="connsiteX87" fmla="*/ 481439 w 511887"/>
                <a:gd name="connsiteY87" fmla="*/ 334513 h 446183"/>
                <a:gd name="connsiteX88" fmla="*/ 483035 w 511887"/>
                <a:gd name="connsiteY88" fmla="*/ 333852 h 446183"/>
                <a:gd name="connsiteX89" fmla="*/ 478538 w 511887"/>
                <a:gd name="connsiteY89" fmla="*/ 331989 h 446183"/>
                <a:gd name="connsiteX90" fmla="*/ 474310 w 511887"/>
                <a:gd name="connsiteY90" fmla="*/ 321781 h 446183"/>
                <a:gd name="connsiteX91" fmla="*/ 478538 w 511887"/>
                <a:gd name="connsiteY91" fmla="*/ 311573 h 446183"/>
                <a:gd name="connsiteX92" fmla="*/ 480134 w 511887"/>
                <a:gd name="connsiteY92" fmla="*/ 310912 h 446183"/>
                <a:gd name="connsiteX93" fmla="*/ 475637 w 511887"/>
                <a:gd name="connsiteY93" fmla="*/ 309049 h 446183"/>
                <a:gd name="connsiteX94" fmla="*/ 471409 w 511887"/>
                <a:gd name="connsiteY94" fmla="*/ 298841 h 446183"/>
                <a:gd name="connsiteX95" fmla="*/ 475637 w 511887"/>
                <a:gd name="connsiteY95" fmla="*/ 288632 h 446183"/>
                <a:gd name="connsiteX96" fmla="*/ 477233 w 511887"/>
                <a:gd name="connsiteY96" fmla="*/ 287971 h 446183"/>
                <a:gd name="connsiteX97" fmla="*/ 472735 w 511887"/>
                <a:gd name="connsiteY97" fmla="*/ 286109 h 446183"/>
                <a:gd name="connsiteX98" fmla="*/ 468507 w 511887"/>
                <a:gd name="connsiteY98" fmla="*/ 275900 h 446183"/>
                <a:gd name="connsiteX99" fmla="*/ 472735 w 511887"/>
                <a:gd name="connsiteY99" fmla="*/ 265692 h 446183"/>
                <a:gd name="connsiteX100" fmla="*/ 474332 w 511887"/>
                <a:gd name="connsiteY100" fmla="*/ 265030 h 446183"/>
                <a:gd name="connsiteX101" fmla="*/ 469834 w 511887"/>
                <a:gd name="connsiteY101" fmla="*/ 263167 h 446183"/>
                <a:gd name="connsiteX102" fmla="*/ 465606 w 511887"/>
                <a:gd name="connsiteY102" fmla="*/ 252959 h 446183"/>
                <a:gd name="connsiteX103" fmla="*/ 469834 w 511887"/>
                <a:gd name="connsiteY103" fmla="*/ 242750 h 446183"/>
                <a:gd name="connsiteX104" fmla="*/ 471430 w 511887"/>
                <a:gd name="connsiteY104" fmla="*/ 242089 h 446183"/>
                <a:gd name="connsiteX105" fmla="*/ 466933 w 511887"/>
                <a:gd name="connsiteY105" fmla="*/ 240226 h 446183"/>
                <a:gd name="connsiteX106" fmla="*/ 462704 w 511887"/>
                <a:gd name="connsiteY106" fmla="*/ 230018 h 446183"/>
                <a:gd name="connsiteX107" fmla="*/ 466933 w 511887"/>
                <a:gd name="connsiteY107" fmla="*/ 219810 h 446183"/>
                <a:gd name="connsiteX108" fmla="*/ 468527 w 511887"/>
                <a:gd name="connsiteY108" fmla="*/ 219149 h 446183"/>
                <a:gd name="connsiteX109" fmla="*/ 464031 w 511887"/>
                <a:gd name="connsiteY109" fmla="*/ 217287 h 446183"/>
                <a:gd name="connsiteX110" fmla="*/ 459803 w 511887"/>
                <a:gd name="connsiteY110" fmla="*/ 207079 h 446183"/>
                <a:gd name="connsiteX111" fmla="*/ 464031 w 511887"/>
                <a:gd name="connsiteY111" fmla="*/ 196870 h 446183"/>
                <a:gd name="connsiteX112" fmla="*/ 465628 w 511887"/>
                <a:gd name="connsiteY112" fmla="*/ 196209 h 446183"/>
                <a:gd name="connsiteX113" fmla="*/ 461130 w 511887"/>
                <a:gd name="connsiteY113" fmla="*/ 194345 h 446183"/>
                <a:gd name="connsiteX114" fmla="*/ 456901 w 511887"/>
                <a:gd name="connsiteY114" fmla="*/ 184137 h 446183"/>
                <a:gd name="connsiteX115" fmla="*/ 461130 w 511887"/>
                <a:gd name="connsiteY115" fmla="*/ 173929 h 446183"/>
                <a:gd name="connsiteX116" fmla="*/ 462726 w 511887"/>
                <a:gd name="connsiteY116" fmla="*/ 173268 h 446183"/>
                <a:gd name="connsiteX117" fmla="*/ 458229 w 511887"/>
                <a:gd name="connsiteY117" fmla="*/ 171405 h 446183"/>
                <a:gd name="connsiteX118" fmla="*/ 454000 w 511887"/>
                <a:gd name="connsiteY118" fmla="*/ 161197 h 446183"/>
                <a:gd name="connsiteX119" fmla="*/ 458229 w 511887"/>
                <a:gd name="connsiteY119" fmla="*/ 150988 h 446183"/>
                <a:gd name="connsiteX120" fmla="*/ 459824 w 511887"/>
                <a:gd name="connsiteY120" fmla="*/ 150327 h 446183"/>
                <a:gd name="connsiteX121" fmla="*/ 455327 w 511887"/>
                <a:gd name="connsiteY121" fmla="*/ 148465 h 446183"/>
                <a:gd name="connsiteX122" fmla="*/ 451098 w 511887"/>
                <a:gd name="connsiteY122" fmla="*/ 138256 h 446183"/>
                <a:gd name="connsiteX123" fmla="*/ 455327 w 511887"/>
                <a:gd name="connsiteY123" fmla="*/ 128048 h 446183"/>
                <a:gd name="connsiteX124" fmla="*/ 456922 w 511887"/>
                <a:gd name="connsiteY124" fmla="*/ 127387 h 446183"/>
                <a:gd name="connsiteX125" fmla="*/ 452426 w 511887"/>
                <a:gd name="connsiteY125" fmla="*/ 125525 h 446183"/>
                <a:gd name="connsiteX126" fmla="*/ 448197 w 511887"/>
                <a:gd name="connsiteY126" fmla="*/ 115317 h 446183"/>
                <a:gd name="connsiteX127" fmla="*/ 450171 w 511887"/>
                <a:gd name="connsiteY127" fmla="*/ 110553 h 446183"/>
                <a:gd name="connsiteX128" fmla="*/ 449593 w 511887"/>
                <a:gd name="connsiteY128" fmla="*/ 110313 h 446183"/>
                <a:gd name="connsiteX129" fmla="*/ 445365 w 511887"/>
                <a:gd name="connsiteY129" fmla="*/ 100105 h 446183"/>
                <a:gd name="connsiteX130" fmla="*/ 449532 w 511887"/>
                <a:gd name="connsiteY130" fmla="*/ 90044 h 446183"/>
                <a:gd name="connsiteX131" fmla="*/ 446762 w 511887"/>
                <a:gd name="connsiteY131" fmla="*/ 88897 h 446183"/>
                <a:gd name="connsiteX132" fmla="*/ 442533 w 511887"/>
                <a:gd name="connsiteY132" fmla="*/ 78688 h 446183"/>
                <a:gd name="connsiteX133" fmla="*/ 446701 w 511887"/>
                <a:gd name="connsiteY133" fmla="*/ 68627 h 446183"/>
                <a:gd name="connsiteX134" fmla="*/ 443929 w 511887"/>
                <a:gd name="connsiteY134" fmla="*/ 67479 h 446183"/>
                <a:gd name="connsiteX135" fmla="*/ 439700 w 511887"/>
                <a:gd name="connsiteY135" fmla="*/ 57271 h 446183"/>
                <a:gd name="connsiteX136" fmla="*/ 443868 w 511887"/>
                <a:gd name="connsiteY136" fmla="*/ 47210 h 446183"/>
                <a:gd name="connsiteX137" fmla="*/ 441098 w 511887"/>
                <a:gd name="connsiteY137" fmla="*/ 46062 h 446183"/>
                <a:gd name="connsiteX138" fmla="*/ 436869 w 511887"/>
                <a:gd name="connsiteY138" fmla="*/ 35854 h 446183"/>
                <a:gd name="connsiteX139" fmla="*/ 441037 w 511887"/>
                <a:gd name="connsiteY139" fmla="*/ 25793 h 446183"/>
                <a:gd name="connsiteX140" fmla="*/ 438266 w 511887"/>
                <a:gd name="connsiteY140" fmla="*/ 24646 h 446183"/>
                <a:gd name="connsiteX141" fmla="*/ 434037 w 511887"/>
                <a:gd name="connsiteY141" fmla="*/ 14437 h 446183"/>
                <a:gd name="connsiteX142" fmla="*/ 448474 w 511887"/>
                <a:gd name="connsiteY142" fmla="*/ 0 h 446183"/>
                <a:gd name="connsiteX143" fmla="*/ 39524 w 511887"/>
                <a:gd name="connsiteY143" fmla="*/ 25565 h 446183"/>
                <a:gd name="connsiteX144" fmla="*/ 49733 w 511887"/>
                <a:gd name="connsiteY144" fmla="*/ 29794 h 446183"/>
                <a:gd name="connsiteX145" fmla="*/ 53842 w 511887"/>
                <a:gd name="connsiteY145" fmla="*/ 39714 h 446183"/>
                <a:gd name="connsiteX146" fmla="*/ 62209 w 511887"/>
                <a:gd name="connsiteY146" fmla="*/ 36249 h 446183"/>
                <a:gd name="connsiteX147" fmla="*/ 72417 w 511887"/>
                <a:gd name="connsiteY147" fmla="*/ 40477 h 446183"/>
                <a:gd name="connsiteX148" fmla="*/ 75069 w 511887"/>
                <a:gd name="connsiteY148" fmla="*/ 46877 h 446183"/>
                <a:gd name="connsiteX149" fmla="*/ 81364 w 511887"/>
                <a:gd name="connsiteY149" fmla="*/ 44270 h 446183"/>
                <a:gd name="connsiteX150" fmla="*/ 91572 w 511887"/>
                <a:gd name="connsiteY150" fmla="*/ 48498 h 446183"/>
                <a:gd name="connsiteX151" fmla="*/ 95134 w 511887"/>
                <a:gd name="connsiteY151" fmla="*/ 57096 h 446183"/>
                <a:gd name="connsiteX152" fmla="*/ 101126 w 511887"/>
                <a:gd name="connsiteY152" fmla="*/ 54614 h 446183"/>
                <a:gd name="connsiteX153" fmla="*/ 111334 w 511887"/>
                <a:gd name="connsiteY153" fmla="*/ 58843 h 446183"/>
                <a:gd name="connsiteX154" fmla="*/ 114374 w 511887"/>
                <a:gd name="connsiteY154" fmla="*/ 66180 h 446183"/>
                <a:gd name="connsiteX155" fmla="*/ 115315 w 511887"/>
                <a:gd name="connsiteY155" fmla="*/ 65790 h 446183"/>
                <a:gd name="connsiteX156" fmla="*/ 125524 w 511887"/>
                <a:gd name="connsiteY156" fmla="*/ 70019 h 446183"/>
                <a:gd name="connsiteX157" fmla="*/ 127607 w 511887"/>
                <a:gd name="connsiteY157" fmla="*/ 75049 h 446183"/>
                <a:gd name="connsiteX158" fmla="*/ 130176 w 511887"/>
                <a:gd name="connsiteY158" fmla="*/ 73984 h 446183"/>
                <a:gd name="connsiteX159" fmla="*/ 144613 w 511887"/>
                <a:gd name="connsiteY159" fmla="*/ 88421 h 446183"/>
                <a:gd name="connsiteX160" fmla="*/ 143771 w 511887"/>
                <a:gd name="connsiteY160" fmla="*/ 90453 h 446183"/>
                <a:gd name="connsiteX161" fmla="*/ 153802 w 511887"/>
                <a:gd name="connsiteY161" fmla="*/ 94608 h 446183"/>
                <a:gd name="connsiteX162" fmla="*/ 158030 w 511887"/>
                <a:gd name="connsiteY162" fmla="*/ 104816 h 446183"/>
                <a:gd name="connsiteX163" fmla="*/ 157189 w 511887"/>
                <a:gd name="connsiteY163" fmla="*/ 106846 h 446183"/>
                <a:gd name="connsiteX164" fmla="*/ 167219 w 511887"/>
                <a:gd name="connsiteY164" fmla="*/ 111001 h 446183"/>
                <a:gd name="connsiteX165" fmla="*/ 171447 w 511887"/>
                <a:gd name="connsiteY165" fmla="*/ 121209 h 446183"/>
                <a:gd name="connsiteX166" fmla="*/ 170606 w 511887"/>
                <a:gd name="connsiteY166" fmla="*/ 123241 h 446183"/>
                <a:gd name="connsiteX167" fmla="*/ 180636 w 511887"/>
                <a:gd name="connsiteY167" fmla="*/ 127396 h 446183"/>
                <a:gd name="connsiteX168" fmla="*/ 184865 w 511887"/>
                <a:gd name="connsiteY168" fmla="*/ 137604 h 446183"/>
                <a:gd name="connsiteX169" fmla="*/ 184024 w 511887"/>
                <a:gd name="connsiteY169" fmla="*/ 139635 h 446183"/>
                <a:gd name="connsiteX170" fmla="*/ 194053 w 511887"/>
                <a:gd name="connsiteY170" fmla="*/ 143789 h 446183"/>
                <a:gd name="connsiteX171" fmla="*/ 198282 w 511887"/>
                <a:gd name="connsiteY171" fmla="*/ 153997 h 446183"/>
                <a:gd name="connsiteX172" fmla="*/ 197441 w 511887"/>
                <a:gd name="connsiteY172" fmla="*/ 156028 h 446183"/>
                <a:gd name="connsiteX173" fmla="*/ 207472 w 511887"/>
                <a:gd name="connsiteY173" fmla="*/ 160184 h 446183"/>
                <a:gd name="connsiteX174" fmla="*/ 211700 w 511887"/>
                <a:gd name="connsiteY174" fmla="*/ 170392 h 446183"/>
                <a:gd name="connsiteX175" fmla="*/ 210859 w 511887"/>
                <a:gd name="connsiteY175" fmla="*/ 172423 h 446183"/>
                <a:gd name="connsiteX176" fmla="*/ 220888 w 511887"/>
                <a:gd name="connsiteY176" fmla="*/ 176577 h 446183"/>
                <a:gd name="connsiteX177" fmla="*/ 225117 w 511887"/>
                <a:gd name="connsiteY177" fmla="*/ 186786 h 446183"/>
                <a:gd name="connsiteX178" fmla="*/ 224275 w 511887"/>
                <a:gd name="connsiteY178" fmla="*/ 188816 h 446183"/>
                <a:gd name="connsiteX179" fmla="*/ 234306 w 511887"/>
                <a:gd name="connsiteY179" fmla="*/ 192972 h 446183"/>
                <a:gd name="connsiteX180" fmla="*/ 238535 w 511887"/>
                <a:gd name="connsiteY180" fmla="*/ 203180 h 446183"/>
                <a:gd name="connsiteX181" fmla="*/ 234959 w 511887"/>
                <a:gd name="connsiteY181" fmla="*/ 211813 h 446183"/>
                <a:gd name="connsiteX182" fmla="*/ 241019 w 511887"/>
                <a:gd name="connsiteY182" fmla="*/ 209303 h 446183"/>
                <a:gd name="connsiteX183" fmla="*/ 255456 w 511887"/>
                <a:gd name="connsiteY183" fmla="*/ 223740 h 446183"/>
                <a:gd name="connsiteX184" fmla="*/ 251880 w 511887"/>
                <a:gd name="connsiteY184" fmla="*/ 232374 h 446183"/>
                <a:gd name="connsiteX185" fmla="*/ 257941 w 511887"/>
                <a:gd name="connsiteY185" fmla="*/ 229863 h 446183"/>
                <a:gd name="connsiteX186" fmla="*/ 272378 w 511887"/>
                <a:gd name="connsiteY186" fmla="*/ 244300 h 446183"/>
                <a:gd name="connsiteX187" fmla="*/ 268801 w 511887"/>
                <a:gd name="connsiteY187" fmla="*/ 252935 h 446183"/>
                <a:gd name="connsiteX188" fmla="*/ 274863 w 511887"/>
                <a:gd name="connsiteY188" fmla="*/ 250424 h 446183"/>
                <a:gd name="connsiteX189" fmla="*/ 289300 w 511887"/>
                <a:gd name="connsiteY189" fmla="*/ 264861 h 446183"/>
                <a:gd name="connsiteX190" fmla="*/ 285724 w 511887"/>
                <a:gd name="connsiteY190" fmla="*/ 273495 h 446183"/>
                <a:gd name="connsiteX191" fmla="*/ 291785 w 511887"/>
                <a:gd name="connsiteY191" fmla="*/ 270985 h 446183"/>
                <a:gd name="connsiteX192" fmla="*/ 306222 w 511887"/>
                <a:gd name="connsiteY192" fmla="*/ 285421 h 446183"/>
                <a:gd name="connsiteX193" fmla="*/ 302645 w 511887"/>
                <a:gd name="connsiteY193" fmla="*/ 294055 h 446183"/>
                <a:gd name="connsiteX194" fmla="*/ 308708 w 511887"/>
                <a:gd name="connsiteY194" fmla="*/ 291544 h 446183"/>
                <a:gd name="connsiteX195" fmla="*/ 323145 w 511887"/>
                <a:gd name="connsiteY195" fmla="*/ 305981 h 446183"/>
                <a:gd name="connsiteX196" fmla="*/ 319568 w 511887"/>
                <a:gd name="connsiteY196" fmla="*/ 314615 h 446183"/>
                <a:gd name="connsiteX197" fmla="*/ 325630 w 511887"/>
                <a:gd name="connsiteY197" fmla="*/ 312104 h 446183"/>
                <a:gd name="connsiteX198" fmla="*/ 340067 w 511887"/>
                <a:gd name="connsiteY198" fmla="*/ 326541 h 446183"/>
                <a:gd name="connsiteX199" fmla="*/ 336489 w 511887"/>
                <a:gd name="connsiteY199" fmla="*/ 335177 h 446183"/>
                <a:gd name="connsiteX200" fmla="*/ 342551 w 511887"/>
                <a:gd name="connsiteY200" fmla="*/ 332666 h 446183"/>
                <a:gd name="connsiteX201" fmla="*/ 356988 w 511887"/>
                <a:gd name="connsiteY201" fmla="*/ 347103 h 446183"/>
                <a:gd name="connsiteX202" fmla="*/ 353412 w 511887"/>
                <a:gd name="connsiteY202" fmla="*/ 355737 h 446183"/>
                <a:gd name="connsiteX203" fmla="*/ 359474 w 511887"/>
                <a:gd name="connsiteY203" fmla="*/ 353226 h 446183"/>
                <a:gd name="connsiteX204" fmla="*/ 373911 w 511887"/>
                <a:gd name="connsiteY204" fmla="*/ 367662 h 446183"/>
                <a:gd name="connsiteX205" fmla="*/ 370335 w 511887"/>
                <a:gd name="connsiteY205" fmla="*/ 376296 h 446183"/>
                <a:gd name="connsiteX206" fmla="*/ 376396 w 511887"/>
                <a:gd name="connsiteY206" fmla="*/ 373785 h 446183"/>
                <a:gd name="connsiteX207" fmla="*/ 390833 w 511887"/>
                <a:gd name="connsiteY207" fmla="*/ 388222 h 446183"/>
                <a:gd name="connsiteX208" fmla="*/ 387256 w 511887"/>
                <a:gd name="connsiteY208" fmla="*/ 396857 h 446183"/>
                <a:gd name="connsiteX209" fmla="*/ 393317 w 511887"/>
                <a:gd name="connsiteY209" fmla="*/ 394346 h 446183"/>
                <a:gd name="connsiteX210" fmla="*/ 403526 w 511887"/>
                <a:gd name="connsiteY210" fmla="*/ 398575 h 446183"/>
                <a:gd name="connsiteX211" fmla="*/ 407011 w 511887"/>
                <a:gd name="connsiteY211" fmla="*/ 406988 h 446183"/>
                <a:gd name="connsiteX212" fmla="*/ 411911 w 511887"/>
                <a:gd name="connsiteY212" fmla="*/ 404958 h 446183"/>
                <a:gd name="connsiteX213" fmla="*/ 422119 w 511887"/>
                <a:gd name="connsiteY213" fmla="*/ 409186 h 446183"/>
                <a:gd name="connsiteX214" fmla="*/ 425604 w 511887"/>
                <a:gd name="connsiteY214" fmla="*/ 417599 h 446183"/>
                <a:gd name="connsiteX215" fmla="*/ 430505 w 511887"/>
                <a:gd name="connsiteY215" fmla="*/ 415569 h 446183"/>
                <a:gd name="connsiteX216" fmla="*/ 440713 w 511887"/>
                <a:gd name="connsiteY216" fmla="*/ 419797 h 446183"/>
                <a:gd name="connsiteX217" fmla="*/ 441062 w 511887"/>
                <a:gd name="connsiteY217" fmla="*/ 420638 h 446183"/>
                <a:gd name="connsiteX218" fmla="*/ 449098 w 511887"/>
                <a:gd name="connsiteY218" fmla="*/ 417309 h 446183"/>
                <a:gd name="connsiteX219" fmla="*/ 463535 w 511887"/>
                <a:gd name="connsiteY219" fmla="*/ 431746 h 446183"/>
                <a:gd name="connsiteX220" fmla="*/ 449098 w 511887"/>
                <a:gd name="connsiteY220" fmla="*/ 446183 h 446183"/>
                <a:gd name="connsiteX221" fmla="*/ 438890 w 511887"/>
                <a:gd name="connsiteY221" fmla="*/ 441955 h 446183"/>
                <a:gd name="connsiteX222" fmla="*/ 438542 w 511887"/>
                <a:gd name="connsiteY222" fmla="*/ 441114 h 446183"/>
                <a:gd name="connsiteX223" fmla="*/ 430505 w 511887"/>
                <a:gd name="connsiteY223" fmla="*/ 444443 h 446183"/>
                <a:gd name="connsiteX224" fmla="*/ 420297 w 511887"/>
                <a:gd name="connsiteY224" fmla="*/ 440214 h 446183"/>
                <a:gd name="connsiteX225" fmla="*/ 416812 w 511887"/>
                <a:gd name="connsiteY225" fmla="*/ 431801 h 446183"/>
                <a:gd name="connsiteX226" fmla="*/ 411911 w 511887"/>
                <a:gd name="connsiteY226" fmla="*/ 433832 h 446183"/>
                <a:gd name="connsiteX227" fmla="*/ 401702 w 511887"/>
                <a:gd name="connsiteY227" fmla="*/ 429603 h 446183"/>
                <a:gd name="connsiteX228" fmla="*/ 398218 w 511887"/>
                <a:gd name="connsiteY228" fmla="*/ 421190 h 446183"/>
                <a:gd name="connsiteX229" fmla="*/ 393318 w 511887"/>
                <a:gd name="connsiteY229" fmla="*/ 423220 h 446183"/>
                <a:gd name="connsiteX230" fmla="*/ 378880 w 511887"/>
                <a:gd name="connsiteY230" fmla="*/ 408783 h 446183"/>
                <a:gd name="connsiteX231" fmla="*/ 382457 w 511887"/>
                <a:gd name="connsiteY231" fmla="*/ 400149 h 446183"/>
                <a:gd name="connsiteX232" fmla="*/ 376396 w 511887"/>
                <a:gd name="connsiteY232" fmla="*/ 402659 h 446183"/>
                <a:gd name="connsiteX233" fmla="*/ 361959 w 511887"/>
                <a:gd name="connsiteY233" fmla="*/ 388222 h 446183"/>
                <a:gd name="connsiteX234" fmla="*/ 365535 w 511887"/>
                <a:gd name="connsiteY234" fmla="*/ 379589 h 446183"/>
                <a:gd name="connsiteX235" fmla="*/ 359474 w 511887"/>
                <a:gd name="connsiteY235" fmla="*/ 382100 h 446183"/>
                <a:gd name="connsiteX236" fmla="*/ 345037 w 511887"/>
                <a:gd name="connsiteY236" fmla="*/ 367663 h 446183"/>
                <a:gd name="connsiteX237" fmla="*/ 348614 w 511887"/>
                <a:gd name="connsiteY237" fmla="*/ 359029 h 446183"/>
                <a:gd name="connsiteX238" fmla="*/ 342551 w 511887"/>
                <a:gd name="connsiteY238" fmla="*/ 361540 h 446183"/>
                <a:gd name="connsiteX239" fmla="*/ 328114 w 511887"/>
                <a:gd name="connsiteY239" fmla="*/ 347103 h 446183"/>
                <a:gd name="connsiteX240" fmla="*/ 331691 w 511887"/>
                <a:gd name="connsiteY240" fmla="*/ 338467 h 446183"/>
                <a:gd name="connsiteX241" fmla="*/ 325630 w 511887"/>
                <a:gd name="connsiteY241" fmla="*/ 340978 h 446183"/>
                <a:gd name="connsiteX242" fmla="*/ 311193 w 511887"/>
                <a:gd name="connsiteY242" fmla="*/ 326541 h 446183"/>
                <a:gd name="connsiteX243" fmla="*/ 314769 w 511887"/>
                <a:gd name="connsiteY243" fmla="*/ 317907 h 446183"/>
                <a:gd name="connsiteX244" fmla="*/ 308708 w 511887"/>
                <a:gd name="connsiteY244" fmla="*/ 320418 h 446183"/>
                <a:gd name="connsiteX245" fmla="*/ 294271 w 511887"/>
                <a:gd name="connsiteY245" fmla="*/ 305981 h 446183"/>
                <a:gd name="connsiteX246" fmla="*/ 297847 w 511887"/>
                <a:gd name="connsiteY246" fmla="*/ 297347 h 446183"/>
                <a:gd name="connsiteX247" fmla="*/ 291785 w 511887"/>
                <a:gd name="connsiteY247" fmla="*/ 299859 h 446183"/>
                <a:gd name="connsiteX248" fmla="*/ 277348 w 511887"/>
                <a:gd name="connsiteY248" fmla="*/ 285422 h 446183"/>
                <a:gd name="connsiteX249" fmla="*/ 280924 w 511887"/>
                <a:gd name="connsiteY249" fmla="*/ 276787 h 446183"/>
                <a:gd name="connsiteX250" fmla="*/ 274863 w 511887"/>
                <a:gd name="connsiteY250" fmla="*/ 279298 h 446183"/>
                <a:gd name="connsiteX251" fmla="*/ 260426 w 511887"/>
                <a:gd name="connsiteY251" fmla="*/ 264861 h 446183"/>
                <a:gd name="connsiteX252" fmla="*/ 264003 w 511887"/>
                <a:gd name="connsiteY252" fmla="*/ 256226 h 446183"/>
                <a:gd name="connsiteX253" fmla="*/ 257941 w 511887"/>
                <a:gd name="connsiteY253" fmla="*/ 258737 h 446183"/>
                <a:gd name="connsiteX254" fmla="*/ 243504 w 511887"/>
                <a:gd name="connsiteY254" fmla="*/ 244300 h 446183"/>
                <a:gd name="connsiteX255" fmla="*/ 247080 w 511887"/>
                <a:gd name="connsiteY255" fmla="*/ 235666 h 446183"/>
                <a:gd name="connsiteX256" fmla="*/ 241019 w 511887"/>
                <a:gd name="connsiteY256" fmla="*/ 238177 h 446183"/>
                <a:gd name="connsiteX257" fmla="*/ 226582 w 511887"/>
                <a:gd name="connsiteY257" fmla="*/ 223740 h 446183"/>
                <a:gd name="connsiteX258" fmla="*/ 230158 w 511887"/>
                <a:gd name="connsiteY258" fmla="*/ 215107 h 446183"/>
                <a:gd name="connsiteX259" fmla="*/ 224098 w 511887"/>
                <a:gd name="connsiteY259" fmla="*/ 217617 h 446183"/>
                <a:gd name="connsiteX260" fmla="*/ 209661 w 511887"/>
                <a:gd name="connsiteY260" fmla="*/ 203180 h 446183"/>
                <a:gd name="connsiteX261" fmla="*/ 210502 w 511887"/>
                <a:gd name="connsiteY261" fmla="*/ 201149 h 446183"/>
                <a:gd name="connsiteX262" fmla="*/ 200471 w 511887"/>
                <a:gd name="connsiteY262" fmla="*/ 196994 h 446183"/>
                <a:gd name="connsiteX263" fmla="*/ 196243 w 511887"/>
                <a:gd name="connsiteY263" fmla="*/ 186786 h 446183"/>
                <a:gd name="connsiteX264" fmla="*/ 197084 w 511887"/>
                <a:gd name="connsiteY264" fmla="*/ 184755 h 446183"/>
                <a:gd name="connsiteX265" fmla="*/ 187055 w 511887"/>
                <a:gd name="connsiteY265" fmla="*/ 180600 h 446183"/>
                <a:gd name="connsiteX266" fmla="*/ 182826 w 511887"/>
                <a:gd name="connsiteY266" fmla="*/ 170392 h 446183"/>
                <a:gd name="connsiteX267" fmla="*/ 183668 w 511887"/>
                <a:gd name="connsiteY267" fmla="*/ 168361 h 446183"/>
                <a:gd name="connsiteX268" fmla="*/ 173637 w 511887"/>
                <a:gd name="connsiteY268" fmla="*/ 164206 h 446183"/>
                <a:gd name="connsiteX269" fmla="*/ 169408 w 511887"/>
                <a:gd name="connsiteY269" fmla="*/ 153998 h 446183"/>
                <a:gd name="connsiteX270" fmla="*/ 170249 w 511887"/>
                <a:gd name="connsiteY270" fmla="*/ 151967 h 446183"/>
                <a:gd name="connsiteX271" fmla="*/ 160219 w 511887"/>
                <a:gd name="connsiteY271" fmla="*/ 147812 h 446183"/>
                <a:gd name="connsiteX272" fmla="*/ 155991 w 511887"/>
                <a:gd name="connsiteY272" fmla="*/ 137604 h 446183"/>
                <a:gd name="connsiteX273" fmla="*/ 156832 w 511887"/>
                <a:gd name="connsiteY273" fmla="*/ 135573 h 446183"/>
                <a:gd name="connsiteX274" fmla="*/ 146802 w 511887"/>
                <a:gd name="connsiteY274" fmla="*/ 131418 h 446183"/>
                <a:gd name="connsiteX275" fmla="*/ 142573 w 511887"/>
                <a:gd name="connsiteY275" fmla="*/ 121209 h 446183"/>
                <a:gd name="connsiteX276" fmla="*/ 143415 w 511887"/>
                <a:gd name="connsiteY276" fmla="*/ 119179 h 446183"/>
                <a:gd name="connsiteX277" fmla="*/ 133385 w 511887"/>
                <a:gd name="connsiteY277" fmla="*/ 115024 h 446183"/>
                <a:gd name="connsiteX278" fmla="*/ 129156 w 511887"/>
                <a:gd name="connsiteY278" fmla="*/ 104816 h 446183"/>
                <a:gd name="connsiteX279" fmla="*/ 129998 w 511887"/>
                <a:gd name="connsiteY279" fmla="*/ 102785 h 446183"/>
                <a:gd name="connsiteX280" fmla="*/ 119968 w 511887"/>
                <a:gd name="connsiteY280" fmla="*/ 98630 h 446183"/>
                <a:gd name="connsiteX281" fmla="*/ 117884 w 511887"/>
                <a:gd name="connsiteY281" fmla="*/ 93600 h 446183"/>
                <a:gd name="connsiteX282" fmla="*/ 115315 w 511887"/>
                <a:gd name="connsiteY282" fmla="*/ 94664 h 446183"/>
                <a:gd name="connsiteX283" fmla="*/ 105107 w 511887"/>
                <a:gd name="connsiteY283" fmla="*/ 90435 h 446183"/>
                <a:gd name="connsiteX284" fmla="*/ 102067 w 511887"/>
                <a:gd name="connsiteY284" fmla="*/ 83098 h 446183"/>
                <a:gd name="connsiteX285" fmla="*/ 101126 w 511887"/>
                <a:gd name="connsiteY285" fmla="*/ 83488 h 446183"/>
                <a:gd name="connsiteX286" fmla="*/ 90917 w 511887"/>
                <a:gd name="connsiteY286" fmla="*/ 79260 h 446183"/>
                <a:gd name="connsiteX287" fmla="*/ 87356 w 511887"/>
                <a:gd name="connsiteY287" fmla="*/ 70662 h 446183"/>
                <a:gd name="connsiteX288" fmla="*/ 81364 w 511887"/>
                <a:gd name="connsiteY288" fmla="*/ 73144 h 446183"/>
                <a:gd name="connsiteX289" fmla="*/ 71155 w 511887"/>
                <a:gd name="connsiteY289" fmla="*/ 68915 h 446183"/>
                <a:gd name="connsiteX290" fmla="*/ 68504 w 511887"/>
                <a:gd name="connsiteY290" fmla="*/ 62515 h 446183"/>
                <a:gd name="connsiteX291" fmla="*/ 62209 w 511887"/>
                <a:gd name="connsiteY291" fmla="*/ 65123 h 446183"/>
                <a:gd name="connsiteX292" fmla="*/ 52001 w 511887"/>
                <a:gd name="connsiteY292" fmla="*/ 60894 h 446183"/>
                <a:gd name="connsiteX293" fmla="*/ 47891 w 511887"/>
                <a:gd name="connsiteY293" fmla="*/ 50973 h 446183"/>
                <a:gd name="connsiteX294" fmla="*/ 39525 w 511887"/>
                <a:gd name="connsiteY294" fmla="*/ 54439 h 446183"/>
                <a:gd name="connsiteX295" fmla="*/ 25087 w 511887"/>
                <a:gd name="connsiteY295" fmla="*/ 40002 h 446183"/>
                <a:gd name="connsiteX296" fmla="*/ 39524 w 511887"/>
                <a:gd name="connsiteY296" fmla="*/ 25565 h 446183"/>
                <a:gd name="connsiteX297" fmla="*/ 14437 w 511887"/>
                <a:gd name="connsiteY297" fmla="*/ 15338 h 446183"/>
                <a:gd name="connsiteX298" fmla="*/ 28874 w 511887"/>
                <a:gd name="connsiteY298" fmla="*/ 29775 h 446183"/>
                <a:gd name="connsiteX299" fmla="*/ 14437 w 511887"/>
                <a:gd name="connsiteY299" fmla="*/ 44212 h 446183"/>
                <a:gd name="connsiteX300" fmla="*/ 0 w 511887"/>
                <a:gd name="connsiteY300" fmla="*/ 29775 h 446183"/>
                <a:gd name="connsiteX301" fmla="*/ 14437 w 511887"/>
                <a:gd name="connsiteY301" fmla="*/ 15338 h 44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11887" h="446183">
                  <a:moveTo>
                    <a:pt x="448474" y="0"/>
                  </a:moveTo>
                  <a:cubicBezTo>
                    <a:pt x="456447" y="0"/>
                    <a:pt x="462911" y="6464"/>
                    <a:pt x="462911" y="14437"/>
                  </a:cubicBezTo>
                  <a:lnTo>
                    <a:pt x="458744" y="24498"/>
                  </a:lnTo>
                  <a:lnTo>
                    <a:pt x="461514" y="25646"/>
                  </a:lnTo>
                  <a:cubicBezTo>
                    <a:pt x="464127" y="28258"/>
                    <a:pt x="465743" y="31867"/>
                    <a:pt x="465743" y="35854"/>
                  </a:cubicBezTo>
                  <a:lnTo>
                    <a:pt x="461575" y="45915"/>
                  </a:lnTo>
                  <a:lnTo>
                    <a:pt x="464346" y="47062"/>
                  </a:lnTo>
                  <a:cubicBezTo>
                    <a:pt x="466958" y="49675"/>
                    <a:pt x="468574" y="53284"/>
                    <a:pt x="468574" y="57271"/>
                  </a:cubicBezTo>
                  <a:lnTo>
                    <a:pt x="464407" y="67332"/>
                  </a:lnTo>
                  <a:lnTo>
                    <a:pt x="467179" y="68480"/>
                  </a:lnTo>
                  <a:cubicBezTo>
                    <a:pt x="469791" y="71093"/>
                    <a:pt x="471407" y="74702"/>
                    <a:pt x="471407" y="78688"/>
                  </a:cubicBezTo>
                  <a:lnTo>
                    <a:pt x="467240" y="88749"/>
                  </a:lnTo>
                  <a:lnTo>
                    <a:pt x="470010" y="89897"/>
                  </a:lnTo>
                  <a:cubicBezTo>
                    <a:pt x="472623" y="92509"/>
                    <a:pt x="474239" y="96119"/>
                    <a:pt x="474239" y="100105"/>
                  </a:cubicBezTo>
                  <a:lnTo>
                    <a:pt x="472265" y="104869"/>
                  </a:lnTo>
                  <a:lnTo>
                    <a:pt x="472843" y="105108"/>
                  </a:lnTo>
                  <a:cubicBezTo>
                    <a:pt x="475455" y="107721"/>
                    <a:pt x="477071" y="111330"/>
                    <a:pt x="477071" y="115317"/>
                  </a:cubicBezTo>
                  <a:cubicBezTo>
                    <a:pt x="477071" y="119303"/>
                    <a:pt x="475456" y="122912"/>
                    <a:pt x="472843" y="125525"/>
                  </a:cubicBezTo>
                  <a:lnTo>
                    <a:pt x="471248" y="126186"/>
                  </a:lnTo>
                  <a:lnTo>
                    <a:pt x="475744" y="128048"/>
                  </a:lnTo>
                  <a:cubicBezTo>
                    <a:pt x="478356" y="130661"/>
                    <a:pt x="479972" y="134270"/>
                    <a:pt x="479972" y="138256"/>
                  </a:cubicBezTo>
                  <a:cubicBezTo>
                    <a:pt x="479972" y="142243"/>
                    <a:pt x="478356" y="145852"/>
                    <a:pt x="475744" y="148465"/>
                  </a:cubicBezTo>
                  <a:lnTo>
                    <a:pt x="474148" y="149125"/>
                  </a:lnTo>
                  <a:lnTo>
                    <a:pt x="478646" y="150988"/>
                  </a:lnTo>
                  <a:cubicBezTo>
                    <a:pt x="481258" y="153601"/>
                    <a:pt x="482874" y="157210"/>
                    <a:pt x="482874" y="161197"/>
                  </a:cubicBezTo>
                  <a:cubicBezTo>
                    <a:pt x="482874" y="165183"/>
                    <a:pt x="481258" y="168792"/>
                    <a:pt x="478646" y="171405"/>
                  </a:cubicBezTo>
                  <a:lnTo>
                    <a:pt x="477050" y="172066"/>
                  </a:lnTo>
                  <a:lnTo>
                    <a:pt x="481547" y="173929"/>
                  </a:lnTo>
                  <a:cubicBezTo>
                    <a:pt x="484159" y="176541"/>
                    <a:pt x="485775" y="180151"/>
                    <a:pt x="485775" y="184137"/>
                  </a:cubicBezTo>
                  <a:cubicBezTo>
                    <a:pt x="485775" y="188124"/>
                    <a:pt x="484159" y="191733"/>
                    <a:pt x="481547" y="194346"/>
                  </a:cubicBezTo>
                  <a:lnTo>
                    <a:pt x="479950" y="195007"/>
                  </a:lnTo>
                  <a:lnTo>
                    <a:pt x="484448" y="196870"/>
                  </a:lnTo>
                  <a:cubicBezTo>
                    <a:pt x="487061" y="199483"/>
                    <a:pt x="488677" y="203092"/>
                    <a:pt x="488677" y="207079"/>
                  </a:cubicBezTo>
                  <a:cubicBezTo>
                    <a:pt x="488677" y="211065"/>
                    <a:pt x="487061" y="214674"/>
                    <a:pt x="484448" y="217287"/>
                  </a:cubicBezTo>
                  <a:lnTo>
                    <a:pt x="482854" y="217947"/>
                  </a:lnTo>
                  <a:lnTo>
                    <a:pt x="487350" y="219810"/>
                  </a:lnTo>
                  <a:cubicBezTo>
                    <a:pt x="489962" y="222422"/>
                    <a:pt x="491578" y="226031"/>
                    <a:pt x="491578" y="230018"/>
                  </a:cubicBezTo>
                  <a:cubicBezTo>
                    <a:pt x="491578" y="234004"/>
                    <a:pt x="489963" y="237614"/>
                    <a:pt x="487350" y="240226"/>
                  </a:cubicBezTo>
                  <a:lnTo>
                    <a:pt x="485754" y="240888"/>
                  </a:lnTo>
                  <a:lnTo>
                    <a:pt x="490251" y="242750"/>
                  </a:lnTo>
                  <a:cubicBezTo>
                    <a:pt x="492863" y="245363"/>
                    <a:pt x="494479" y="248972"/>
                    <a:pt x="494479" y="252959"/>
                  </a:cubicBezTo>
                  <a:cubicBezTo>
                    <a:pt x="494480" y="256945"/>
                    <a:pt x="492864" y="260554"/>
                    <a:pt x="490251" y="263167"/>
                  </a:cubicBezTo>
                  <a:lnTo>
                    <a:pt x="488654" y="263829"/>
                  </a:lnTo>
                  <a:lnTo>
                    <a:pt x="493152" y="265692"/>
                  </a:lnTo>
                  <a:cubicBezTo>
                    <a:pt x="495765" y="268304"/>
                    <a:pt x="497381" y="271914"/>
                    <a:pt x="497381" y="275900"/>
                  </a:cubicBezTo>
                  <a:cubicBezTo>
                    <a:pt x="497381" y="279887"/>
                    <a:pt x="495765" y="283496"/>
                    <a:pt x="493152" y="286109"/>
                  </a:cubicBezTo>
                  <a:lnTo>
                    <a:pt x="491557" y="286769"/>
                  </a:lnTo>
                  <a:lnTo>
                    <a:pt x="496054" y="288632"/>
                  </a:lnTo>
                  <a:cubicBezTo>
                    <a:pt x="498667" y="291245"/>
                    <a:pt x="500283" y="294854"/>
                    <a:pt x="500283" y="298840"/>
                  </a:cubicBezTo>
                  <a:cubicBezTo>
                    <a:pt x="500283" y="302827"/>
                    <a:pt x="498667" y="306436"/>
                    <a:pt x="496054" y="309049"/>
                  </a:cubicBezTo>
                  <a:lnTo>
                    <a:pt x="494458" y="309710"/>
                  </a:lnTo>
                  <a:lnTo>
                    <a:pt x="498955" y="311573"/>
                  </a:lnTo>
                  <a:cubicBezTo>
                    <a:pt x="501568" y="314185"/>
                    <a:pt x="503184" y="317795"/>
                    <a:pt x="503184" y="321781"/>
                  </a:cubicBezTo>
                  <a:cubicBezTo>
                    <a:pt x="503184" y="325768"/>
                    <a:pt x="501568" y="329377"/>
                    <a:pt x="498955" y="331989"/>
                  </a:cubicBezTo>
                  <a:lnTo>
                    <a:pt x="497359" y="332651"/>
                  </a:lnTo>
                  <a:lnTo>
                    <a:pt x="501856" y="334513"/>
                  </a:lnTo>
                  <a:cubicBezTo>
                    <a:pt x="504469" y="337126"/>
                    <a:pt x="506085" y="340735"/>
                    <a:pt x="506085" y="344722"/>
                  </a:cubicBezTo>
                  <a:cubicBezTo>
                    <a:pt x="506085" y="348708"/>
                    <a:pt x="504469" y="352317"/>
                    <a:pt x="501856" y="354930"/>
                  </a:cubicBezTo>
                  <a:lnTo>
                    <a:pt x="500261" y="355591"/>
                  </a:lnTo>
                  <a:lnTo>
                    <a:pt x="504758" y="357454"/>
                  </a:lnTo>
                  <a:cubicBezTo>
                    <a:pt x="507371" y="360066"/>
                    <a:pt x="508987" y="363675"/>
                    <a:pt x="508987" y="367662"/>
                  </a:cubicBezTo>
                  <a:lnTo>
                    <a:pt x="505624" y="375781"/>
                  </a:lnTo>
                  <a:lnTo>
                    <a:pt x="507659" y="376624"/>
                  </a:lnTo>
                  <a:cubicBezTo>
                    <a:pt x="510271" y="379237"/>
                    <a:pt x="511887" y="382846"/>
                    <a:pt x="511887" y="386832"/>
                  </a:cubicBezTo>
                  <a:cubicBezTo>
                    <a:pt x="511887" y="390819"/>
                    <a:pt x="510272" y="394428"/>
                    <a:pt x="507659" y="397041"/>
                  </a:cubicBezTo>
                  <a:lnTo>
                    <a:pt x="503516" y="398757"/>
                  </a:lnTo>
                  <a:lnTo>
                    <a:pt x="504758" y="399272"/>
                  </a:lnTo>
                  <a:cubicBezTo>
                    <a:pt x="507371" y="401884"/>
                    <a:pt x="508987" y="405494"/>
                    <a:pt x="508987" y="409480"/>
                  </a:cubicBezTo>
                  <a:cubicBezTo>
                    <a:pt x="508987" y="417453"/>
                    <a:pt x="502523" y="423917"/>
                    <a:pt x="494550" y="423917"/>
                  </a:cubicBezTo>
                  <a:lnTo>
                    <a:pt x="490102" y="422075"/>
                  </a:lnTo>
                  <a:lnTo>
                    <a:pt x="490576" y="423220"/>
                  </a:lnTo>
                  <a:cubicBezTo>
                    <a:pt x="490576" y="431193"/>
                    <a:pt x="484112" y="437657"/>
                    <a:pt x="476139" y="437657"/>
                  </a:cubicBezTo>
                  <a:cubicBezTo>
                    <a:pt x="468166" y="437658"/>
                    <a:pt x="461702" y="431194"/>
                    <a:pt x="461702" y="423221"/>
                  </a:cubicBezTo>
                  <a:cubicBezTo>
                    <a:pt x="461702" y="415248"/>
                    <a:pt x="468166" y="408784"/>
                    <a:pt x="476139" y="408783"/>
                  </a:cubicBezTo>
                  <a:lnTo>
                    <a:pt x="480588" y="410626"/>
                  </a:lnTo>
                  <a:lnTo>
                    <a:pt x="480113" y="409480"/>
                  </a:lnTo>
                  <a:cubicBezTo>
                    <a:pt x="480113" y="405494"/>
                    <a:pt x="481729" y="401885"/>
                    <a:pt x="484342" y="399272"/>
                  </a:cubicBezTo>
                  <a:lnTo>
                    <a:pt x="488485" y="397556"/>
                  </a:lnTo>
                  <a:lnTo>
                    <a:pt x="487242" y="397041"/>
                  </a:lnTo>
                  <a:cubicBezTo>
                    <a:pt x="484629" y="394428"/>
                    <a:pt x="483014" y="390819"/>
                    <a:pt x="483013" y="386832"/>
                  </a:cubicBezTo>
                  <a:lnTo>
                    <a:pt x="486377" y="378713"/>
                  </a:lnTo>
                  <a:lnTo>
                    <a:pt x="484341" y="377870"/>
                  </a:lnTo>
                  <a:cubicBezTo>
                    <a:pt x="481729" y="375258"/>
                    <a:pt x="480113" y="371649"/>
                    <a:pt x="480113" y="367662"/>
                  </a:cubicBezTo>
                  <a:cubicBezTo>
                    <a:pt x="480113" y="363676"/>
                    <a:pt x="481729" y="360066"/>
                    <a:pt x="484341" y="357454"/>
                  </a:cubicBezTo>
                  <a:lnTo>
                    <a:pt x="485937" y="356793"/>
                  </a:lnTo>
                  <a:lnTo>
                    <a:pt x="481439" y="354930"/>
                  </a:lnTo>
                  <a:cubicBezTo>
                    <a:pt x="478827" y="352318"/>
                    <a:pt x="477211" y="348708"/>
                    <a:pt x="477211" y="344722"/>
                  </a:cubicBezTo>
                  <a:cubicBezTo>
                    <a:pt x="477211" y="340735"/>
                    <a:pt x="478827" y="337126"/>
                    <a:pt x="481439" y="334513"/>
                  </a:cubicBezTo>
                  <a:lnTo>
                    <a:pt x="483035" y="333852"/>
                  </a:lnTo>
                  <a:lnTo>
                    <a:pt x="478538" y="331989"/>
                  </a:lnTo>
                  <a:cubicBezTo>
                    <a:pt x="475926" y="329377"/>
                    <a:pt x="474310" y="325768"/>
                    <a:pt x="474310" y="321781"/>
                  </a:cubicBezTo>
                  <a:cubicBezTo>
                    <a:pt x="474310" y="317795"/>
                    <a:pt x="475926" y="314186"/>
                    <a:pt x="478538" y="311573"/>
                  </a:cubicBezTo>
                  <a:lnTo>
                    <a:pt x="480134" y="310912"/>
                  </a:lnTo>
                  <a:lnTo>
                    <a:pt x="475637" y="309049"/>
                  </a:lnTo>
                  <a:cubicBezTo>
                    <a:pt x="473025" y="306436"/>
                    <a:pt x="471409" y="302827"/>
                    <a:pt x="471409" y="298841"/>
                  </a:cubicBezTo>
                  <a:cubicBezTo>
                    <a:pt x="471409" y="294854"/>
                    <a:pt x="473025" y="291245"/>
                    <a:pt x="475637" y="288632"/>
                  </a:cubicBezTo>
                  <a:lnTo>
                    <a:pt x="477233" y="287971"/>
                  </a:lnTo>
                  <a:lnTo>
                    <a:pt x="472735" y="286109"/>
                  </a:lnTo>
                  <a:cubicBezTo>
                    <a:pt x="470123" y="283496"/>
                    <a:pt x="468507" y="279887"/>
                    <a:pt x="468507" y="275900"/>
                  </a:cubicBezTo>
                  <a:cubicBezTo>
                    <a:pt x="468507" y="271914"/>
                    <a:pt x="470123" y="268305"/>
                    <a:pt x="472735" y="265692"/>
                  </a:cubicBezTo>
                  <a:lnTo>
                    <a:pt x="474332" y="265030"/>
                  </a:lnTo>
                  <a:lnTo>
                    <a:pt x="469834" y="263167"/>
                  </a:lnTo>
                  <a:cubicBezTo>
                    <a:pt x="467222" y="260555"/>
                    <a:pt x="465606" y="256945"/>
                    <a:pt x="465606" y="252959"/>
                  </a:cubicBezTo>
                  <a:cubicBezTo>
                    <a:pt x="465605" y="248972"/>
                    <a:pt x="467221" y="245363"/>
                    <a:pt x="469834" y="242750"/>
                  </a:cubicBezTo>
                  <a:lnTo>
                    <a:pt x="471430" y="242089"/>
                  </a:lnTo>
                  <a:lnTo>
                    <a:pt x="466933" y="240226"/>
                  </a:lnTo>
                  <a:cubicBezTo>
                    <a:pt x="464321" y="237614"/>
                    <a:pt x="462704" y="234005"/>
                    <a:pt x="462704" y="230018"/>
                  </a:cubicBezTo>
                  <a:cubicBezTo>
                    <a:pt x="462704" y="226032"/>
                    <a:pt x="464320" y="222422"/>
                    <a:pt x="466933" y="219810"/>
                  </a:cubicBezTo>
                  <a:lnTo>
                    <a:pt x="468527" y="219149"/>
                  </a:lnTo>
                  <a:lnTo>
                    <a:pt x="464031" y="217287"/>
                  </a:lnTo>
                  <a:cubicBezTo>
                    <a:pt x="461419" y="214675"/>
                    <a:pt x="459803" y="211065"/>
                    <a:pt x="459803" y="207079"/>
                  </a:cubicBezTo>
                  <a:cubicBezTo>
                    <a:pt x="459803" y="203092"/>
                    <a:pt x="461419" y="199483"/>
                    <a:pt x="464031" y="196870"/>
                  </a:cubicBezTo>
                  <a:lnTo>
                    <a:pt x="465628" y="196209"/>
                  </a:lnTo>
                  <a:lnTo>
                    <a:pt x="461130" y="194345"/>
                  </a:lnTo>
                  <a:cubicBezTo>
                    <a:pt x="458517" y="191733"/>
                    <a:pt x="456901" y="188124"/>
                    <a:pt x="456901" y="184137"/>
                  </a:cubicBezTo>
                  <a:cubicBezTo>
                    <a:pt x="456901" y="180151"/>
                    <a:pt x="458517" y="176542"/>
                    <a:pt x="461130" y="173929"/>
                  </a:cubicBezTo>
                  <a:lnTo>
                    <a:pt x="462726" y="173268"/>
                  </a:lnTo>
                  <a:lnTo>
                    <a:pt x="458229" y="171405"/>
                  </a:lnTo>
                  <a:cubicBezTo>
                    <a:pt x="455616" y="168792"/>
                    <a:pt x="454000" y="165183"/>
                    <a:pt x="454000" y="161197"/>
                  </a:cubicBezTo>
                  <a:cubicBezTo>
                    <a:pt x="454000" y="157210"/>
                    <a:pt x="455616" y="153601"/>
                    <a:pt x="458229" y="150988"/>
                  </a:cubicBezTo>
                  <a:lnTo>
                    <a:pt x="459824" y="150327"/>
                  </a:lnTo>
                  <a:lnTo>
                    <a:pt x="455327" y="148465"/>
                  </a:lnTo>
                  <a:cubicBezTo>
                    <a:pt x="452714" y="145852"/>
                    <a:pt x="451098" y="142243"/>
                    <a:pt x="451098" y="138256"/>
                  </a:cubicBezTo>
                  <a:cubicBezTo>
                    <a:pt x="451098" y="134270"/>
                    <a:pt x="452714" y="130661"/>
                    <a:pt x="455327" y="128048"/>
                  </a:cubicBezTo>
                  <a:lnTo>
                    <a:pt x="456922" y="127387"/>
                  </a:lnTo>
                  <a:lnTo>
                    <a:pt x="452426" y="125525"/>
                  </a:lnTo>
                  <a:cubicBezTo>
                    <a:pt x="449814" y="122913"/>
                    <a:pt x="448198" y="119303"/>
                    <a:pt x="448197" y="115317"/>
                  </a:cubicBezTo>
                  <a:lnTo>
                    <a:pt x="450171" y="110553"/>
                  </a:lnTo>
                  <a:lnTo>
                    <a:pt x="449593" y="110313"/>
                  </a:lnTo>
                  <a:cubicBezTo>
                    <a:pt x="446981" y="107701"/>
                    <a:pt x="445365" y="104092"/>
                    <a:pt x="445365" y="100105"/>
                  </a:cubicBezTo>
                  <a:lnTo>
                    <a:pt x="449532" y="90044"/>
                  </a:lnTo>
                  <a:lnTo>
                    <a:pt x="446762" y="88897"/>
                  </a:lnTo>
                  <a:cubicBezTo>
                    <a:pt x="444149" y="86284"/>
                    <a:pt x="442533" y="82675"/>
                    <a:pt x="442533" y="78688"/>
                  </a:cubicBezTo>
                  <a:lnTo>
                    <a:pt x="446701" y="68627"/>
                  </a:lnTo>
                  <a:lnTo>
                    <a:pt x="443929" y="67479"/>
                  </a:lnTo>
                  <a:cubicBezTo>
                    <a:pt x="441317" y="64867"/>
                    <a:pt x="439700" y="61257"/>
                    <a:pt x="439700" y="57271"/>
                  </a:cubicBezTo>
                  <a:lnTo>
                    <a:pt x="443868" y="47210"/>
                  </a:lnTo>
                  <a:lnTo>
                    <a:pt x="441098" y="46062"/>
                  </a:lnTo>
                  <a:cubicBezTo>
                    <a:pt x="438485" y="43450"/>
                    <a:pt x="436869" y="39841"/>
                    <a:pt x="436869" y="35854"/>
                  </a:cubicBezTo>
                  <a:lnTo>
                    <a:pt x="441037" y="25793"/>
                  </a:lnTo>
                  <a:lnTo>
                    <a:pt x="438266" y="24646"/>
                  </a:lnTo>
                  <a:cubicBezTo>
                    <a:pt x="435653" y="22033"/>
                    <a:pt x="434037" y="18424"/>
                    <a:pt x="434037" y="14437"/>
                  </a:cubicBezTo>
                  <a:cubicBezTo>
                    <a:pt x="434037" y="6464"/>
                    <a:pt x="440501" y="0"/>
                    <a:pt x="448474" y="0"/>
                  </a:cubicBezTo>
                  <a:close/>
                  <a:moveTo>
                    <a:pt x="39524" y="25565"/>
                  </a:moveTo>
                  <a:cubicBezTo>
                    <a:pt x="43511" y="25565"/>
                    <a:pt x="47120" y="27181"/>
                    <a:pt x="49733" y="29794"/>
                  </a:cubicBezTo>
                  <a:lnTo>
                    <a:pt x="53842" y="39714"/>
                  </a:lnTo>
                  <a:lnTo>
                    <a:pt x="62209" y="36249"/>
                  </a:lnTo>
                  <a:cubicBezTo>
                    <a:pt x="66195" y="36249"/>
                    <a:pt x="69805" y="37864"/>
                    <a:pt x="72417" y="40477"/>
                  </a:cubicBezTo>
                  <a:lnTo>
                    <a:pt x="75069" y="46877"/>
                  </a:lnTo>
                  <a:lnTo>
                    <a:pt x="81364" y="44270"/>
                  </a:lnTo>
                  <a:cubicBezTo>
                    <a:pt x="85350" y="44270"/>
                    <a:pt x="88960" y="45886"/>
                    <a:pt x="91572" y="48498"/>
                  </a:cubicBezTo>
                  <a:lnTo>
                    <a:pt x="95134" y="57096"/>
                  </a:lnTo>
                  <a:lnTo>
                    <a:pt x="101126" y="54614"/>
                  </a:lnTo>
                  <a:cubicBezTo>
                    <a:pt x="105112" y="54614"/>
                    <a:pt x="108722" y="56230"/>
                    <a:pt x="111334" y="58843"/>
                  </a:cubicBezTo>
                  <a:lnTo>
                    <a:pt x="114374" y="66180"/>
                  </a:lnTo>
                  <a:lnTo>
                    <a:pt x="115315" y="65790"/>
                  </a:lnTo>
                  <a:cubicBezTo>
                    <a:pt x="119302" y="65790"/>
                    <a:pt x="122911" y="67406"/>
                    <a:pt x="125524" y="70019"/>
                  </a:cubicBezTo>
                  <a:lnTo>
                    <a:pt x="127607" y="75049"/>
                  </a:lnTo>
                  <a:lnTo>
                    <a:pt x="130176" y="73984"/>
                  </a:lnTo>
                  <a:cubicBezTo>
                    <a:pt x="138149" y="73984"/>
                    <a:pt x="144613" y="80448"/>
                    <a:pt x="144613" y="88421"/>
                  </a:cubicBezTo>
                  <a:lnTo>
                    <a:pt x="143771" y="90453"/>
                  </a:lnTo>
                  <a:lnTo>
                    <a:pt x="153802" y="94608"/>
                  </a:lnTo>
                  <a:cubicBezTo>
                    <a:pt x="156414" y="97220"/>
                    <a:pt x="158030" y="100829"/>
                    <a:pt x="158030" y="104816"/>
                  </a:cubicBezTo>
                  <a:lnTo>
                    <a:pt x="157189" y="106846"/>
                  </a:lnTo>
                  <a:lnTo>
                    <a:pt x="167219" y="111001"/>
                  </a:lnTo>
                  <a:cubicBezTo>
                    <a:pt x="169831" y="113614"/>
                    <a:pt x="171447" y="117223"/>
                    <a:pt x="171447" y="121209"/>
                  </a:cubicBezTo>
                  <a:lnTo>
                    <a:pt x="170606" y="123241"/>
                  </a:lnTo>
                  <a:lnTo>
                    <a:pt x="180636" y="127396"/>
                  </a:lnTo>
                  <a:cubicBezTo>
                    <a:pt x="183249" y="130008"/>
                    <a:pt x="184865" y="133617"/>
                    <a:pt x="184865" y="137604"/>
                  </a:cubicBezTo>
                  <a:lnTo>
                    <a:pt x="184024" y="139635"/>
                  </a:lnTo>
                  <a:lnTo>
                    <a:pt x="194053" y="143789"/>
                  </a:lnTo>
                  <a:cubicBezTo>
                    <a:pt x="196666" y="146402"/>
                    <a:pt x="198282" y="150011"/>
                    <a:pt x="198282" y="153997"/>
                  </a:cubicBezTo>
                  <a:lnTo>
                    <a:pt x="197441" y="156028"/>
                  </a:lnTo>
                  <a:lnTo>
                    <a:pt x="207472" y="160184"/>
                  </a:lnTo>
                  <a:cubicBezTo>
                    <a:pt x="210084" y="162796"/>
                    <a:pt x="211700" y="166405"/>
                    <a:pt x="211700" y="170392"/>
                  </a:cubicBezTo>
                  <a:lnTo>
                    <a:pt x="210859" y="172423"/>
                  </a:lnTo>
                  <a:lnTo>
                    <a:pt x="220888" y="176577"/>
                  </a:lnTo>
                  <a:cubicBezTo>
                    <a:pt x="223501" y="179190"/>
                    <a:pt x="225117" y="182799"/>
                    <a:pt x="225117" y="186786"/>
                  </a:cubicBezTo>
                  <a:lnTo>
                    <a:pt x="224275" y="188816"/>
                  </a:lnTo>
                  <a:lnTo>
                    <a:pt x="234306" y="192972"/>
                  </a:lnTo>
                  <a:cubicBezTo>
                    <a:pt x="236919" y="195584"/>
                    <a:pt x="238535" y="199193"/>
                    <a:pt x="238535" y="203180"/>
                  </a:cubicBezTo>
                  <a:lnTo>
                    <a:pt x="234959" y="211813"/>
                  </a:lnTo>
                  <a:lnTo>
                    <a:pt x="241019" y="209303"/>
                  </a:lnTo>
                  <a:cubicBezTo>
                    <a:pt x="248992" y="209303"/>
                    <a:pt x="255456" y="215767"/>
                    <a:pt x="255456" y="223740"/>
                  </a:cubicBezTo>
                  <a:lnTo>
                    <a:pt x="251880" y="232374"/>
                  </a:lnTo>
                  <a:lnTo>
                    <a:pt x="257941" y="229863"/>
                  </a:lnTo>
                  <a:cubicBezTo>
                    <a:pt x="265914" y="229863"/>
                    <a:pt x="272378" y="236327"/>
                    <a:pt x="272378" y="244300"/>
                  </a:cubicBezTo>
                  <a:lnTo>
                    <a:pt x="268801" y="252935"/>
                  </a:lnTo>
                  <a:lnTo>
                    <a:pt x="274863" y="250424"/>
                  </a:lnTo>
                  <a:cubicBezTo>
                    <a:pt x="282836" y="250424"/>
                    <a:pt x="289300" y="256888"/>
                    <a:pt x="289300" y="264861"/>
                  </a:cubicBezTo>
                  <a:lnTo>
                    <a:pt x="285724" y="273495"/>
                  </a:lnTo>
                  <a:lnTo>
                    <a:pt x="291785" y="270985"/>
                  </a:lnTo>
                  <a:cubicBezTo>
                    <a:pt x="299758" y="270985"/>
                    <a:pt x="306222" y="277449"/>
                    <a:pt x="306222" y="285421"/>
                  </a:cubicBezTo>
                  <a:lnTo>
                    <a:pt x="302645" y="294055"/>
                  </a:lnTo>
                  <a:lnTo>
                    <a:pt x="308708" y="291544"/>
                  </a:lnTo>
                  <a:cubicBezTo>
                    <a:pt x="316681" y="291544"/>
                    <a:pt x="323145" y="298008"/>
                    <a:pt x="323145" y="305981"/>
                  </a:cubicBezTo>
                  <a:lnTo>
                    <a:pt x="319568" y="314615"/>
                  </a:lnTo>
                  <a:lnTo>
                    <a:pt x="325630" y="312104"/>
                  </a:lnTo>
                  <a:cubicBezTo>
                    <a:pt x="333603" y="312104"/>
                    <a:pt x="340067" y="318568"/>
                    <a:pt x="340067" y="326541"/>
                  </a:cubicBezTo>
                  <a:lnTo>
                    <a:pt x="336489" y="335177"/>
                  </a:lnTo>
                  <a:lnTo>
                    <a:pt x="342551" y="332666"/>
                  </a:lnTo>
                  <a:cubicBezTo>
                    <a:pt x="350524" y="332666"/>
                    <a:pt x="356988" y="339130"/>
                    <a:pt x="356988" y="347103"/>
                  </a:cubicBezTo>
                  <a:lnTo>
                    <a:pt x="353412" y="355737"/>
                  </a:lnTo>
                  <a:lnTo>
                    <a:pt x="359474" y="353226"/>
                  </a:lnTo>
                  <a:cubicBezTo>
                    <a:pt x="367447" y="353226"/>
                    <a:pt x="373911" y="359690"/>
                    <a:pt x="373911" y="367662"/>
                  </a:cubicBezTo>
                  <a:lnTo>
                    <a:pt x="370335" y="376296"/>
                  </a:lnTo>
                  <a:lnTo>
                    <a:pt x="376396" y="373785"/>
                  </a:lnTo>
                  <a:cubicBezTo>
                    <a:pt x="384369" y="373785"/>
                    <a:pt x="390833" y="380249"/>
                    <a:pt x="390833" y="388222"/>
                  </a:cubicBezTo>
                  <a:lnTo>
                    <a:pt x="387256" y="396857"/>
                  </a:lnTo>
                  <a:lnTo>
                    <a:pt x="393317" y="394346"/>
                  </a:lnTo>
                  <a:cubicBezTo>
                    <a:pt x="397304" y="394346"/>
                    <a:pt x="400913" y="395962"/>
                    <a:pt x="403526" y="398575"/>
                  </a:cubicBezTo>
                  <a:lnTo>
                    <a:pt x="407011" y="406988"/>
                  </a:lnTo>
                  <a:lnTo>
                    <a:pt x="411911" y="404958"/>
                  </a:lnTo>
                  <a:cubicBezTo>
                    <a:pt x="415897" y="404958"/>
                    <a:pt x="419506" y="406574"/>
                    <a:pt x="422119" y="409186"/>
                  </a:cubicBezTo>
                  <a:lnTo>
                    <a:pt x="425604" y="417599"/>
                  </a:lnTo>
                  <a:lnTo>
                    <a:pt x="430505" y="415569"/>
                  </a:lnTo>
                  <a:cubicBezTo>
                    <a:pt x="434491" y="415569"/>
                    <a:pt x="438101" y="417185"/>
                    <a:pt x="440713" y="419797"/>
                  </a:cubicBezTo>
                  <a:lnTo>
                    <a:pt x="441062" y="420638"/>
                  </a:lnTo>
                  <a:lnTo>
                    <a:pt x="449098" y="417309"/>
                  </a:lnTo>
                  <a:cubicBezTo>
                    <a:pt x="457071" y="417309"/>
                    <a:pt x="463535" y="423773"/>
                    <a:pt x="463535" y="431746"/>
                  </a:cubicBezTo>
                  <a:cubicBezTo>
                    <a:pt x="463535" y="439719"/>
                    <a:pt x="457071" y="446183"/>
                    <a:pt x="449098" y="446183"/>
                  </a:cubicBezTo>
                  <a:cubicBezTo>
                    <a:pt x="445112" y="446183"/>
                    <a:pt x="441503" y="444567"/>
                    <a:pt x="438890" y="441955"/>
                  </a:cubicBezTo>
                  <a:lnTo>
                    <a:pt x="438542" y="441114"/>
                  </a:lnTo>
                  <a:lnTo>
                    <a:pt x="430505" y="444443"/>
                  </a:lnTo>
                  <a:cubicBezTo>
                    <a:pt x="426519" y="444443"/>
                    <a:pt x="422909" y="442827"/>
                    <a:pt x="420297" y="440214"/>
                  </a:cubicBezTo>
                  <a:lnTo>
                    <a:pt x="416812" y="431801"/>
                  </a:lnTo>
                  <a:lnTo>
                    <a:pt x="411911" y="433832"/>
                  </a:lnTo>
                  <a:cubicBezTo>
                    <a:pt x="407924" y="433832"/>
                    <a:pt x="404315" y="432216"/>
                    <a:pt x="401702" y="429603"/>
                  </a:cubicBezTo>
                  <a:lnTo>
                    <a:pt x="398218" y="421190"/>
                  </a:lnTo>
                  <a:lnTo>
                    <a:pt x="393318" y="423220"/>
                  </a:lnTo>
                  <a:cubicBezTo>
                    <a:pt x="385345" y="423220"/>
                    <a:pt x="378881" y="416756"/>
                    <a:pt x="378880" y="408783"/>
                  </a:cubicBezTo>
                  <a:lnTo>
                    <a:pt x="382457" y="400149"/>
                  </a:lnTo>
                  <a:lnTo>
                    <a:pt x="376396" y="402659"/>
                  </a:lnTo>
                  <a:cubicBezTo>
                    <a:pt x="368423" y="402659"/>
                    <a:pt x="361959" y="396195"/>
                    <a:pt x="361959" y="388222"/>
                  </a:cubicBezTo>
                  <a:lnTo>
                    <a:pt x="365535" y="379589"/>
                  </a:lnTo>
                  <a:lnTo>
                    <a:pt x="359474" y="382100"/>
                  </a:lnTo>
                  <a:cubicBezTo>
                    <a:pt x="351501" y="382100"/>
                    <a:pt x="345037" y="375636"/>
                    <a:pt x="345037" y="367663"/>
                  </a:cubicBezTo>
                  <a:lnTo>
                    <a:pt x="348614" y="359029"/>
                  </a:lnTo>
                  <a:lnTo>
                    <a:pt x="342551" y="361540"/>
                  </a:lnTo>
                  <a:cubicBezTo>
                    <a:pt x="334578" y="361540"/>
                    <a:pt x="328114" y="355076"/>
                    <a:pt x="328114" y="347103"/>
                  </a:cubicBezTo>
                  <a:lnTo>
                    <a:pt x="331691" y="338467"/>
                  </a:lnTo>
                  <a:lnTo>
                    <a:pt x="325630" y="340978"/>
                  </a:lnTo>
                  <a:cubicBezTo>
                    <a:pt x="317657" y="340978"/>
                    <a:pt x="311193" y="334514"/>
                    <a:pt x="311193" y="326541"/>
                  </a:cubicBezTo>
                  <a:lnTo>
                    <a:pt x="314769" y="317907"/>
                  </a:lnTo>
                  <a:lnTo>
                    <a:pt x="308708" y="320418"/>
                  </a:lnTo>
                  <a:cubicBezTo>
                    <a:pt x="300735" y="320418"/>
                    <a:pt x="294271" y="313954"/>
                    <a:pt x="294271" y="305981"/>
                  </a:cubicBezTo>
                  <a:lnTo>
                    <a:pt x="297847" y="297347"/>
                  </a:lnTo>
                  <a:lnTo>
                    <a:pt x="291785" y="299859"/>
                  </a:lnTo>
                  <a:cubicBezTo>
                    <a:pt x="283812" y="299859"/>
                    <a:pt x="277348" y="293395"/>
                    <a:pt x="277348" y="285422"/>
                  </a:cubicBezTo>
                  <a:lnTo>
                    <a:pt x="280924" y="276787"/>
                  </a:lnTo>
                  <a:lnTo>
                    <a:pt x="274863" y="279298"/>
                  </a:lnTo>
                  <a:cubicBezTo>
                    <a:pt x="266890" y="279298"/>
                    <a:pt x="260426" y="272834"/>
                    <a:pt x="260426" y="264861"/>
                  </a:cubicBezTo>
                  <a:lnTo>
                    <a:pt x="264003" y="256226"/>
                  </a:lnTo>
                  <a:lnTo>
                    <a:pt x="257941" y="258737"/>
                  </a:lnTo>
                  <a:cubicBezTo>
                    <a:pt x="249968" y="258737"/>
                    <a:pt x="243504" y="252273"/>
                    <a:pt x="243504" y="244300"/>
                  </a:cubicBezTo>
                  <a:lnTo>
                    <a:pt x="247080" y="235666"/>
                  </a:lnTo>
                  <a:lnTo>
                    <a:pt x="241019" y="238177"/>
                  </a:lnTo>
                  <a:cubicBezTo>
                    <a:pt x="233046" y="238177"/>
                    <a:pt x="226582" y="231713"/>
                    <a:pt x="226582" y="223740"/>
                  </a:cubicBezTo>
                  <a:lnTo>
                    <a:pt x="230158" y="215107"/>
                  </a:lnTo>
                  <a:lnTo>
                    <a:pt x="224098" y="217617"/>
                  </a:lnTo>
                  <a:cubicBezTo>
                    <a:pt x="216125" y="217617"/>
                    <a:pt x="209661" y="211153"/>
                    <a:pt x="209661" y="203180"/>
                  </a:cubicBezTo>
                  <a:lnTo>
                    <a:pt x="210502" y="201149"/>
                  </a:lnTo>
                  <a:lnTo>
                    <a:pt x="200471" y="196994"/>
                  </a:lnTo>
                  <a:cubicBezTo>
                    <a:pt x="197859" y="194382"/>
                    <a:pt x="196243" y="190772"/>
                    <a:pt x="196243" y="186786"/>
                  </a:cubicBezTo>
                  <a:lnTo>
                    <a:pt x="197084" y="184755"/>
                  </a:lnTo>
                  <a:lnTo>
                    <a:pt x="187055" y="180600"/>
                  </a:lnTo>
                  <a:cubicBezTo>
                    <a:pt x="184442" y="177988"/>
                    <a:pt x="182826" y="174378"/>
                    <a:pt x="182826" y="170392"/>
                  </a:cubicBezTo>
                  <a:lnTo>
                    <a:pt x="183668" y="168361"/>
                  </a:lnTo>
                  <a:lnTo>
                    <a:pt x="173637" y="164206"/>
                  </a:lnTo>
                  <a:cubicBezTo>
                    <a:pt x="171024" y="161593"/>
                    <a:pt x="169408" y="157984"/>
                    <a:pt x="169408" y="153998"/>
                  </a:cubicBezTo>
                  <a:lnTo>
                    <a:pt x="170249" y="151967"/>
                  </a:lnTo>
                  <a:lnTo>
                    <a:pt x="160219" y="147812"/>
                  </a:lnTo>
                  <a:cubicBezTo>
                    <a:pt x="157607" y="145200"/>
                    <a:pt x="155991" y="141591"/>
                    <a:pt x="155991" y="137604"/>
                  </a:cubicBezTo>
                  <a:lnTo>
                    <a:pt x="156832" y="135573"/>
                  </a:lnTo>
                  <a:lnTo>
                    <a:pt x="146802" y="131418"/>
                  </a:lnTo>
                  <a:cubicBezTo>
                    <a:pt x="144190" y="128805"/>
                    <a:pt x="142574" y="125196"/>
                    <a:pt x="142573" y="121209"/>
                  </a:cubicBezTo>
                  <a:lnTo>
                    <a:pt x="143415" y="119179"/>
                  </a:lnTo>
                  <a:lnTo>
                    <a:pt x="133385" y="115024"/>
                  </a:lnTo>
                  <a:cubicBezTo>
                    <a:pt x="130772" y="112412"/>
                    <a:pt x="129156" y="108802"/>
                    <a:pt x="129156" y="104816"/>
                  </a:cubicBezTo>
                  <a:lnTo>
                    <a:pt x="129998" y="102785"/>
                  </a:lnTo>
                  <a:lnTo>
                    <a:pt x="119968" y="98630"/>
                  </a:lnTo>
                  <a:lnTo>
                    <a:pt x="117884" y="93600"/>
                  </a:lnTo>
                  <a:lnTo>
                    <a:pt x="115315" y="94664"/>
                  </a:lnTo>
                  <a:cubicBezTo>
                    <a:pt x="111329" y="94664"/>
                    <a:pt x="107720" y="93048"/>
                    <a:pt x="105107" y="90435"/>
                  </a:cubicBezTo>
                  <a:lnTo>
                    <a:pt x="102067" y="83098"/>
                  </a:lnTo>
                  <a:lnTo>
                    <a:pt x="101126" y="83488"/>
                  </a:lnTo>
                  <a:cubicBezTo>
                    <a:pt x="97139" y="83488"/>
                    <a:pt x="93530" y="81872"/>
                    <a:pt x="90917" y="79260"/>
                  </a:cubicBezTo>
                  <a:lnTo>
                    <a:pt x="87356" y="70662"/>
                  </a:lnTo>
                  <a:lnTo>
                    <a:pt x="81364" y="73144"/>
                  </a:lnTo>
                  <a:cubicBezTo>
                    <a:pt x="77377" y="73144"/>
                    <a:pt x="73768" y="71528"/>
                    <a:pt x="71155" y="68915"/>
                  </a:cubicBezTo>
                  <a:lnTo>
                    <a:pt x="68504" y="62515"/>
                  </a:lnTo>
                  <a:lnTo>
                    <a:pt x="62209" y="65123"/>
                  </a:lnTo>
                  <a:cubicBezTo>
                    <a:pt x="58223" y="65123"/>
                    <a:pt x="54613" y="63507"/>
                    <a:pt x="52001" y="60894"/>
                  </a:cubicBezTo>
                  <a:lnTo>
                    <a:pt x="47891" y="50973"/>
                  </a:lnTo>
                  <a:lnTo>
                    <a:pt x="39525" y="54439"/>
                  </a:lnTo>
                  <a:cubicBezTo>
                    <a:pt x="31551" y="54439"/>
                    <a:pt x="25088" y="47975"/>
                    <a:pt x="25087" y="40002"/>
                  </a:cubicBezTo>
                  <a:cubicBezTo>
                    <a:pt x="25087" y="32029"/>
                    <a:pt x="31551" y="25565"/>
                    <a:pt x="39524" y="25565"/>
                  </a:cubicBezTo>
                  <a:close/>
                  <a:moveTo>
                    <a:pt x="14437" y="15338"/>
                  </a:moveTo>
                  <a:cubicBezTo>
                    <a:pt x="22410" y="15338"/>
                    <a:pt x="28874" y="21802"/>
                    <a:pt x="28874" y="29775"/>
                  </a:cubicBezTo>
                  <a:cubicBezTo>
                    <a:pt x="28874" y="37748"/>
                    <a:pt x="22410" y="44212"/>
                    <a:pt x="14437" y="44212"/>
                  </a:cubicBezTo>
                  <a:cubicBezTo>
                    <a:pt x="6464" y="44212"/>
                    <a:pt x="0" y="37748"/>
                    <a:pt x="0" y="29775"/>
                  </a:cubicBezTo>
                  <a:cubicBezTo>
                    <a:pt x="0" y="21802"/>
                    <a:pt x="6464" y="15338"/>
                    <a:pt x="14437" y="153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18">
            <a:extLst>
              <a:ext uri="{FF2B5EF4-FFF2-40B4-BE49-F238E27FC236}">
                <a16:creationId xmlns:a16="http://schemas.microsoft.com/office/drawing/2014/main" id="{8792AA8E-4F0C-4A24-B69D-3ABB0EAE6721}"/>
              </a:ext>
            </a:extLst>
          </p:cNvPr>
          <p:cNvSpPr txBox="1"/>
          <p:nvPr/>
        </p:nvSpPr>
        <p:spPr>
          <a:xfrm>
            <a:off x="755576" y="746546"/>
            <a:ext cx="714380" cy="646331"/>
          </a:xfrm>
          <a:prstGeom prst="rect">
            <a:avLst/>
          </a:prstGeom>
          <a:noFill/>
        </p:spPr>
        <p:txBody>
          <a:bodyPr wrap="square" rtlCol="0" anchor="ctr">
            <a:spAutoFit/>
          </a:bodyPr>
          <a:lstStyle/>
          <a:p>
            <a:pPr algn="ctr"/>
            <a:r>
              <a:rPr lang="sk-SK" altLang="ko-KR" b="1" dirty="0" err="1">
                <a:solidFill>
                  <a:srgbClr val="C00000"/>
                </a:solidFill>
                <a:effectLst>
                  <a:outerShdw blurRad="38100" dist="38100" dir="2700000" algn="tl">
                    <a:srgbClr val="000000">
                      <a:alpha val="43137"/>
                    </a:srgbClr>
                  </a:outerShdw>
                </a:effectLst>
                <a:latin typeface="Arial" pitchFamily="34" charset="0"/>
                <a:cs typeface="Arial" pitchFamily="34" charset="0"/>
              </a:rPr>
              <a:t>Mk</a:t>
            </a:r>
            <a:r>
              <a:rPr lang="sk-SK" altLang="ko-KR" b="1" dirty="0">
                <a:solidFill>
                  <a:srgbClr val="C00000"/>
                </a:solidFill>
                <a:effectLst>
                  <a:outerShdw blurRad="38100" dist="38100" dir="2700000" algn="tl">
                    <a:srgbClr val="000000">
                      <a:alpha val="43137"/>
                    </a:srgbClr>
                  </a:outerShdw>
                </a:effectLst>
                <a:latin typeface="Arial" pitchFamily="34" charset="0"/>
                <a:cs typeface="Arial" pitchFamily="34" charset="0"/>
              </a:rPr>
              <a:t> 4, </a:t>
            </a:r>
          </a:p>
          <a:p>
            <a:pPr algn="ctr"/>
            <a:r>
              <a:rPr lang="sk-SK" altLang="ko-KR" b="1" dirty="0">
                <a:solidFill>
                  <a:srgbClr val="C00000"/>
                </a:solidFill>
                <a:effectLst>
                  <a:outerShdw blurRad="38100" dist="38100" dir="2700000" algn="tl">
                    <a:srgbClr val="000000">
                      <a:alpha val="43137"/>
                    </a:srgbClr>
                  </a:outerShdw>
                </a:effectLst>
                <a:latin typeface="Arial" pitchFamily="34" charset="0"/>
                <a:cs typeface="Arial" pitchFamily="34" charset="0"/>
              </a:rPr>
              <a:t>1-9</a:t>
            </a:r>
          </a:p>
        </p:txBody>
      </p:sp>
      <p:sp>
        <p:nvSpPr>
          <p:cNvPr id="18434" name="AutoShape 2" descr="Ježišove podobenstvá o Božej láske a hodnotách O stratenej ovci O stratenej  drachme O milosrdnom Samaritánovi O neodbyt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46" name="TextBox 18">
            <a:extLst>
              <a:ext uri="{FF2B5EF4-FFF2-40B4-BE49-F238E27FC236}">
                <a16:creationId xmlns:a16="http://schemas.microsoft.com/office/drawing/2014/main" id="{8792AA8E-4F0C-4A24-B69D-3ABB0EAE6721}"/>
              </a:ext>
            </a:extLst>
          </p:cNvPr>
          <p:cNvSpPr txBox="1"/>
          <p:nvPr/>
        </p:nvSpPr>
        <p:spPr>
          <a:xfrm>
            <a:off x="6000760" y="4643446"/>
            <a:ext cx="1883608" cy="523220"/>
          </a:xfrm>
          <a:prstGeom prst="rect">
            <a:avLst/>
          </a:prstGeom>
          <a:noFill/>
        </p:spPr>
        <p:txBody>
          <a:bodyPr wrap="square" rtlCol="0" anchor="ctr">
            <a:spAutoFit/>
          </a:bodyPr>
          <a:lstStyle/>
          <a:p>
            <a:pPr algn="ctr"/>
            <a:r>
              <a:rPr lang="sk-SK" altLang="ko-KR" sz="1400" b="1" dirty="0" smtClean="0">
                <a:solidFill>
                  <a:prstClr val="white"/>
                </a:solidFill>
                <a:latin typeface="Arial" pitchFamily="34" charset="0"/>
                <a:cs typeface="Arial" pitchFamily="34" charset="0"/>
              </a:rPr>
              <a:t>Obrázok 4: </a:t>
            </a:r>
          </a:p>
          <a:p>
            <a:pPr algn="ctr"/>
            <a:r>
              <a:rPr lang="sk-SK" altLang="ko-KR" sz="1400" b="1" dirty="0" smtClean="0">
                <a:solidFill>
                  <a:prstClr val="white"/>
                </a:solidFill>
                <a:latin typeface="Arial" pitchFamily="34" charset="0"/>
                <a:cs typeface="Arial" pitchFamily="34" charset="0"/>
              </a:rPr>
              <a:t>O dvoch staviteľoch</a:t>
            </a:r>
            <a:endParaRPr lang="ko-KR" altLang="en-US" sz="1400" b="1" dirty="0">
              <a:solidFill>
                <a:prstClr val="white"/>
              </a:solidFill>
              <a:latin typeface="Arial" pitchFamily="34" charset="0"/>
              <a:cs typeface="Arial" pitchFamily="34" charset="0"/>
            </a:endParaRPr>
          </a:p>
        </p:txBody>
      </p:sp>
      <p:sp>
        <p:nvSpPr>
          <p:cNvPr id="48" name="TextBox 18">
            <a:extLst>
              <a:ext uri="{FF2B5EF4-FFF2-40B4-BE49-F238E27FC236}">
                <a16:creationId xmlns:a16="http://schemas.microsoft.com/office/drawing/2014/main" id="{8792AA8E-4F0C-4A24-B69D-3ABB0EAE6721}"/>
              </a:ext>
            </a:extLst>
          </p:cNvPr>
          <p:cNvSpPr txBox="1"/>
          <p:nvPr/>
        </p:nvSpPr>
        <p:spPr>
          <a:xfrm>
            <a:off x="1548707" y="660898"/>
            <a:ext cx="7487789" cy="5924699"/>
          </a:xfrm>
          <a:prstGeom prst="rect">
            <a:avLst/>
          </a:prstGeom>
          <a:noFill/>
          <a:ln>
            <a:solidFill>
              <a:schemeClr val="accent6">
                <a:lumMod val="75000"/>
              </a:schemeClr>
            </a:solidFill>
          </a:ln>
        </p:spPr>
        <p:txBody>
          <a:bodyPr wrap="square" rtlCol="0" anchor="ctr">
            <a:spAutoFit/>
          </a:bodyPr>
          <a:lstStyle/>
          <a:p>
            <a:pPr algn="ctr"/>
            <a:r>
              <a:rPr lang="sk-SK" altLang="ko-KR" sz="1400" b="1" dirty="0">
                <a:effectLst>
                  <a:outerShdw blurRad="38100" dist="38100" dir="2700000" algn="tl">
                    <a:srgbClr val="000000">
                      <a:alpha val="43137"/>
                    </a:srgbClr>
                  </a:outerShdw>
                </a:effectLst>
                <a:latin typeface="Arial" pitchFamily="34" charset="0"/>
                <a:cs typeface="Arial" pitchFamily="34" charset="0"/>
              </a:rPr>
              <a:t>Evanjelium podľa </a:t>
            </a:r>
            <a:r>
              <a:rPr lang="sk-SK" altLang="ko-KR" sz="1400" b="1" dirty="0" smtClean="0">
                <a:effectLst>
                  <a:outerShdw blurRad="38100" dist="38100" dir="2700000" algn="tl">
                    <a:srgbClr val="000000">
                      <a:alpha val="43137"/>
                    </a:srgbClr>
                  </a:outerShdw>
                </a:effectLst>
                <a:latin typeface="Arial" pitchFamily="34" charset="0"/>
                <a:cs typeface="Arial" pitchFamily="34" charset="0"/>
              </a:rPr>
              <a:t>Marka</a:t>
            </a:r>
          </a:p>
          <a:p>
            <a:pPr algn="ctr"/>
            <a:r>
              <a:rPr lang="sk-SK" altLang="ko-KR" sz="1400" b="1" dirty="0" smtClean="0">
                <a:effectLst>
                  <a:outerShdw blurRad="38100" dist="38100" dir="2700000" algn="tl">
                    <a:srgbClr val="000000">
                      <a:alpha val="43137"/>
                    </a:srgbClr>
                  </a:outerShdw>
                </a:effectLst>
                <a:latin typeface="Arial" pitchFamily="34" charset="0"/>
                <a:cs typeface="Arial" pitchFamily="34" charset="0"/>
              </a:rPr>
              <a:t>Biblia </a:t>
            </a:r>
            <a:r>
              <a:rPr lang="sk-SK" altLang="ko-KR" sz="1400" b="1" dirty="0">
                <a:effectLst>
                  <a:outerShdw blurRad="38100" dist="38100" dir="2700000" algn="tl">
                    <a:srgbClr val="000000">
                      <a:alpha val="43137"/>
                    </a:srgbClr>
                  </a:outerShdw>
                </a:effectLst>
                <a:latin typeface="Arial" pitchFamily="34" charset="0"/>
                <a:cs typeface="Arial" pitchFamily="34" charset="0"/>
              </a:rPr>
              <a:t>- Sväté </a:t>
            </a:r>
            <a:r>
              <a:rPr lang="sk-SK" altLang="ko-KR" sz="1400" b="1" dirty="0" smtClean="0">
                <a:effectLst>
                  <a:outerShdw blurRad="38100" dist="38100" dir="2700000" algn="tl">
                    <a:srgbClr val="000000">
                      <a:alpha val="43137"/>
                    </a:srgbClr>
                  </a:outerShdw>
                </a:effectLst>
                <a:latin typeface="Arial" pitchFamily="34" charset="0"/>
                <a:cs typeface="Arial" pitchFamily="34" charset="0"/>
              </a:rPr>
              <a:t>písmo     </a:t>
            </a:r>
            <a:r>
              <a:rPr lang="sk-SK" altLang="ko-KR" sz="1400" b="1" dirty="0" err="1" smtClean="0">
                <a:effectLst>
                  <a:outerShdw blurRad="38100" dist="38100" dir="2700000" algn="tl">
                    <a:srgbClr val="000000">
                      <a:alpha val="43137"/>
                    </a:srgbClr>
                  </a:outerShdw>
                </a:effectLst>
                <a:latin typeface="Arial" pitchFamily="34" charset="0"/>
                <a:cs typeface="Arial" pitchFamily="34" charset="0"/>
              </a:rPr>
              <a:t>Mk</a:t>
            </a:r>
            <a:r>
              <a:rPr lang="sk-SK" altLang="ko-KR" sz="1400" b="1" dirty="0" smtClean="0">
                <a:effectLst>
                  <a:outerShdw blurRad="38100" dist="38100" dir="2700000" algn="tl">
                    <a:srgbClr val="000000">
                      <a:alpha val="43137"/>
                    </a:srgbClr>
                  </a:outerShdw>
                </a:effectLst>
                <a:latin typeface="Arial" pitchFamily="34" charset="0"/>
                <a:cs typeface="Arial" pitchFamily="34" charset="0"/>
              </a:rPr>
              <a:t> 4, 1-25</a:t>
            </a:r>
            <a:endParaRPr lang="sk-SK" altLang="ko-KR" sz="1400" b="1" dirty="0">
              <a:effectLst>
                <a:outerShdw blurRad="38100" dist="38100" dir="2700000" algn="tl">
                  <a:srgbClr val="000000">
                    <a:alpha val="43137"/>
                  </a:srgbClr>
                </a:outerShdw>
              </a:effectLst>
              <a:latin typeface="Arial" pitchFamily="34" charset="0"/>
              <a:cs typeface="Arial" pitchFamily="34" charset="0"/>
            </a:endParaRPr>
          </a:p>
          <a:p>
            <a:pPr algn="just"/>
            <a:r>
              <a:rPr lang="sk-SK" altLang="ko-KR" sz="1300" b="1" dirty="0">
                <a:latin typeface="Arial" pitchFamily="34" charset="0"/>
                <a:cs typeface="Arial" pitchFamily="34" charset="0"/>
              </a:rPr>
              <a:t>1A opäť začal učiť pri mori. Okolo neho sa zhromaždil veľký zástup. Preto nastúpil na loď na mori a sadol si; a celý zástup bol na brehu. 2 Učil ich veľa v podobenstvách a v svojom učení im hovoril: 3 „Počúvajte! Rozsievač vyšiel rozsievať. 4 Ako sial, jedno zrno padlo na kraj cesty; prileteli vtáky a pozobali ho. 5 Druhé padlo na skalnatú pôdu, kde nemalo veľa zeme, a hneď vzišlo, lebo nebolo hlboko v zemi; 6 ale keď vyšlo slnko, zahorelo, a pretože nemalo koreňa, uschlo. 7 Iné zasa padlo do tŕnia, ale tŕnie vyrástlo, udusilo ho a ono neprinieslo úrodu. 8 Iné zrná padli do dobrej zeme; vzišli, rástli a priniesli úrodu: jedno tridsaťnásobnú, druhé šesťdesiatnásobnú a iné stonásobnú.“ 9 A povedal: „Kto má uši na počúvanie, nech počúva!“ 10 Keď bol potom sám, tí, čo boli okolo neho s Dvanástimi, pýtali sa ho na podobenstvá. 11 On im povedal: „Vám je dané tajomstvo Božieho kráľovstva, ale tým, čo sú vonku, podáva sa všetko v podobenstvách, 12 aby hľadeli a hľadeli, ale nevideli, aby počúvali a počúvali, ale nechápali, aby sa azda neobrátili a aby sa im neodpustilo.“ 13 Potom im povedal: „Nerozumiete tomuto podobenstvu? Ako potom pochopíte ostatné podobenstvá? 14 Rozsievač seje slovo. 15 Na kraji cesty, kde sa seje slovo, sú tí, čo ho počúvajú, ale hneď prichádza satan a oberá ich o slovo zasiate do nich. 16 Do skalnatej pôdy je zasiate u tých, čo počúvajú slovo a hneď ho s radosťou prijímajú, 17 ale nemajú v sebe koreňa, sú chvíľkoví. Keď potom nastane pre slovo súženie alebo prenasledovanie, hneď odpadnú. 18 A iné, zasiate do tŕnia, je u tých, čo počúvajú slovo, 19 ale potom sa </a:t>
            </a:r>
            <a:r>
              <a:rPr lang="sk-SK" altLang="ko-KR" sz="1300" b="1" dirty="0" err="1">
                <a:latin typeface="Arial" pitchFamily="34" charset="0"/>
                <a:cs typeface="Arial" pitchFamily="34" charset="0"/>
              </a:rPr>
              <a:t>vlúdia</a:t>
            </a:r>
            <a:r>
              <a:rPr lang="sk-SK" altLang="ko-KR" sz="1300" b="1" dirty="0">
                <a:latin typeface="Arial" pitchFamily="34" charset="0"/>
                <a:cs typeface="Arial" pitchFamily="34" charset="0"/>
              </a:rPr>
              <a:t> svetské starosti, klam bohatstva a všelijaké iné žiadostivosti, slovo udusia a ostane bez úžitku. 20 A do dobrej zeme zasiate je u tých, čo počúvajú slovo a prijímajú ho a prinášajú úrodu: jedno tridsaťnásobnú, druhé šesťdesiatnásobnú a iné stonásobnú.“ 21 Potom im povedal: „Vari je lampa na to, aby ju postavili pod mericu alebo pod posteľ? A nie na to, aby ju postavili na svietnik? 22 Lebo nič nie je skryté, čo by sa nemalo vyjaviť, ani utajené, čo by sa nemalo dostať na verejnosť. 23 Kto má uši na počúvanie, nech počúva!“24 Ďalej im povedal: „Dávajte pozor na to, čo počúvate! Akou mierou budete merať vy, takou sa nameria aj vám, ba ešte sa vám aj pridá. 25 Lebo kto má, tomu sa pridá, a kto nemá, tomu sa vezme aj to, čo má.“ </a:t>
            </a:r>
            <a:endParaRPr lang="ko-KR" altLang="en-US" sz="1300" b="1" dirty="0">
              <a:latin typeface="Arial" pitchFamily="34" charset="0"/>
              <a:cs typeface="Arial" pitchFamily="34" charset="0"/>
            </a:endParaRPr>
          </a:p>
        </p:txBody>
      </p:sp>
      <p:sp>
        <p:nvSpPr>
          <p:cNvPr id="18440" name="AutoShape 8"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18442" name="AutoShape 10"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18444" name="AutoShape 12"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18446" name="AutoShape 14" descr="Putnik 3-2014.pu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Tree>
    <p:extLst>
      <p:ext uri="{BB962C8B-B14F-4D97-AF65-F5344CB8AC3E}">
        <p14:creationId xmlns:p14="http://schemas.microsoft.com/office/powerpoint/2010/main" val="4065558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E:\Experimentovanie NBV\DIŠTANČNE\4.týžden\7 krokov čítanai sP.jpg"/>
          <p:cNvPicPr>
            <a:picLocks noChangeAspect="1" noChangeArrowheads="1"/>
          </p:cNvPicPr>
          <p:nvPr/>
        </p:nvPicPr>
        <p:blipFill rotWithShape="1">
          <a:blip r:embed="rId2"/>
          <a:srcRect t="13084" b="2972"/>
          <a:stretch/>
        </p:blipFill>
        <p:spPr bwMode="auto">
          <a:xfrm>
            <a:off x="13502" y="1268760"/>
            <a:ext cx="7006770" cy="5589240"/>
          </a:xfrm>
          <a:prstGeom prst="rect">
            <a:avLst/>
          </a:prstGeom>
          <a:noFill/>
          <a:ln w="9525">
            <a:noFill/>
            <a:miter lim="800000"/>
            <a:headEnd/>
            <a:tailEnd/>
          </a:ln>
        </p:spPr>
      </p:pic>
      <p:sp>
        <p:nvSpPr>
          <p:cNvPr id="25" name="Text Placeholder 2">
            <a:extLst>
              <a:ext uri="{FF2B5EF4-FFF2-40B4-BE49-F238E27FC236}">
                <a16:creationId xmlns:a16="http://schemas.microsoft.com/office/drawing/2014/main" id="{B034A8ED-2203-43F7-9815-361E190ACCD1}"/>
              </a:ext>
            </a:extLst>
          </p:cNvPr>
          <p:cNvSpPr txBox="1">
            <a:spLocks/>
          </p:cNvSpPr>
          <p:nvPr/>
        </p:nvSpPr>
        <p:spPr>
          <a:xfrm>
            <a:off x="242647" y="339510"/>
            <a:ext cx="8679898" cy="724247"/>
          </a:xfrm>
          <a:prstGeom prst="rect">
            <a:avLst/>
          </a:prstGeom>
        </p:spPr>
        <p:txBody>
          <a:bodyPr>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sk-SK" altLang="ko-KR"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7</a:t>
            </a:r>
            <a:r>
              <a:rPr kumimoji="0" lang="sk-SK" altLang="ko-KR" sz="44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 krokov efektívneho čítania Biblie</a:t>
            </a:r>
            <a:endParaRPr kumimoji="0" lang="en-US" altLang="ko-KR"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1302378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2790</Words>
  <Application>Microsoft Office PowerPoint</Application>
  <PresentationFormat>Prezentácia na obrazovke (4:3)</PresentationFormat>
  <Paragraphs>68</Paragraphs>
  <Slides>9</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9</vt:i4>
      </vt:variant>
    </vt:vector>
  </HeadingPairs>
  <TitlesOfParts>
    <vt:vector size="13" baseType="lpstr">
      <vt:lpstr>맑은 고딕</vt:lpstr>
      <vt:lpstr>Arial</vt:lpstr>
      <vt:lpstr>Calibri</vt: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PC</dc:creator>
  <cp:lastModifiedBy>HP</cp:lastModifiedBy>
  <cp:revision>17</cp:revision>
  <dcterms:created xsi:type="dcterms:W3CDTF">2020-11-10T16:58:28Z</dcterms:created>
  <dcterms:modified xsi:type="dcterms:W3CDTF">2021-01-27T18:53:43Z</dcterms:modified>
</cp:coreProperties>
</file>