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684" y="60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79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C458BC-E8BF-46CA-953C-59946B972AD8}" type="datetime1">
              <a:rPr lang="sk-SK" smtClean="0"/>
              <a:t>20. 1. 2021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3A1EE8E-2E95-4C41-8B49-EA5BD6C934A6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04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533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461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728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 smtClean="0"/>
              <a:t>Upravte štýl predlohy podnadpisov</a:t>
            </a:r>
            <a:endParaRPr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BA35D7C-20AC-4248-9943-91A2FFFBED10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B6BF9D-CEF2-4F9D-A3F6-FD2CC21BE213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DE4349-FE48-4B5D-A82D-10A378EBE931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EBCB8A-7256-4E92-BADD-E710B9E30FE1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C856694-03AF-4049-A0AC-AD983003F6F8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A9937-D59F-4E3F-A6D0-B9926BD4B411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7F060A-CEFB-4794-A037-386F7C8F1995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804D0-BC7F-4D84-B355-99CE65BB4FF2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15EF2-8FBF-4144-A724-FCEA00F9BE28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2EF155-10AF-43DF-8956-3F730F823D72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035008-42DC-4005-BEB7-00E1BB256FCF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843AC1A7-4473-4E1E-8096-4FDCC386A7FF}" type="datetime1">
              <a:rPr lang="sk-SK" noProof="0" smtClean="0"/>
              <a:t>20. 1. 2021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13892" y="1484784"/>
            <a:ext cx="8329031" cy="2680127"/>
          </a:xfrm>
        </p:spPr>
        <p:txBody>
          <a:bodyPr rtlCol="0"/>
          <a:lstStyle/>
          <a:p>
            <a:pPr rtl="0"/>
            <a:r>
              <a:rPr lang="sk-SK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Tuhnutie</a:t>
            </a:r>
            <a:endParaRPr lang="sk-SK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Amorfné látky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79702" y="1772816"/>
            <a:ext cx="968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Amorfné (beztvaré)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majú nepravidelné usporiadanie častíc (sklo, parafín). Ich teplota topenia sa nachádza v určitom teplotnom rozpätí.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573016"/>
            <a:ext cx="6415608" cy="27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Zamyslime sa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593436" y="2320280"/>
            <a:ext cx="9782801" cy="29809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Ti dnes páčilo na učive?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Vieš povedať, prečo ryby nezamrznú v jazere?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bolo pre Teba prekvapujúce?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2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vidíte na obrázkoch?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475110"/>
            <a:ext cx="4821530" cy="319073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330">
            <a:off x="7140650" y="1295880"/>
            <a:ext cx="4336675" cy="32541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43" y="4339231"/>
            <a:ext cx="4472186" cy="25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Zamysleli ste sa niekedy, ako vznikajú cencúle?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6" y="1556792"/>
            <a:ext cx="7642820" cy="51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Tuhnutie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917947" y="1772816"/>
            <a:ext cx="9458289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dej, pri ktorom sa mení </a:t>
            </a:r>
            <a:r>
              <a:rPr lang="sk-SK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kvapalné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skupenstvo látky na </a:t>
            </a:r>
            <a:r>
              <a:rPr lang="sk-SK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pevné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kryštalickej látke prebieha pri rovnakej teplote- </a:t>
            </a:r>
            <a:r>
              <a:rPr lang="sk-SK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teplote </a:t>
            </a:r>
            <a:r>
              <a:rPr lang="sk-SK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tuhnutia</a:t>
            </a:r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56" b="79167" l="12969" r="61094">
                        <a14:foregroundMark x1="48750" y1="41944" x2="48906" y2="7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38800" r="38975" b="22870"/>
          <a:stretch/>
        </p:blipFill>
        <p:spPr>
          <a:xfrm>
            <a:off x="1948190" y="4077072"/>
            <a:ext cx="2448272" cy="2423965"/>
          </a:xfrm>
          <a:prstGeom prst="rect">
            <a:avLst/>
          </a:prstGeom>
        </p:spPr>
      </p:pic>
      <p:sp>
        <p:nvSpPr>
          <p:cNvPr id="9" name="Šípka doprava 8"/>
          <p:cNvSpPr/>
          <p:nvPr/>
        </p:nvSpPr>
        <p:spPr>
          <a:xfrm>
            <a:off x="4798268" y="4725144"/>
            <a:ext cx="2592288" cy="136815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Ochladzovanie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56" b="79167" l="12969" r="61094">
                        <a14:foregroundMark x1="48750" y1="41944" x2="48906" y2="7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8800" r="62673" b="20601"/>
          <a:stretch/>
        </p:blipFill>
        <p:spPr>
          <a:xfrm>
            <a:off x="7792362" y="4437112"/>
            <a:ext cx="2736304" cy="25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tuhnutia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21415"/>
              </p:ext>
            </p:extLst>
          </p:nvPr>
        </p:nvGraphicFramePr>
        <p:xfrm>
          <a:off x="1845940" y="2492896"/>
          <a:ext cx="8640961" cy="176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112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Látka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Cín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Zlato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Hliník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Železo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Voda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Trstinový</a:t>
                      </a:r>
                      <a:r>
                        <a:rPr lang="sk-SK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cukor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080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Teplota </a:t>
                      </a:r>
                      <a:r>
                        <a:rPr lang="sk-SK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tuhnutia°C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232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1060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660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1540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186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422004" y="4941168"/>
            <a:ext cx="7704856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kryštalickej látke prebieha topenie a tuhnutie tej istej látky pri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rovnakej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teplote. </a:t>
            </a:r>
          </a:p>
        </p:txBody>
      </p:sp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Priebeh tuhnutia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1772816"/>
            <a:ext cx="4767212" cy="40083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069306" y="6136345"/>
            <a:ext cx="8057554" cy="605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tuhnutí teleso </a:t>
            </a:r>
            <a:r>
              <a:rPr lang="sk-SK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odovzdá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teplo okoliu.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150196" y="26369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Obdĺžnik 9">
            <a:hlinkClick r:id="" action="ppaction://hlinkshowjump?jump=nextslide"/>
          </p:cNvPr>
          <p:cNvSpPr/>
          <p:nvPr/>
        </p:nvSpPr>
        <p:spPr>
          <a:xfrm>
            <a:off x="4942284" y="31399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Obdĺžnik 10">
            <a:hlinkClick r:id="" action="ppaction://hlinkshowjump?jump=nextslide"/>
          </p:cNvPr>
          <p:cNvSpPr/>
          <p:nvPr/>
        </p:nvSpPr>
        <p:spPr>
          <a:xfrm>
            <a:off x="6918168" y="39330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Tlačidlo akcie: Vlastné 11">
            <a:hlinkClick r:id="" action="ppaction://hlinkshowjump?jump=nextslide" highlightClick="1"/>
          </p:cNvPr>
          <p:cNvSpPr/>
          <p:nvPr/>
        </p:nvSpPr>
        <p:spPr>
          <a:xfrm>
            <a:off x="5158308" y="2348880"/>
            <a:ext cx="1759860" cy="791082"/>
          </a:xfrm>
          <a:prstGeom prst="actionButtonBlank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Vysvetlenie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9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Vysvetlenie grafu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83187" y="1628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BlokTextu 5">
            <a:hlinkClick r:id="rId2" action="ppaction://hlinksldjump"/>
          </p:cNvPr>
          <p:cNvSpPr txBox="1"/>
          <p:nvPr/>
        </p:nvSpPr>
        <p:spPr>
          <a:xfrm>
            <a:off x="2118910" y="1859632"/>
            <a:ext cx="770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klesá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Látka je v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kvapalnom skupenstve.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>
            <a:hlinkClick r:id="" action="ppaction://hlinkshowjump?jump=nextslide"/>
          </p:cNvPr>
          <p:cNvSpPr/>
          <p:nvPr/>
        </p:nvSpPr>
        <p:spPr>
          <a:xfrm>
            <a:off x="1583186" y="27632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118910" y="2994125"/>
            <a:ext cx="770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je stála. </a:t>
            </a:r>
            <a:r>
              <a:rPr lang="sk-SK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Prebieha tuhnutie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>
            <a:hlinkClick r:id="" action="ppaction://hlinkshowjump?jump=nextslide"/>
          </p:cNvPr>
          <p:cNvSpPr/>
          <p:nvPr/>
        </p:nvSpPr>
        <p:spPr>
          <a:xfrm>
            <a:off x="1596784" y="41286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132508" y="4220950"/>
            <a:ext cx="770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klesá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Látka je v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pevnom skupenstve.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lačidlo akcie: Vlastné 10">
            <a:hlinkClick r:id="" action="ppaction://hlinkshowjump?jump=previousslide" highlightClick="1"/>
          </p:cNvPr>
          <p:cNvSpPr/>
          <p:nvPr/>
        </p:nvSpPr>
        <p:spPr>
          <a:xfrm>
            <a:off x="4726260" y="5229200"/>
            <a:ext cx="2160240" cy="864096"/>
          </a:xfrm>
          <a:prstGeom prst="actionButtonBlank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Návrat na graf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8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Anomália vody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700808"/>
            <a:ext cx="7241070" cy="318265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061964" y="5166633"/>
            <a:ext cx="8856984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má najväčšiu hustotu pri 4°C a nie pri teplote topenia. 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s teplotou 4°C klesá ku dnu. </a:t>
            </a:r>
          </a:p>
        </p:txBody>
      </p:sp>
    </p:spTree>
    <p:extLst>
      <p:ext uri="{BB962C8B-B14F-4D97-AF65-F5344CB8AC3E}">
        <p14:creationId xmlns:p14="http://schemas.microsoft.com/office/powerpoint/2010/main" val="34491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Anomália vody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6813" r="23517" b="19637"/>
          <a:stretch/>
        </p:blipFill>
        <p:spPr>
          <a:xfrm>
            <a:off x="1058800" y="1417637"/>
            <a:ext cx="2808312" cy="367240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8500" b="15350"/>
          <a:stretch/>
        </p:blipFill>
        <p:spPr>
          <a:xfrm>
            <a:off x="1039652" y="3490843"/>
            <a:ext cx="2921237" cy="318874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5"/>
          <a:stretch/>
        </p:blipFill>
        <p:spPr>
          <a:xfrm>
            <a:off x="8216148" y="476672"/>
            <a:ext cx="2761361" cy="334502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6" t="20251" r="32149" b="24099"/>
          <a:stretch/>
        </p:blipFill>
        <p:spPr>
          <a:xfrm>
            <a:off x="4657176" y="1582631"/>
            <a:ext cx="3024336" cy="381642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4" t="26639" r="28147"/>
          <a:stretch/>
        </p:blipFill>
        <p:spPr>
          <a:xfrm>
            <a:off x="5017216" y="3260544"/>
            <a:ext cx="2304256" cy="365900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377799" y="4680720"/>
            <a:ext cx="3358478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pri tuhnutí zväčšuje svoj objem.</a:t>
            </a:r>
          </a:p>
        </p:txBody>
      </p:sp>
    </p:spTree>
    <p:extLst>
      <p:ext uri="{BB962C8B-B14F-4D97-AF65-F5344CB8AC3E}">
        <p14:creationId xmlns:p14="http://schemas.microsoft.com/office/powerpoint/2010/main" val="28967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ablóna návrhu Snehové vločky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2_TF03460579" id="{2AC008CF-C588-4448-A5AA-CE5D942793E3}" vid="{B34B085D-F176-486F-8805-53BA6AD73A17}"/>
    </a:ext>
  </a:extLst>
</a:theme>
</file>

<file path=ppt/theme/theme2.xml><?xml version="1.0" encoding="utf-8"?>
<a:theme xmlns:a="http://schemas.openxmlformats.org/drawingml/2006/main" name="Motív balíka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5ED37-D514-41C3-9B3C-B262145D17B7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0262f94-9f35-4ac3-9a90-690165a166b7"/>
    <ds:schemaRef ds:uri="http://purl.org/dc/elements/1.1/"/>
    <ds:schemaRef ds:uri="http://www.w3.org/XML/1998/namespace"/>
    <ds:schemaRef ds:uri="http://schemas.microsoft.com/office/infopath/2007/PartnerControl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dizajnom Snehové vločky</Template>
  <TotalTime>66</TotalTime>
  <Words>206</Words>
  <Application>Microsoft Office PowerPoint</Application>
  <PresentationFormat>Vlastná</PresentationFormat>
  <Paragraphs>54</Paragraphs>
  <Slides>11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Euphemia</vt:lpstr>
      <vt:lpstr>Šablóna návrhu Snehové vločky</vt:lpstr>
      <vt:lpstr>Tuhnutie</vt:lpstr>
      <vt:lpstr>Čo vidíte na obrázkoch?</vt:lpstr>
      <vt:lpstr>Zamysleli ste sa niekedy, ako vznikajú cencúle?</vt:lpstr>
      <vt:lpstr>Tuhnutie</vt:lpstr>
      <vt:lpstr>Teplota tuhnutia</vt:lpstr>
      <vt:lpstr>Priebeh tuhnutia</vt:lpstr>
      <vt:lpstr>Vysvetlenie grafu</vt:lpstr>
      <vt:lpstr>Anomália vody</vt:lpstr>
      <vt:lpstr>Anomália vody</vt:lpstr>
      <vt:lpstr>Amorfné látky</vt:lpstr>
      <vt:lpstr>Zamyslime 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Tuhnutie</dc:title>
  <dc:creator>Alexandra Jombíková</dc:creator>
  <cp:lastModifiedBy>ZS_Lehnice_2</cp:lastModifiedBy>
  <cp:revision>9</cp:revision>
  <dcterms:created xsi:type="dcterms:W3CDTF">2021-01-12T12:16:46Z</dcterms:created>
  <dcterms:modified xsi:type="dcterms:W3CDTF">2021-01-20T10:55:51Z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