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17" r:id="rId4"/>
    <p:sldId id="334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35" r:id="rId13"/>
    <p:sldId id="336" r:id="rId14"/>
    <p:sldId id="304" r:id="rId15"/>
    <p:sldId id="305" r:id="rId16"/>
    <p:sldId id="309" r:id="rId17"/>
    <p:sldId id="306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581" y="207370"/>
            <a:ext cx="6648543" cy="603383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b="3887"/>
          <a:stretch/>
        </p:blipFill>
        <p:spPr>
          <a:xfrm>
            <a:off x="776127" y="1086458"/>
            <a:ext cx="2997384" cy="15286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412901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Tatier k Dunaju</a:t>
            </a:r>
            <a:b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 S OKOLÍM</a:t>
            </a:r>
          </a:p>
        </p:txBody>
      </p:sp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7405" y="16042"/>
            <a:ext cx="6525126" cy="1325563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Trnavská univerzita v Trnave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5" y="1293895"/>
            <a:ext cx="4621880" cy="529780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345" y="1265033"/>
            <a:ext cx="6864266" cy="53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7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ok vyhľadávania obrázkov pre dopyt PSA Peugeot Citroën Slova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6"/>
            <a:ext cx="12192000" cy="6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4594" y="-4356"/>
            <a:ext cx="5642811" cy="1047093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Automobilový priemysel</a:t>
            </a:r>
          </a:p>
        </p:txBody>
      </p:sp>
    </p:spTree>
    <p:extLst>
      <p:ext uri="{BB962C8B-B14F-4D97-AF65-F5344CB8AC3E}">
        <p14:creationId xmlns:p14="http://schemas.microsoft.com/office/powerpoint/2010/main" val="76087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jaslovskÃ© bohun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/>
          <a:stretch/>
        </p:blipFill>
        <p:spPr bwMode="auto">
          <a:xfrm>
            <a:off x="0" y="-36801"/>
            <a:ext cx="12191999" cy="689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4628764" cy="691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Jaslovské Bohunice</a:t>
            </a:r>
          </a:p>
        </p:txBody>
      </p:sp>
    </p:spTree>
    <p:extLst>
      <p:ext uri="{BB962C8B-B14F-4D97-AF65-F5344CB8AC3E}">
        <p14:creationId xmlns:p14="http://schemas.microsoft.com/office/powerpoint/2010/main" val="76637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1569493"/>
            <a:ext cx="8596668" cy="132080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7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Jaslovské Bohunice – obec v okrese Trnava.</a:t>
            </a:r>
            <a:br>
              <a:rPr lang="sk-SK" sz="27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sk-SK" sz="27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Nachádza sa v nej jedna z dvoch atómových elektrární na Slovensku.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2" y="524771"/>
            <a:ext cx="4074971" cy="723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Jaslovské Bohunice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65" y="203122"/>
            <a:ext cx="2763562" cy="1366371"/>
          </a:xfrm>
          <a:prstGeom prst="rect">
            <a:avLst/>
          </a:prstGeom>
        </p:spPr>
      </p:pic>
      <p:pic>
        <p:nvPicPr>
          <p:cNvPr id="2050" name="Picture 2" descr="VÃ½sledok vyhÄ¾adÃ¡vania obrÃ¡zkov pre dopyt jaslovskÃ© bohun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3" b="15943"/>
          <a:stretch/>
        </p:blipFill>
        <p:spPr bwMode="auto">
          <a:xfrm>
            <a:off x="0" y="3375828"/>
            <a:ext cx="12192000" cy="34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ok vyhÄ¾adÃ¡vania obrÃ¡zkov pre dopyt hlohove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"/>
          <a:stretch/>
        </p:blipFill>
        <p:spPr bwMode="auto">
          <a:xfrm>
            <a:off x="0" y="-1"/>
            <a:ext cx="12192000" cy="68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1792912" cy="691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Hlohovec</a:t>
            </a:r>
          </a:p>
        </p:txBody>
      </p:sp>
    </p:spTree>
    <p:extLst>
      <p:ext uri="{BB962C8B-B14F-4D97-AF65-F5344CB8AC3E}">
        <p14:creationId xmlns:p14="http://schemas.microsoft.com/office/powerpoint/2010/main" val="401087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325174" cy="74267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Hlohovec</a:t>
            </a: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55313"/>
            <a:ext cx="6619741" cy="3065172"/>
          </a:xfrm>
        </p:spPr>
        <p:txBody>
          <a:bodyPr>
            <a:norm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Hlohovec je okresné mesto v Trnavskom kraji.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Výroba: farmaceutické výrobky, oceľové laná a drôty, automobilové interiéry.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699" y="198013"/>
            <a:ext cx="2610520" cy="1295446"/>
          </a:xfrm>
          <a:prstGeom prst="rect">
            <a:avLst/>
          </a:prstGeom>
        </p:spPr>
      </p:pic>
      <p:pic>
        <p:nvPicPr>
          <p:cNvPr id="4098" name="Picture 2" descr="VÃ½sledok vyhÄ¾adÃ¡vania obrÃ¡zkov pre dopyt hlohovec er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t="7395" r="24863" b="6736"/>
          <a:stretch/>
        </p:blipFill>
        <p:spPr bwMode="auto">
          <a:xfrm>
            <a:off x="8062175" y="198013"/>
            <a:ext cx="1133341" cy="12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6992"/>
            <a:ext cx="4355675" cy="357388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313" y="3296992"/>
            <a:ext cx="3896952" cy="356100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904" y="1612397"/>
            <a:ext cx="3782096" cy="52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ok vyhÄ¾adÃ¡vania obrÃ¡zkov pre dopyt pieÅ¡Å¥a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b="8032"/>
          <a:stretch/>
        </p:blipFill>
        <p:spPr bwMode="auto">
          <a:xfrm>
            <a:off x="0" y="-51515"/>
            <a:ext cx="12192000" cy="69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1666623" cy="691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Piešťany</a:t>
            </a:r>
          </a:p>
        </p:txBody>
      </p:sp>
    </p:spTree>
    <p:extLst>
      <p:ext uri="{BB962C8B-B14F-4D97-AF65-F5344CB8AC3E}">
        <p14:creationId xmlns:p14="http://schemas.microsoft.com/office/powerpoint/2010/main" val="69061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579" y="772731"/>
            <a:ext cx="8484725" cy="799579"/>
          </a:xfrm>
        </p:spPr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Piešťany</a:t>
            </a: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82580" y="1572311"/>
            <a:ext cx="7910537" cy="2278472"/>
          </a:xfrm>
        </p:spPr>
        <p:txBody>
          <a:bodyPr>
            <a:norm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Piešťany sú kúpeľné mesto.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medzinárodným strediskom liečby reumatických chorôb a významným regionálnym centrom kultúry, školstva, športu a rekreácie. 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okolí sa nachádzajú významné archeologické lokality.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t="-1" b="3067"/>
          <a:stretch/>
        </p:blipFill>
        <p:spPr>
          <a:xfrm>
            <a:off x="9167304" y="199636"/>
            <a:ext cx="2838086" cy="1385718"/>
          </a:xfrm>
          <a:prstGeom prst="rect">
            <a:avLst/>
          </a:prstGeom>
        </p:spPr>
      </p:pic>
      <p:pic>
        <p:nvPicPr>
          <p:cNvPr id="6146" name="Picture 2" descr="VÃ½sledok vyhÄ¾adÃ¡vania obrÃ¡zkov pre dopyt pieÅ¡Å¥any er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3" t="2684" r="39364" b="1628"/>
          <a:stretch/>
        </p:blipFill>
        <p:spPr bwMode="auto">
          <a:xfrm>
            <a:off x="7856112" y="199636"/>
            <a:ext cx="1120917" cy="13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392" y="1612699"/>
            <a:ext cx="3408608" cy="5241055"/>
          </a:xfrm>
          <a:prstGeom prst="rect">
            <a:avLst/>
          </a:prstGeom>
        </p:spPr>
      </p:pic>
      <p:pic>
        <p:nvPicPr>
          <p:cNvPr id="6148" name="Picture 4" descr="VÃ½sledok vyhÄ¾adÃ¡vania obrÃ¡zkov pre dopyt pieÅ¡Å¥a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420"/>
            <a:ext cx="8764814" cy="26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5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pohoria sloven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1" y="2147831"/>
            <a:ext cx="8191595" cy="47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545465"/>
            <a:ext cx="9561370" cy="27183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 s okolím leží na severozápade Podunajskej nížiny.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Obklopujú ju pohoria: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3973040" y="2017179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Považský Inovec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3971611" y="2586249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Malé Karpaty</a:t>
            </a:r>
          </a:p>
        </p:txBody>
      </p:sp>
      <p:sp>
        <p:nvSpPr>
          <p:cNvPr id="11" name="Ovál 10"/>
          <p:cNvSpPr/>
          <p:nvPr/>
        </p:nvSpPr>
        <p:spPr>
          <a:xfrm rot="17407861">
            <a:off x="1786364" y="4297457"/>
            <a:ext cx="753055" cy="3202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18437512">
            <a:off x="579191" y="4714065"/>
            <a:ext cx="1275593" cy="554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t="16197" r="13664" b="17032"/>
          <a:stretch/>
        </p:blipFill>
        <p:spPr>
          <a:xfrm>
            <a:off x="8273934" y="31911"/>
            <a:ext cx="3103809" cy="15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/>
          <a:srcRect t="16197" r="13664" b="17032"/>
          <a:stretch/>
        </p:blipFill>
        <p:spPr>
          <a:xfrm>
            <a:off x="428016" y="2036549"/>
            <a:ext cx="8593626" cy="4173182"/>
          </a:xfrm>
          <a:prstGeom prst="rect">
            <a:avLst/>
          </a:prstGeom>
        </p:spPr>
      </p:pic>
      <p:pic>
        <p:nvPicPr>
          <p:cNvPr id="2050" name="Picture 2" descr="VÃ½sledok vyhÄ¾adÃ¡vania obrÃ¡zkov pre dopyt vÃ¡h 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88" y="2434107"/>
            <a:ext cx="7441707" cy="39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545465"/>
            <a:ext cx="9561370" cy="27183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/>
              <a:t>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Váh</a:t>
            </a:r>
          </a:p>
        </p:txBody>
      </p:sp>
      <p:sp>
        <p:nvSpPr>
          <p:cNvPr id="17" name="Zástupný symbol obsahu 2"/>
          <p:cNvSpPr txBox="1">
            <a:spLocks/>
          </p:cNvSpPr>
          <p:nvPr/>
        </p:nvSpPr>
        <p:spPr>
          <a:xfrm>
            <a:off x="829734" y="1697865"/>
            <a:ext cx="9561370" cy="27183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Územím preteká rieka Váh</a:t>
            </a:r>
          </a:p>
        </p:txBody>
      </p:sp>
    </p:spTree>
    <p:extLst>
      <p:ext uri="{BB962C8B-B14F-4D97-AF65-F5344CB8AC3E}">
        <p14:creationId xmlns:p14="http://schemas.microsoft.com/office/powerpoint/2010/main" val="109799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0" y="1505957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Dôležité mestá a dediny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9193040" y="4031141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Trnava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9193040" y="5758487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Piešťany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9193040" y="5182837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Hlohovec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9193040" y="4607187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Jaslovské Bohunice</a:t>
            </a:r>
          </a:p>
        </p:txBody>
      </p:sp>
      <p:sp>
        <p:nvSpPr>
          <p:cNvPr id="20" name="Ovál 19"/>
          <p:cNvSpPr/>
          <p:nvPr/>
        </p:nvSpPr>
        <p:spPr>
          <a:xfrm rot="19790114">
            <a:off x="1260031" y="4648169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 rot="19790114">
            <a:off x="1649059" y="4074592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 rot="19790114">
            <a:off x="1697899" y="4528024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3" name="Obrázok 22"/>
          <p:cNvPicPr>
            <a:picLocks noChangeAspect="1"/>
          </p:cNvPicPr>
          <p:nvPr/>
        </p:nvPicPr>
        <p:blipFill rotWithShape="1">
          <a:blip r:embed="rId3"/>
          <a:srcRect t="16197" r="13664" b="17032"/>
          <a:stretch/>
        </p:blipFill>
        <p:spPr>
          <a:xfrm>
            <a:off x="8273934" y="31911"/>
            <a:ext cx="3103809" cy="150725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1214904" y="4508203"/>
            <a:ext cx="163135" cy="96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5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20" grpId="0" animBg="1"/>
      <p:bldP spid="24" grpId="0" animBg="1"/>
      <p:bldP spid="2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tstudio.sk/photos/trnava-kostol-sv-mikulasa-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1473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1560899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</a:t>
            </a:r>
          </a:p>
        </p:txBody>
      </p:sp>
    </p:spTree>
    <p:extLst>
      <p:ext uri="{BB962C8B-B14F-4D97-AF65-F5344CB8AC3E}">
        <p14:creationId xmlns:p14="http://schemas.microsoft.com/office/powerpoint/2010/main" val="196727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3" y="1146219"/>
            <a:ext cx="10708552" cy="1195927"/>
          </a:xfrm>
        </p:spPr>
        <p:txBody>
          <a:bodyPr>
            <a:norm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 je krajské mesto na západe Slovenska, 7. najväčšie mesto v krajine.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 leží na úrodnej rovine. </a:t>
            </a:r>
          </a:p>
        </p:txBody>
      </p:sp>
      <p:pic>
        <p:nvPicPr>
          <p:cNvPr id="3074" name="Picture 2" descr="http://pdf.truni.sk/katedry/~ksp/kontakt/mapa-slovens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8" y="1780674"/>
            <a:ext cx="9278601" cy="46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trnava er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r="21718"/>
          <a:stretch/>
        </p:blipFill>
        <p:spPr bwMode="auto">
          <a:xfrm>
            <a:off x="10225825" y="4539238"/>
            <a:ext cx="1609859" cy="182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77333" y="297915"/>
            <a:ext cx="1821168" cy="742678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</a:t>
            </a:r>
          </a:p>
        </p:txBody>
      </p:sp>
      <p:pic>
        <p:nvPicPr>
          <p:cNvPr id="1026" name="Picture 2" descr="VÃ½sledok vyhÄ¾adÃ¡vania obrÃ¡zkov pre dopyt trnava po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6" y="1786764"/>
            <a:ext cx="3824448" cy="26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anton bernolá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13" y="2388116"/>
            <a:ext cx="6389605" cy="463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06116" y="1043189"/>
            <a:ext cx="10515600" cy="150750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Trnave pôsobil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 Bernolák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 1762 – † 1813) – rímskokatolícky kňaz, šľachtic a jazykovedec, ako prvý sa pokúsil vytvoriť spisovnú slovenčinu na základe nárečia z okolia Trnavy.</a:t>
            </a:r>
          </a:p>
        </p:txBody>
      </p:sp>
      <p:pic>
        <p:nvPicPr>
          <p:cNvPr id="4100" name="Picture 4" descr="Anton Bernolák ruko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57" y="2413534"/>
            <a:ext cx="3703722" cy="44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777" y="2550695"/>
            <a:ext cx="2317131" cy="4307306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1821168" cy="742678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</a:t>
            </a:r>
          </a:p>
        </p:txBody>
      </p:sp>
    </p:spTree>
    <p:extLst>
      <p:ext uri="{BB962C8B-B14F-4D97-AF65-F5344CB8AC3E}">
        <p14:creationId xmlns:p14="http://schemas.microsoft.com/office/powerpoint/2010/main" val="22842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3" y="1203503"/>
            <a:ext cx="9531192" cy="1988981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Keďže Trnava je na Slovensku jedným z najdôležitejších centier rímskokatolíckej cirkvi a stojí tu množstvo jej kostolov, dostala prezývku </a:t>
            </a:r>
          </a:p>
          <a:p>
            <a:pPr marL="0" indent="0" algn="just"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„malý Rím“ alebo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„slovenský Rím“</a:t>
            </a:r>
            <a:r>
              <a:rPr lang="sk-SK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8" y="3352799"/>
            <a:ext cx="3895225" cy="340059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25" y="3020985"/>
            <a:ext cx="3176338" cy="383701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043" y="2038275"/>
            <a:ext cx="3031958" cy="4819726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1821168" cy="742678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</a:t>
            </a:r>
          </a:p>
        </p:txBody>
      </p:sp>
    </p:spTree>
    <p:extLst>
      <p:ext uri="{BB962C8B-B14F-4D97-AF65-F5344CB8AC3E}">
        <p14:creationId xmlns:p14="http://schemas.microsoft.com/office/powerpoint/2010/main" val="286863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768" y="0"/>
            <a:ext cx="4179232" cy="684472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59870" cy="684472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109" y="0"/>
            <a:ext cx="4156659" cy="690038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1479013" cy="6548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</a:t>
            </a:r>
          </a:p>
        </p:txBody>
      </p:sp>
    </p:spTree>
    <p:extLst>
      <p:ext uri="{BB962C8B-B14F-4D97-AF65-F5344CB8AC3E}">
        <p14:creationId xmlns:p14="http://schemas.microsoft.com/office/powerpoint/2010/main" val="416602258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1353</TotalTime>
  <Words>190</Words>
  <Application>Microsoft Office PowerPoint</Application>
  <PresentationFormat>Širokouhlá</PresentationFormat>
  <Paragraphs>38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Wingdings 3</vt:lpstr>
      <vt:lpstr>Fazeta</vt:lpstr>
      <vt:lpstr>Od Tatier k Dunaju TRNAVA S OKOLÍM</vt:lpstr>
      <vt:lpstr>Prezentácia programu PowerPoint</vt:lpstr>
      <vt:lpstr>Prezentácia programu PowerPoint</vt:lpstr>
      <vt:lpstr>Prezentácia programu PowerPoint</vt:lpstr>
      <vt:lpstr>Trnava</vt:lpstr>
      <vt:lpstr>Trnava</vt:lpstr>
      <vt:lpstr>Trnava</vt:lpstr>
      <vt:lpstr>Trnava</vt:lpstr>
      <vt:lpstr>Trnava</vt:lpstr>
      <vt:lpstr>Trnavská univerzita v Trnave</vt:lpstr>
      <vt:lpstr>Automobilový priemysel</vt:lpstr>
      <vt:lpstr>Jaslovské Bohunice</vt:lpstr>
      <vt:lpstr>Jaslovské Bohunice – obec v okrese Trnava. Nachádza sa v nej jedna z dvoch atómových elektrární na Slovensku.</vt:lpstr>
      <vt:lpstr>Hlohovec</vt:lpstr>
      <vt:lpstr>Hlohovec</vt:lpstr>
      <vt:lpstr>Piešťany</vt:lpstr>
      <vt:lpstr>Piešťany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ZS_Lehnice_2</cp:lastModifiedBy>
  <cp:revision>258</cp:revision>
  <dcterms:created xsi:type="dcterms:W3CDTF">2018-11-24T12:23:45Z</dcterms:created>
  <dcterms:modified xsi:type="dcterms:W3CDTF">2021-01-15T10:51:38Z</dcterms:modified>
</cp:coreProperties>
</file>