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404" r:id="rId3"/>
    <p:sldId id="534" r:id="rId4"/>
    <p:sldId id="533" r:id="rId5"/>
    <p:sldId id="449" r:id="rId6"/>
    <p:sldId id="516" r:id="rId7"/>
    <p:sldId id="525" r:id="rId8"/>
    <p:sldId id="547" r:id="rId9"/>
    <p:sldId id="539" r:id="rId10"/>
    <p:sldId id="540" r:id="rId11"/>
    <p:sldId id="276" r:id="rId12"/>
    <p:sldId id="417" r:id="rId13"/>
    <p:sldId id="418" r:id="rId14"/>
    <p:sldId id="258" r:id="rId15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5D0D"/>
    <a:srgbClr val="82C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8" autoAdjust="0"/>
    <p:restoredTop sz="94660"/>
  </p:normalViewPr>
  <p:slideViewPr>
    <p:cSldViewPr snapToGrid="0">
      <p:cViewPr varScale="1">
        <p:scale>
          <a:sx n="74" d="100"/>
          <a:sy n="74" d="100"/>
        </p:scale>
        <p:origin x="52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1. 6. 2019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29979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1. 6. 2019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22189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1. 6. 2019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7856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1. 6. 2019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11113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1. 6. 2019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0457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1. 6. 2019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78818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1. 6. 2019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6942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1. 6. 2019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84997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1. 6. 2019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50058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1. 6. 2019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97616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1. 6. 2019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62120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1. 6. 2019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59679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1. 6. 2019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37898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1. 6. 2019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87568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1. 6. 2019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91733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1. 6. 2019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21828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51000">
              <a:schemeClr val="accent1">
                <a:lumMod val="45000"/>
                <a:lumOff val="55000"/>
                <a:alpha val="99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9145E-08DD-4007-8A4A-5818B4E46F01}" type="datetimeFigureOut">
              <a:rPr lang="sk-SK" smtClean="0"/>
              <a:t>1. 6. 2019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27126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9877" y="544594"/>
            <a:ext cx="7619933" cy="580938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850007"/>
            <a:ext cx="12192000" cy="3322748"/>
          </a:xfrm>
        </p:spPr>
        <p:txBody>
          <a:bodyPr>
            <a:normAutofit/>
          </a:bodyPr>
          <a:lstStyle/>
          <a:p>
            <a:pPr algn="ctr"/>
            <a:r>
              <a:rPr lang="sk-SK" sz="4400" dirty="0" smtClean="0">
                <a:ln>
                  <a:solidFill>
                    <a:schemeClr val="tx1"/>
                  </a:solidFill>
                </a:ln>
              </a:rPr>
              <a:t>Od Hornádu po Dunajec</a:t>
            </a:r>
            <a:r>
              <a:rPr lang="sk-SK" sz="4400" dirty="0">
                <a:ln>
                  <a:solidFill>
                    <a:schemeClr val="tx1"/>
                  </a:solidFill>
                </a:ln>
              </a:rPr>
              <a:t/>
            </a:r>
            <a:br>
              <a:rPr lang="sk-SK" sz="4400" dirty="0">
                <a:ln>
                  <a:solidFill>
                    <a:schemeClr val="tx1"/>
                  </a:solidFill>
                </a:ln>
              </a:rPr>
            </a:br>
            <a:r>
              <a:rPr lang="sk-SK" sz="6600" dirty="0" smtClean="0">
                <a:ln>
                  <a:solidFill>
                    <a:schemeClr val="tx1"/>
                  </a:solidFill>
                </a:ln>
              </a:rPr>
              <a:t>BARDEJOV S OKOLÍM</a:t>
            </a:r>
            <a:endParaRPr lang="sk-SK" sz="66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997934"/>
            <a:ext cx="9144000" cy="904740"/>
          </a:xfrm>
        </p:spPr>
        <p:txBody>
          <a:bodyPr/>
          <a:lstStyle/>
          <a:p>
            <a:pPr algn="ctr"/>
            <a:r>
              <a:rPr lang="sk-SK" dirty="0" smtClean="0">
                <a:solidFill>
                  <a:schemeClr val="accent1">
                    <a:lumMod val="50000"/>
                  </a:schemeClr>
                </a:solidFill>
              </a:rPr>
              <a:t>Mgr. Ľudmila Sulačeková</a:t>
            </a:r>
            <a:endParaRPr lang="sk-SK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8039"/>
            <a:ext cx="4511864" cy="225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19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76175"/>
            <a:ext cx="12192000" cy="3081825"/>
          </a:xfrm>
          <a:prstGeom prst="rect">
            <a:avLst/>
          </a:prstGeom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677332" y="300511"/>
            <a:ext cx="4358691" cy="742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dirty="0" smtClean="0"/>
              <a:t>Svidník</a:t>
            </a:r>
            <a:endParaRPr lang="sk-SK" dirty="0"/>
          </a:p>
        </p:txBody>
      </p:sp>
      <p:sp>
        <p:nvSpPr>
          <p:cNvPr id="7" name="Zástupný symbol obsahu 2"/>
          <p:cNvSpPr>
            <a:spLocks noGrp="1"/>
          </p:cNvSpPr>
          <p:nvPr>
            <p:ph idx="1"/>
          </p:nvPr>
        </p:nvSpPr>
        <p:spPr>
          <a:xfrm>
            <a:off x="677332" y="1255595"/>
            <a:ext cx="10063456" cy="3076054"/>
          </a:xfrm>
        </p:spPr>
        <p:txBody>
          <a:bodyPr>
            <a:normAutofit/>
          </a:bodyPr>
          <a:lstStyle/>
          <a:p>
            <a:r>
              <a:rPr lang="sk-SK" sz="2400" dirty="0" smtClean="0">
                <a:solidFill>
                  <a:srgbClr val="FF0000"/>
                </a:solidFill>
              </a:rPr>
              <a:t>Svidník </a:t>
            </a:r>
            <a:r>
              <a:rPr lang="sk-SK" sz="2400" dirty="0" smtClean="0"/>
              <a:t>– okresné mesto v Prešovskom kraji,</a:t>
            </a:r>
          </a:p>
          <a:p>
            <a:r>
              <a:rPr lang="sk-SK" sz="2400" dirty="0" smtClean="0"/>
              <a:t>počas 2. svetovej vojny sa v tejto oblasti viedli boje, ktoré si vyžiadali veľa obetí. Vojnové udalosti pripomína pamätník na Dukle,</a:t>
            </a:r>
          </a:p>
          <a:p>
            <a:r>
              <a:rPr lang="sk-SK" sz="2400" dirty="0" smtClean="0"/>
              <a:t>nachádzajú sa tu drevené kostolíky</a:t>
            </a:r>
          </a:p>
        </p:txBody>
      </p:sp>
      <p:pic>
        <p:nvPicPr>
          <p:cNvPr id="8194" name="Picture 2" descr="Coa Slovakia Town FelsÅvÃ­zkÃ¶z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605" y="158791"/>
            <a:ext cx="1102816" cy="127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4913" y="156807"/>
            <a:ext cx="2571750" cy="1276350"/>
          </a:xfrm>
          <a:prstGeom prst="rect">
            <a:avLst/>
          </a:prstGeom>
        </p:spPr>
      </p:pic>
      <p:pic>
        <p:nvPicPr>
          <p:cNvPr id="8196" name="Picture 4" descr="VÃ½sledok vyhÄ¾adÃ¡vania obrÃ¡zkov pre dopyt pamÃ¤tnÃ­k na dukl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194" y="2658247"/>
            <a:ext cx="4603437" cy="377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VÃ½sledok vyhÄ¾adÃ¡vania obrÃ¡zkov pre dopyt drevenÃ½ kostolÃ­k svidnÃ­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2" y="2603798"/>
            <a:ext cx="6190634" cy="411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9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Zopakuj si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77334" y="1390917"/>
            <a:ext cx="10431944" cy="539713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sz="2200" dirty="0" smtClean="0"/>
              <a:t>Súčasťou ktorého regiónu je mesto Bardejov s okolím?</a:t>
            </a:r>
          </a:p>
          <a:p>
            <a:pPr>
              <a:lnSpc>
                <a:spcPct val="150000"/>
              </a:lnSpc>
            </a:pPr>
            <a:r>
              <a:rPr lang="sk-SK" sz="2200" dirty="0" smtClean="0"/>
              <a:t>Do ktorého kraja patrí mesto Bardejov s okolím?</a:t>
            </a:r>
          </a:p>
          <a:p>
            <a:pPr>
              <a:lnSpc>
                <a:spcPct val="150000"/>
              </a:lnSpc>
            </a:pPr>
            <a:r>
              <a:rPr lang="sk-SK" sz="2200" dirty="0" smtClean="0"/>
              <a:t>Súčasťou ktorého pohoria je Ondavská vrchovina?</a:t>
            </a:r>
            <a:endParaRPr lang="sk-SK" sz="2200" dirty="0"/>
          </a:p>
          <a:p>
            <a:pPr>
              <a:lnSpc>
                <a:spcPct val="150000"/>
              </a:lnSpc>
            </a:pPr>
            <a:r>
              <a:rPr lang="sk-SK" sz="2200" dirty="0" smtClean="0"/>
              <a:t>Ktorá rieka preteká územím mesta Bardejov s okolím? </a:t>
            </a:r>
          </a:p>
          <a:p>
            <a:pPr>
              <a:lnSpc>
                <a:spcPct val="150000"/>
              </a:lnSpc>
            </a:pPr>
            <a:r>
              <a:rPr lang="sk-SK" sz="2200" dirty="0" smtClean="0"/>
              <a:t>Ako sa volajú kúpele v tejto oblasti?</a:t>
            </a:r>
          </a:p>
          <a:p>
            <a:pPr>
              <a:lnSpc>
                <a:spcPct val="150000"/>
              </a:lnSpc>
            </a:pPr>
            <a:r>
              <a:rPr lang="sk-SK" sz="2200" dirty="0" smtClean="0"/>
              <a:t>V ktorom meste sa nachádza pamätník na Dukle?</a:t>
            </a:r>
          </a:p>
          <a:p>
            <a:pPr>
              <a:lnSpc>
                <a:spcPct val="150000"/>
              </a:lnSpc>
            </a:pPr>
            <a:r>
              <a:rPr lang="sk-SK" sz="2200" dirty="0"/>
              <a:t>V </a:t>
            </a:r>
            <a:r>
              <a:rPr lang="sk-SK" sz="2200" dirty="0" smtClean="0"/>
              <a:t>ktorom meste v tejto oblasti sa nachádzajú drevené kostolíky?</a:t>
            </a:r>
          </a:p>
          <a:p>
            <a:pPr>
              <a:lnSpc>
                <a:spcPct val="150000"/>
              </a:lnSpc>
            </a:pPr>
            <a:r>
              <a:rPr lang="sk-SK" sz="2200" dirty="0" smtClean="0"/>
              <a:t>V ktorom meste sídli Šarišské múzeum?</a:t>
            </a:r>
            <a:endParaRPr lang="sk-SK" sz="2200" dirty="0"/>
          </a:p>
        </p:txBody>
      </p:sp>
      <p:sp>
        <p:nvSpPr>
          <p:cNvPr id="10" name="Zaoblený obdĺžnik 9"/>
          <p:cNvSpPr/>
          <p:nvPr/>
        </p:nvSpPr>
        <p:spPr>
          <a:xfrm>
            <a:off x="7438030" y="1462916"/>
            <a:ext cx="1835972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Šariš</a:t>
            </a:r>
            <a:endParaRPr lang="sk-SK" sz="2400" dirty="0"/>
          </a:p>
        </p:txBody>
      </p:sp>
      <p:sp>
        <p:nvSpPr>
          <p:cNvPr id="15" name="Zaoblený obdĺžnik 14"/>
          <p:cNvSpPr/>
          <p:nvPr/>
        </p:nvSpPr>
        <p:spPr>
          <a:xfrm>
            <a:off x="6733175" y="2055969"/>
            <a:ext cx="204878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Prešovský kraj</a:t>
            </a:r>
            <a:endParaRPr lang="sk-SK" sz="2400" dirty="0"/>
          </a:p>
        </p:txBody>
      </p:sp>
      <p:sp>
        <p:nvSpPr>
          <p:cNvPr id="18" name="Zaoblený obdĺžnik 17"/>
          <p:cNvSpPr/>
          <p:nvPr/>
        </p:nvSpPr>
        <p:spPr>
          <a:xfrm>
            <a:off x="6812203" y="2674126"/>
            <a:ext cx="2618417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Nízke Beskydy</a:t>
            </a:r>
            <a:endParaRPr lang="sk-SK" sz="2400" dirty="0"/>
          </a:p>
        </p:txBody>
      </p:sp>
      <p:sp>
        <p:nvSpPr>
          <p:cNvPr id="14" name="Zaoblený obdĺžnik 13"/>
          <p:cNvSpPr/>
          <p:nvPr/>
        </p:nvSpPr>
        <p:spPr>
          <a:xfrm>
            <a:off x="7303530" y="3353125"/>
            <a:ext cx="1478434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Topľa</a:t>
            </a:r>
          </a:p>
        </p:txBody>
      </p:sp>
      <p:sp>
        <p:nvSpPr>
          <p:cNvPr id="16" name="Zaoblený obdĺžnik 15"/>
          <p:cNvSpPr/>
          <p:nvPr/>
        </p:nvSpPr>
        <p:spPr>
          <a:xfrm>
            <a:off x="6795756" y="4601668"/>
            <a:ext cx="1665855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Svidník</a:t>
            </a:r>
          </a:p>
        </p:txBody>
      </p:sp>
      <p:sp>
        <p:nvSpPr>
          <p:cNvPr id="17" name="Zaoblený obdĺžnik 16"/>
          <p:cNvSpPr/>
          <p:nvPr/>
        </p:nvSpPr>
        <p:spPr>
          <a:xfrm>
            <a:off x="5355470" y="3984220"/>
            <a:ext cx="3106141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Bardejovské kúpele</a:t>
            </a:r>
          </a:p>
        </p:txBody>
      </p:sp>
      <p:sp>
        <p:nvSpPr>
          <p:cNvPr id="21" name="Zaoblený obdĺžnik 20"/>
          <p:cNvSpPr/>
          <p:nvPr/>
        </p:nvSpPr>
        <p:spPr>
          <a:xfrm>
            <a:off x="5708781" y="5850469"/>
            <a:ext cx="204878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Bardejov</a:t>
            </a:r>
          </a:p>
        </p:txBody>
      </p:sp>
      <p:sp>
        <p:nvSpPr>
          <p:cNvPr id="19" name="Zaoblený obdĺžnik 18"/>
          <p:cNvSpPr/>
          <p:nvPr/>
        </p:nvSpPr>
        <p:spPr>
          <a:xfrm>
            <a:off x="8356016" y="5219116"/>
            <a:ext cx="1665855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Svidník</a:t>
            </a:r>
          </a:p>
        </p:txBody>
      </p:sp>
    </p:spTree>
    <p:extLst>
      <p:ext uri="{BB962C8B-B14F-4D97-AF65-F5344CB8AC3E}">
        <p14:creationId xmlns:p14="http://schemas.microsoft.com/office/powerpoint/2010/main" val="233258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animBg="1"/>
      <p:bldP spid="15" grpId="0" animBg="1"/>
      <p:bldP spid="18" grpId="0" animBg="1"/>
      <p:bldP spid="14" grpId="0" animBg="1"/>
      <p:bldP spid="16" grpId="0" animBg="1"/>
      <p:bldP spid="17" grpId="0" animBg="1"/>
      <p:bldP spid="21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Na ktorom obrázku je správne </a:t>
            </a:r>
            <a:r>
              <a:rPr lang="sk-SK" dirty="0" smtClean="0"/>
              <a:t>označený </a:t>
            </a:r>
            <a:r>
              <a:rPr lang="sk-SK" dirty="0" smtClean="0"/>
              <a:t>Bardejov s okolím?</a:t>
            </a:r>
            <a:endParaRPr lang="sk-SK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22" y="3115778"/>
            <a:ext cx="3718180" cy="2006088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1815" y="3129763"/>
            <a:ext cx="3594145" cy="1992104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3419" y="3309871"/>
            <a:ext cx="3686811" cy="191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64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VÃ½sledok vyhÄ¾adÃ¡vania obrÃ¡zkov pre dopyt mapa ri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981" y="1995650"/>
            <a:ext cx="9114724" cy="467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9642"/>
          </a:xfrm>
        </p:spPr>
        <p:txBody>
          <a:bodyPr/>
          <a:lstStyle/>
          <a:p>
            <a:r>
              <a:rPr lang="sk-SK" dirty="0" smtClean="0"/>
              <a:t>Označ na mape rieku Topľa</a:t>
            </a:r>
            <a:endParaRPr lang="sk-SK" dirty="0"/>
          </a:p>
        </p:txBody>
      </p:sp>
      <p:sp>
        <p:nvSpPr>
          <p:cNvPr id="5" name="Voľný tvar 4"/>
          <p:cNvSpPr/>
          <p:nvPr/>
        </p:nvSpPr>
        <p:spPr>
          <a:xfrm>
            <a:off x="3518975" y="4725329"/>
            <a:ext cx="766778" cy="1765190"/>
          </a:xfrm>
          <a:custGeom>
            <a:avLst/>
            <a:gdLst>
              <a:gd name="connsiteX0" fmla="*/ 766778 w 766778"/>
              <a:gd name="connsiteY0" fmla="*/ 0 h 1765190"/>
              <a:gd name="connsiteX1" fmla="*/ 727022 w 766778"/>
              <a:gd name="connsiteY1" fmla="*/ 7952 h 1765190"/>
              <a:gd name="connsiteX2" fmla="*/ 695216 w 766778"/>
              <a:gd name="connsiteY2" fmla="*/ 31806 h 1765190"/>
              <a:gd name="connsiteX3" fmla="*/ 671362 w 766778"/>
              <a:gd name="connsiteY3" fmla="*/ 47708 h 1765190"/>
              <a:gd name="connsiteX4" fmla="*/ 631606 w 766778"/>
              <a:gd name="connsiteY4" fmla="*/ 95416 h 1765190"/>
              <a:gd name="connsiteX5" fmla="*/ 607752 w 766778"/>
              <a:gd name="connsiteY5" fmla="*/ 111319 h 1765190"/>
              <a:gd name="connsiteX6" fmla="*/ 560044 w 766778"/>
              <a:gd name="connsiteY6" fmla="*/ 151075 h 1765190"/>
              <a:gd name="connsiteX7" fmla="*/ 528239 w 766778"/>
              <a:gd name="connsiteY7" fmla="*/ 190832 h 1765190"/>
              <a:gd name="connsiteX8" fmla="*/ 488482 w 766778"/>
              <a:gd name="connsiteY8" fmla="*/ 230588 h 1765190"/>
              <a:gd name="connsiteX9" fmla="*/ 464628 w 766778"/>
              <a:gd name="connsiteY9" fmla="*/ 262393 h 1765190"/>
              <a:gd name="connsiteX10" fmla="*/ 432823 w 766778"/>
              <a:gd name="connsiteY10" fmla="*/ 349858 h 1765190"/>
              <a:gd name="connsiteX11" fmla="*/ 416921 w 766778"/>
              <a:gd name="connsiteY11" fmla="*/ 413468 h 1765190"/>
              <a:gd name="connsiteX12" fmla="*/ 369213 w 766778"/>
              <a:gd name="connsiteY12" fmla="*/ 437322 h 1765190"/>
              <a:gd name="connsiteX13" fmla="*/ 353310 w 766778"/>
              <a:gd name="connsiteY13" fmla="*/ 492981 h 1765190"/>
              <a:gd name="connsiteX14" fmla="*/ 329456 w 766778"/>
              <a:gd name="connsiteY14" fmla="*/ 540689 h 1765190"/>
              <a:gd name="connsiteX15" fmla="*/ 337408 w 766778"/>
              <a:gd name="connsiteY15" fmla="*/ 564543 h 1765190"/>
              <a:gd name="connsiteX16" fmla="*/ 329456 w 766778"/>
              <a:gd name="connsiteY16" fmla="*/ 604300 h 1765190"/>
              <a:gd name="connsiteX17" fmla="*/ 305602 w 766778"/>
              <a:gd name="connsiteY17" fmla="*/ 667910 h 1765190"/>
              <a:gd name="connsiteX18" fmla="*/ 297651 w 766778"/>
              <a:gd name="connsiteY18" fmla="*/ 699715 h 1765190"/>
              <a:gd name="connsiteX19" fmla="*/ 297651 w 766778"/>
              <a:gd name="connsiteY19" fmla="*/ 787180 h 1765190"/>
              <a:gd name="connsiteX20" fmla="*/ 273797 w 766778"/>
              <a:gd name="connsiteY20" fmla="*/ 803082 h 1765190"/>
              <a:gd name="connsiteX21" fmla="*/ 257895 w 766778"/>
              <a:gd name="connsiteY21" fmla="*/ 874644 h 1765190"/>
              <a:gd name="connsiteX22" fmla="*/ 234041 w 766778"/>
              <a:gd name="connsiteY22" fmla="*/ 970060 h 1765190"/>
              <a:gd name="connsiteX23" fmla="*/ 305602 w 766778"/>
              <a:gd name="connsiteY23" fmla="*/ 1113183 h 1765190"/>
              <a:gd name="connsiteX24" fmla="*/ 289700 w 766778"/>
              <a:gd name="connsiteY24" fmla="*/ 1160891 h 1765190"/>
              <a:gd name="connsiteX25" fmla="*/ 257895 w 766778"/>
              <a:gd name="connsiteY25" fmla="*/ 1184745 h 1765190"/>
              <a:gd name="connsiteX26" fmla="*/ 202235 w 766778"/>
              <a:gd name="connsiteY26" fmla="*/ 1224501 h 1765190"/>
              <a:gd name="connsiteX27" fmla="*/ 178382 w 766778"/>
              <a:gd name="connsiteY27" fmla="*/ 1232453 h 1765190"/>
              <a:gd name="connsiteX28" fmla="*/ 154528 w 766778"/>
              <a:gd name="connsiteY28" fmla="*/ 1327868 h 1765190"/>
              <a:gd name="connsiteX29" fmla="*/ 146576 w 766778"/>
              <a:gd name="connsiteY29" fmla="*/ 1367625 h 1765190"/>
              <a:gd name="connsiteX30" fmla="*/ 138625 w 766778"/>
              <a:gd name="connsiteY30" fmla="*/ 1391479 h 1765190"/>
              <a:gd name="connsiteX31" fmla="*/ 114771 w 766778"/>
              <a:gd name="connsiteY31" fmla="*/ 1399430 h 1765190"/>
              <a:gd name="connsiteX32" fmla="*/ 90917 w 766778"/>
              <a:gd name="connsiteY32" fmla="*/ 1463040 h 1765190"/>
              <a:gd name="connsiteX33" fmla="*/ 98868 w 766778"/>
              <a:gd name="connsiteY33" fmla="*/ 1486894 h 1765190"/>
              <a:gd name="connsiteX34" fmla="*/ 75015 w 766778"/>
              <a:gd name="connsiteY34" fmla="*/ 1494846 h 1765190"/>
              <a:gd name="connsiteX35" fmla="*/ 67063 w 766778"/>
              <a:gd name="connsiteY35" fmla="*/ 1518700 h 1765190"/>
              <a:gd name="connsiteX36" fmla="*/ 51161 w 766778"/>
              <a:gd name="connsiteY36" fmla="*/ 1550505 h 1765190"/>
              <a:gd name="connsiteX37" fmla="*/ 27307 w 766778"/>
              <a:gd name="connsiteY37" fmla="*/ 1558456 h 1765190"/>
              <a:gd name="connsiteX38" fmla="*/ 3453 w 766778"/>
              <a:gd name="connsiteY38" fmla="*/ 1550505 h 1765190"/>
              <a:gd name="connsiteX39" fmla="*/ 35258 w 766778"/>
              <a:gd name="connsiteY39" fmla="*/ 1645920 h 1765190"/>
              <a:gd name="connsiteX40" fmla="*/ 35258 w 766778"/>
              <a:gd name="connsiteY40" fmla="*/ 1765190 h 1765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766778" h="1765190">
                <a:moveTo>
                  <a:pt x="766778" y="0"/>
                </a:moveTo>
                <a:cubicBezTo>
                  <a:pt x="753526" y="2651"/>
                  <a:pt x="739372" y="2463"/>
                  <a:pt x="727022" y="7952"/>
                </a:cubicBezTo>
                <a:cubicBezTo>
                  <a:pt x="714912" y="13334"/>
                  <a:pt x="706000" y="24103"/>
                  <a:pt x="695216" y="31806"/>
                </a:cubicBezTo>
                <a:cubicBezTo>
                  <a:pt x="687440" y="37360"/>
                  <a:pt x="679313" y="42407"/>
                  <a:pt x="671362" y="47708"/>
                </a:cubicBezTo>
                <a:cubicBezTo>
                  <a:pt x="655725" y="71164"/>
                  <a:pt x="654565" y="76283"/>
                  <a:pt x="631606" y="95416"/>
                </a:cubicBezTo>
                <a:cubicBezTo>
                  <a:pt x="624265" y="101534"/>
                  <a:pt x="614509" y="104562"/>
                  <a:pt x="607752" y="111319"/>
                </a:cubicBezTo>
                <a:cubicBezTo>
                  <a:pt x="564429" y="154642"/>
                  <a:pt x="605603" y="135889"/>
                  <a:pt x="560044" y="151075"/>
                </a:cubicBezTo>
                <a:cubicBezTo>
                  <a:pt x="544565" y="197513"/>
                  <a:pt x="564204" y="154867"/>
                  <a:pt x="528239" y="190832"/>
                </a:cubicBezTo>
                <a:cubicBezTo>
                  <a:pt x="475234" y="243837"/>
                  <a:pt x="552088" y="188186"/>
                  <a:pt x="488482" y="230588"/>
                </a:cubicBezTo>
                <a:cubicBezTo>
                  <a:pt x="480531" y="241190"/>
                  <a:pt x="469725" y="250160"/>
                  <a:pt x="464628" y="262393"/>
                </a:cubicBezTo>
                <a:cubicBezTo>
                  <a:pt x="414017" y="383860"/>
                  <a:pt x="475012" y="286575"/>
                  <a:pt x="432823" y="349858"/>
                </a:cubicBezTo>
                <a:cubicBezTo>
                  <a:pt x="432427" y="351837"/>
                  <a:pt x="423441" y="405318"/>
                  <a:pt x="416921" y="413468"/>
                </a:cubicBezTo>
                <a:cubicBezTo>
                  <a:pt x="405710" y="427481"/>
                  <a:pt x="384928" y="432084"/>
                  <a:pt x="369213" y="437322"/>
                </a:cubicBezTo>
                <a:cubicBezTo>
                  <a:pt x="366664" y="447519"/>
                  <a:pt x="359016" y="481569"/>
                  <a:pt x="353310" y="492981"/>
                </a:cubicBezTo>
                <a:cubicBezTo>
                  <a:pt x="322482" y="554637"/>
                  <a:pt x="349444" y="480731"/>
                  <a:pt x="329456" y="540689"/>
                </a:cubicBezTo>
                <a:cubicBezTo>
                  <a:pt x="332107" y="548640"/>
                  <a:pt x="337408" y="556161"/>
                  <a:pt x="337408" y="564543"/>
                </a:cubicBezTo>
                <a:cubicBezTo>
                  <a:pt x="337408" y="578058"/>
                  <a:pt x="332388" y="591107"/>
                  <a:pt x="329456" y="604300"/>
                </a:cubicBezTo>
                <a:cubicBezTo>
                  <a:pt x="320795" y="643276"/>
                  <a:pt x="324045" y="631026"/>
                  <a:pt x="305602" y="667910"/>
                </a:cubicBezTo>
                <a:cubicBezTo>
                  <a:pt x="302952" y="678512"/>
                  <a:pt x="297651" y="688787"/>
                  <a:pt x="297651" y="699715"/>
                </a:cubicBezTo>
                <a:cubicBezTo>
                  <a:pt x="297651" y="717253"/>
                  <a:pt x="315885" y="764387"/>
                  <a:pt x="297651" y="787180"/>
                </a:cubicBezTo>
                <a:cubicBezTo>
                  <a:pt x="291681" y="794642"/>
                  <a:pt x="281748" y="797781"/>
                  <a:pt x="273797" y="803082"/>
                </a:cubicBezTo>
                <a:cubicBezTo>
                  <a:pt x="251046" y="871338"/>
                  <a:pt x="285886" y="762679"/>
                  <a:pt x="257895" y="874644"/>
                </a:cubicBezTo>
                <a:cubicBezTo>
                  <a:pt x="226394" y="1000649"/>
                  <a:pt x="254846" y="845223"/>
                  <a:pt x="234041" y="970060"/>
                </a:cubicBezTo>
                <a:cubicBezTo>
                  <a:pt x="264372" y="1015556"/>
                  <a:pt x="291387" y="1053481"/>
                  <a:pt x="305602" y="1113183"/>
                </a:cubicBezTo>
                <a:cubicBezTo>
                  <a:pt x="309485" y="1129490"/>
                  <a:pt x="303110" y="1150833"/>
                  <a:pt x="289700" y="1160891"/>
                </a:cubicBezTo>
                <a:lnTo>
                  <a:pt x="257895" y="1184745"/>
                </a:lnTo>
                <a:cubicBezTo>
                  <a:pt x="244642" y="1224502"/>
                  <a:pt x="257895" y="1205947"/>
                  <a:pt x="202235" y="1224501"/>
                </a:cubicBezTo>
                <a:lnTo>
                  <a:pt x="178382" y="1232453"/>
                </a:lnTo>
                <a:cubicBezTo>
                  <a:pt x="137633" y="1293574"/>
                  <a:pt x="143434" y="1261308"/>
                  <a:pt x="154528" y="1327868"/>
                </a:cubicBezTo>
                <a:cubicBezTo>
                  <a:pt x="151877" y="1341120"/>
                  <a:pt x="149854" y="1354514"/>
                  <a:pt x="146576" y="1367625"/>
                </a:cubicBezTo>
                <a:cubicBezTo>
                  <a:pt x="144543" y="1375756"/>
                  <a:pt x="144552" y="1385552"/>
                  <a:pt x="138625" y="1391479"/>
                </a:cubicBezTo>
                <a:cubicBezTo>
                  <a:pt x="132698" y="1397406"/>
                  <a:pt x="122722" y="1396780"/>
                  <a:pt x="114771" y="1399430"/>
                </a:cubicBezTo>
                <a:cubicBezTo>
                  <a:pt x="105723" y="1417525"/>
                  <a:pt x="90917" y="1441387"/>
                  <a:pt x="90917" y="1463040"/>
                </a:cubicBezTo>
                <a:cubicBezTo>
                  <a:pt x="90917" y="1471421"/>
                  <a:pt x="96218" y="1478943"/>
                  <a:pt x="98868" y="1486894"/>
                </a:cubicBezTo>
                <a:cubicBezTo>
                  <a:pt x="90917" y="1489545"/>
                  <a:pt x="80941" y="1488920"/>
                  <a:pt x="75015" y="1494846"/>
                </a:cubicBezTo>
                <a:cubicBezTo>
                  <a:pt x="69088" y="1500773"/>
                  <a:pt x="70365" y="1510996"/>
                  <a:pt x="67063" y="1518700"/>
                </a:cubicBezTo>
                <a:cubicBezTo>
                  <a:pt x="62394" y="1529595"/>
                  <a:pt x="59542" y="1542124"/>
                  <a:pt x="51161" y="1550505"/>
                </a:cubicBezTo>
                <a:cubicBezTo>
                  <a:pt x="45234" y="1556432"/>
                  <a:pt x="35258" y="1555806"/>
                  <a:pt x="27307" y="1558456"/>
                </a:cubicBezTo>
                <a:cubicBezTo>
                  <a:pt x="19356" y="1555806"/>
                  <a:pt x="4638" y="1542208"/>
                  <a:pt x="3453" y="1550505"/>
                </a:cubicBezTo>
                <a:cubicBezTo>
                  <a:pt x="-11810" y="1657336"/>
                  <a:pt x="28041" y="1577363"/>
                  <a:pt x="35258" y="1645920"/>
                </a:cubicBezTo>
                <a:cubicBezTo>
                  <a:pt x="39420" y="1685458"/>
                  <a:pt x="35258" y="1725433"/>
                  <a:pt x="35258" y="1765190"/>
                </a:cubicBezTo>
              </a:path>
            </a:pathLst>
          </a:custGeom>
          <a:noFill/>
          <a:ln w="635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Voľný tvar 10"/>
          <p:cNvSpPr/>
          <p:nvPr/>
        </p:nvSpPr>
        <p:spPr>
          <a:xfrm>
            <a:off x="5123875" y="4439427"/>
            <a:ext cx="770379" cy="218262"/>
          </a:xfrm>
          <a:custGeom>
            <a:avLst/>
            <a:gdLst>
              <a:gd name="connsiteX0" fmla="*/ 422031 w 422031"/>
              <a:gd name="connsiteY0" fmla="*/ 0 h 130629"/>
              <a:gd name="connsiteX1" fmla="*/ 396910 w 422031"/>
              <a:gd name="connsiteY1" fmla="*/ 5024 h 130629"/>
              <a:gd name="connsiteX2" fmla="*/ 376813 w 422031"/>
              <a:gd name="connsiteY2" fmla="*/ 10049 h 130629"/>
              <a:gd name="connsiteX3" fmla="*/ 366765 w 422031"/>
              <a:gd name="connsiteY3" fmla="*/ 40194 h 130629"/>
              <a:gd name="connsiteX4" fmla="*/ 336620 w 422031"/>
              <a:gd name="connsiteY4" fmla="*/ 50242 h 130629"/>
              <a:gd name="connsiteX5" fmla="*/ 331596 w 422031"/>
              <a:gd name="connsiteY5" fmla="*/ 65314 h 130629"/>
              <a:gd name="connsiteX6" fmla="*/ 306475 w 422031"/>
              <a:gd name="connsiteY6" fmla="*/ 85411 h 130629"/>
              <a:gd name="connsiteX7" fmla="*/ 276330 w 422031"/>
              <a:gd name="connsiteY7" fmla="*/ 95460 h 130629"/>
              <a:gd name="connsiteX8" fmla="*/ 271305 w 422031"/>
              <a:gd name="connsiteY8" fmla="*/ 110532 h 130629"/>
              <a:gd name="connsiteX9" fmla="*/ 256233 w 422031"/>
              <a:gd name="connsiteY9" fmla="*/ 115556 h 130629"/>
              <a:gd name="connsiteX10" fmla="*/ 221064 w 422031"/>
              <a:gd name="connsiteY10" fmla="*/ 130629 h 130629"/>
              <a:gd name="connsiteX11" fmla="*/ 205991 w 422031"/>
              <a:gd name="connsiteY11" fmla="*/ 125605 h 130629"/>
              <a:gd name="connsiteX12" fmla="*/ 145701 w 422031"/>
              <a:gd name="connsiteY12" fmla="*/ 115556 h 130629"/>
              <a:gd name="connsiteX13" fmla="*/ 130629 w 422031"/>
              <a:gd name="connsiteY13" fmla="*/ 105508 h 130629"/>
              <a:gd name="connsiteX14" fmla="*/ 70338 w 422031"/>
              <a:gd name="connsiteY14" fmla="*/ 105508 h 130629"/>
              <a:gd name="connsiteX15" fmla="*/ 55266 w 422031"/>
              <a:gd name="connsiteY15" fmla="*/ 110532 h 130629"/>
              <a:gd name="connsiteX16" fmla="*/ 40193 w 422031"/>
              <a:gd name="connsiteY16" fmla="*/ 100484 h 130629"/>
              <a:gd name="connsiteX17" fmla="*/ 20097 w 422031"/>
              <a:gd name="connsiteY17" fmla="*/ 95460 h 130629"/>
              <a:gd name="connsiteX18" fmla="*/ 0 w 422031"/>
              <a:gd name="connsiteY18" fmla="*/ 85411 h 13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22031" h="130629">
                <a:moveTo>
                  <a:pt x="422031" y="0"/>
                </a:moveTo>
                <a:cubicBezTo>
                  <a:pt x="413657" y="1675"/>
                  <a:pt x="405246" y="3171"/>
                  <a:pt x="396910" y="5024"/>
                </a:cubicBezTo>
                <a:cubicBezTo>
                  <a:pt x="390169" y="6522"/>
                  <a:pt x="381307" y="4806"/>
                  <a:pt x="376813" y="10049"/>
                </a:cubicBezTo>
                <a:cubicBezTo>
                  <a:pt x="369920" y="18091"/>
                  <a:pt x="376813" y="36845"/>
                  <a:pt x="366765" y="40194"/>
                </a:cubicBezTo>
                <a:lnTo>
                  <a:pt x="336620" y="50242"/>
                </a:lnTo>
                <a:cubicBezTo>
                  <a:pt x="334945" y="55266"/>
                  <a:pt x="334321" y="60773"/>
                  <a:pt x="331596" y="65314"/>
                </a:cubicBezTo>
                <a:cubicBezTo>
                  <a:pt x="327800" y="71641"/>
                  <a:pt x="312077" y="82921"/>
                  <a:pt x="306475" y="85411"/>
                </a:cubicBezTo>
                <a:cubicBezTo>
                  <a:pt x="296796" y="89713"/>
                  <a:pt x="276330" y="95460"/>
                  <a:pt x="276330" y="95460"/>
                </a:cubicBezTo>
                <a:cubicBezTo>
                  <a:pt x="274655" y="100484"/>
                  <a:pt x="275050" y="106787"/>
                  <a:pt x="271305" y="110532"/>
                </a:cubicBezTo>
                <a:cubicBezTo>
                  <a:pt x="267560" y="114277"/>
                  <a:pt x="260970" y="113188"/>
                  <a:pt x="256233" y="115556"/>
                </a:cubicBezTo>
                <a:cubicBezTo>
                  <a:pt x="221537" y="132905"/>
                  <a:pt x="262887" y="120173"/>
                  <a:pt x="221064" y="130629"/>
                </a:cubicBezTo>
                <a:cubicBezTo>
                  <a:pt x="216040" y="128954"/>
                  <a:pt x="211215" y="126476"/>
                  <a:pt x="205991" y="125605"/>
                </a:cubicBezTo>
                <a:cubicBezTo>
                  <a:pt x="138683" y="114386"/>
                  <a:pt x="181038" y="127334"/>
                  <a:pt x="145701" y="115556"/>
                </a:cubicBezTo>
                <a:cubicBezTo>
                  <a:pt x="140677" y="112207"/>
                  <a:pt x="136357" y="107417"/>
                  <a:pt x="130629" y="105508"/>
                </a:cubicBezTo>
                <a:cubicBezTo>
                  <a:pt x="103834" y="96576"/>
                  <a:pt x="97134" y="101042"/>
                  <a:pt x="70338" y="105508"/>
                </a:cubicBezTo>
                <a:cubicBezTo>
                  <a:pt x="65314" y="107183"/>
                  <a:pt x="60490" y="111403"/>
                  <a:pt x="55266" y="110532"/>
                </a:cubicBezTo>
                <a:cubicBezTo>
                  <a:pt x="49310" y="109539"/>
                  <a:pt x="45743" y="102863"/>
                  <a:pt x="40193" y="100484"/>
                </a:cubicBezTo>
                <a:cubicBezTo>
                  <a:pt x="33846" y="97764"/>
                  <a:pt x="26796" y="97135"/>
                  <a:pt x="20097" y="95460"/>
                </a:cubicBezTo>
                <a:cubicBezTo>
                  <a:pt x="3631" y="84482"/>
                  <a:pt x="11063" y="85411"/>
                  <a:pt x="0" y="85411"/>
                </a:cubicBezTo>
              </a:path>
            </a:pathLst>
          </a:custGeom>
          <a:noFill/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Voľný tvar 13"/>
          <p:cNvSpPr/>
          <p:nvPr/>
        </p:nvSpPr>
        <p:spPr>
          <a:xfrm>
            <a:off x="8212299" y="2736551"/>
            <a:ext cx="1073427" cy="1407380"/>
          </a:xfrm>
          <a:custGeom>
            <a:avLst/>
            <a:gdLst>
              <a:gd name="connsiteX0" fmla="*/ 31806 w 1073427"/>
              <a:gd name="connsiteY0" fmla="*/ 246490 h 1407380"/>
              <a:gd name="connsiteX1" fmla="*/ 23854 w 1073427"/>
              <a:gd name="connsiteY1" fmla="*/ 87464 h 1407380"/>
              <a:gd name="connsiteX2" fmla="*/ 0 w 1073427"/>
              <a:gd name="connsiteY2" fmla="*/ 63610 h 1407380"/>
              <a:gd name="connsiteX3" fmla="*/ 47708 w 1073427"/>
              <a:gd name="connsiteY3" fmla="*/ 39756 h 1407380"/>
              <a:gd name="connsiteX4" fmla="*/ 79513 w 1073427"/>
              <a:gd name="connsiteY4" fmla="*/ 15902 h 1407380"/>
              <a:gd name="connsiteX5" fmla="*/ 127221 w 1073427"/>
              <a:gd name="connsiteY5" fmla="*/ 0 h 1407380"/>
              <a:gd name="connsiteX6" fmla="*/ 222637 w 1073427"/>
              <a:gd name="connsiteY6" fmla="*/ 7951 h 1407380"/>
              <a:gd name="connsiteX7" fmla="*/ 238540 w 1073427"/>
              <a:gd name="connsiteY7" fmla="*/ 31805 h 1407380"/>
              <a:gd name="connsiteX8" fmla="*/ 262393 w 1073427"/>
              <a:gd name="connsiteY8" fmla="*/ 55659 h 1407380"/>
              <a:gd name="connsiteX9" fmla="*/ 286247 w 1073427"/>
              <a:gd name="connsiteY9" fmla="*/ 63610 h 1407380"/>
              <a:gd name="connsiteX10" fmla="*/ 397566 w 1073427"/>
              <a:gd name="connsiteY10" fmla="*/ 71561 h 1407380"/>
              <a:gd name="connsiteX11" fmla="*/ 421420 w 1073427"/>
              <a:gd name="connsiteY11" fmla="*/ 87464 h 1407380"/>
              <a:gd name="connsiteX12" fmla="*/ 469127 w 1073427"/>
              <a:gd name="connsiteY12" fmla="*/ 103366 h 1407380"/>
              <a:gd name="connsiteX13" fmla="*/ 485030 w 1073427"/>
              <a:gd name="connsiteY13" fmla="*/ 151074 h 1407380"/>
              <a:gd name="connsiteX14" fmla="*/ 556592 w 1073427"/>
              <a:gd name="connsiteY14" fmla="*/ 206733 h 1407380"/>
              <a:gd name="connsiteX15" fmla="*/ 564543 w 1073427"/>
              <a:gd name="connsiteY15" fmla="*/ 230587 h 1407380"/>
              <a:gd name="connsiteX16" fmla="*/ 580446 w 1073427"/>
              <a:gd name="connsiteY16" fmla="*/ 254441 h 1407380"/>
              <a:gd name="connsiteX17" fmla="*/ 556592 w 1073427"/>
              <a:gd name="connsiteY17" fmla="*/ 341906 h 1407380"/>
              <a:gd name="connsiteX18" fmla="*/ 564543 w 1073427"/>
              <a:gd name="connsiteY18" fmla="*/ 365760 h 1407380"/>
              <a:gd name="connsiteX19" fmla="*/ 620202 w 1073427"/>
              <a:gd name="connsiteY19" fmla="*/ 429370 h 1407380"/>
              <a:gd name="connsiteX20" fmla="*/ 659959 w 1073427"/>
              <a:gd name="connsiteY20" fmla="*/ 492980 h 1407380"/>
              <a:gd name="connsiteX21" fmla="*/ 675861 w 1073427"/>
              <a:gd name="connsiteY21" fmla="*/ 540688 h 1407380"/>
              <a:gd name="connsiteX22" fmla="*/ 683813 w 1073427"/>
              <a:gd name="connsiteY22" fmla="*/ 564542 h 1407380"/>
              <a:gd name="connsiteX23" fmla="*/ 667910 w 1073427"/>
              <a:gd name="connsiteY23" fmla="*/ 628153 h 1407380"/>
              <a:gd name="connsiteX24" fmla="*/ 644056 w 1073427"/>
              <a:gd name="connsiteY24" fmla="*/ 652006 h 1407380"/>
              <a:gd name="connsiteX25" fmla="*/ 628153 w 1073427"/>
              <a:gd name="connsiteY25" fmla="*/ 675860 h 1407380"/>
              <a:gd name="connsiteX26" fmla="*/ 636105 w 1073427"/>
              <a:gd name="connsiteY26" fmla="*/ 699714 h 1407380"/>
              <a:gd name="connsiteX27" fmla="*/ 699715 w 1073427"/>
              <a:gd name="connsiteY27" fmla="*/ 707666 h 1407380"/>
              <a:gd name="connsiteX28" fmla="*/ 723569 w 1073427"/>
              <a:gd name="connsiteY28" fmla="*/ 715617 h 1407380"/>
              <a:gd name="connsiteX29" fmla="*/ 755374 w 1073427"/>
              <a:gd name="connsiteY29" fmla="*/ 763325 h 1407380"/>
              <a:gd name="connsiteX30" fmla="*/ 771277 w 1073427"/>
              <a:gd name="connsiteY30" fmla="*/ 787179 h 1407380"/>
              <a:gd name="connsiteX31" fmla="*/ 787180 w 1073427"/>
              <a:gd name="connsiteY31" fmla="*/ 858740 h 1407380"/>
              <a:gd name="connsiteX32" fmla="*/ 811033 w 1073427"/>
              <a:gd name="connsiteY32" fmla="*/ 874643 h 1407380"/>
              <a:gd name="connsiteX33" fmla="*/ 818985 w 1073427"/>
              <a:gd name="connsiteY33" fmla="*/ 898497 h 1407380"/>
              <a:gd name="connsiteX34" fmla="*/ 826936 w 1073427"/>
              <a:gd name="connsiteY34" fmla="*/ 930302 h 1407380"/>
              <a:gd name="connsiteX35" fmla="*/ 850790 w 1073427"/>
              <a:gd name="connsiteY35" fmla="*/ 954156 h 1407380"/>
              <a:gd name="connsiteX36" fmla="*/ 874644 w 1073427"/>
              <a:gd name="connsiteY36" fmla="*/ 962107 h 1407380"/>
              <a:gd name="connsiteX37" fmla="*/ 882595 w 1073427"/>
              <a:gd name="connsiteY37" fmla="*/ 985961 h 1407380"/>
              <a:gd name="connsiteX38" fmla="*/ 890547 w 1073427"/>
              <a:gd name="connsiteY38" fmla="*/ 1025718 h 1407380"/>
              <a:gd name="connsiteX39" fmla="*/ 922352 w 1073427"/>
              <a:gd name="connsiteY39" fmla="*/ 1073426 h 1407380"/>
              <a:gd name="connsiteX40" fmla="*/ 938254 w 1073427"/>
              <a:gd name="connsiteY40" fmla="*/ 1097280 h 1407380"/>
              <a:gd name="connsiteX41" fmla="*/ 946206 w 1073427"/>
              <a:gd name="connsiteY41" fmla="*/ 1121133 h 1407380"/>
              <a:gd name="connsiteX42" fmla="*/ 978011 w 1073427"/>
              <a:gd name="connsiteY42" fmla="*/ 1168841 h 1407380"/>
              <a:gd name="connsiteX43" fmla="*/ 1017767 w 1073427"/>
              <a:gd name="connsiteY43" fmla="*/ 1264257 h 1407380"/>
              <a:gd name="connsiteX44" fmla="*/ 1017767 w 1073427"/>
              <a:gd name="connsiteY44" fmla="*/ 1264257 h 1407380"/>
              <a:gd name="connsiteX45" fmla="*/ 1033670 w 1073427"/>
              <a:gd name="connsiteY45" fmla="*/ 1311965 h 1407380"/>
              <a:gd name="connsiteX46" fmla="*/ 1041621 w 1073427"/>
              <a:gd name="connsiteY46" fmla="*/ 1335819 h 1407380"/>
              <a:gd name="connsiteX47" fmla="*/ 1057524 w 1073427"/>
              <a:gd name="connsiteY47" fmla="*/ 1391478 h 1407380"/>
              <a:gd name="connsiteX48" fmla="*/ 1073427 w 1073427"/>
              <a:gd name="connsiteY48" fmla="*/ 1407380 h 1407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073427" h="1407380">
                <a:moveTo>
                  <a:pt x="31806" y="246490"/>
                </a:moveTo>
                <a:cubicBezTo>
                  <a:pt x="29155" y="193481"/>
                  <a:pt x="32948" y="139754"/>
                  <a:pt x="23854" y="87464"/>
                </a:cubicBezTo>
                <a:cubicBezTo>
                  <a:pt x="21927" y="76385"/>
                  <a:pt x="0" y="74855"/>
                  <a:pt x="0" y="63610"/>
                </a:cubicBezTo>
                <a:cubicBezTo>
                  <a:pt x="0" y="53333"/>
                  <a:pt x="41825" y="41717"/>
                  <a:pt x="47708" y="39756"/>
                </a:cubicBezTo>
                <a:cubicBezTo>
                  <a:pt x="58310" y="31805"/>
                  <a:pt x="67660" y="21828"/>
                  <a:pt x="79513" y="15902"/>
                </a:cubicBezTo>
                <a:cubicBezTo>
                  <a:pt x="94506" y="8406"/>
                  <a:pt x="127221" y="0"/>
                  <a:pt x="127221" y="0"/>
                </a:cubicBezTo>
                <a:cubicBezTo>
                  <a:pt x="159026" y="2650"/>
                  <a:pt x="191949" y="-817"/>
                  <a:pt x="222637" y="7951"/>
                </a:cubicBezTo>
                <a:cubicBezTo>
                  <a:pt x="231826" y="10576"/>
                  <a:pt x="232422" y="24464"/>
                  <a:pt x="238540" y="31805"/>
                </a:cubicBezTo>
                <a:cubicBezTo>
                  <a:pt x="245739" y="40443"/>
                  <a:pt x="253037" y="49422"/>
                  <a:pt x="262393" y="55659"/>
                </a:cubicBezTo>
                <a:cubicBezTo>
                  <a:pt x="269367" y="60308"/>
                  <a:pt x="277923" y="62631"/>
                  <a:pt x="286247" y="63610"/>
                </a:cubicBezTo>
                <a:cubicBezTo>
                  <a:pt x="323193" y="67956"/>
                  <a:pt x="360460" y="68911"/>
                  <a:pt x="397566" y="71561"/>
                </a:cubicBezTo>
                <a:cubicBezTo>
                  <a:pt x="405517" y="76862"/>
                  <a:pt x="412687" y="83583"/>
                  <a:pt x="421420" y="87464"/>
                </a:cubicBezTo>
                <a:cubicBezTo>
                  <a:pt x="436738" y="94272"/>
                  <a:pt x="469127" y="103366"/>
                  <a:pt x="469127" y="103366"/>
                </a:cubicBezTo>
                <a:cubicBezTo>
                  <a:pt x="474428" y="119269"/>
                  <a:pt x="471082" y="141775"/>
                  <a:pt x="485030" y="151074"/>
                </a:cubicBezTo>
                <a:cubicBezTo>
                  <a:pt x="542094" y="189117"/>
                  <a:pt x="519223" y="169366"/>
                  <a:pt x="556592" y="206733"/>
                </a:cubicBezTo>
                <a:cubicBezTo>
                  <a:pt x="559242" y="214684"/>
                  <a:pt x="560795" y="223090"/>
                  <a:pt x="564543" y="230587"/>
                </a:cubicBezTo>
                <a:cubicBezTo>
                  <a:pt x="568817" y="239134"/>
                  <a:pt x="580446" y="244885"/>
                  <a:pt x="580446" y="254441"/>
                </a:cubicBezTo>
                <a:cubicBezTo>
                  <a:pt x="580446" y="272373"/>
                  <a:pt x="564576" y="317952"/>
                  <a:pt x="556592" y="341906"/>
                </a:cubicBezTo>
                <a:cubicBezTo>
                  <a:pt x="559242" y="349857"/>
                  <a:pt x="559307" y="359215"/>
                  <a:pt x="564543" y="365760"/>
                </a:cubicBezTo>
                <a:cubicBezTo>
                  <a:pt x="601651" y="412145"/>
                  <a:pt x="588394" y="333948"/>
                  <a:pt x="620202" y="429370"/>
                </a:cubicBezTo>
                <a:cubicBezTo>
                  <a:pt x="639127" y="486144"/>
                  <a:pt x="622157" y="467780"/>
                  <a:pt x="659959" y="492980"/>
                </a:cubicBezTo>
                <a:lnTo>
                  <a:pt x="675861" y="540688"/>
                </a:lnTo>
                <a:lnTo>
                  <a:pt x="683813" y="564542"/>
                </a:lnTo>
                <a:cubicBezTo>
                  <a:pt x="682667" y="570273"/>
                  <a:pt x="674894" y="617676"/>
                  <a:pt x="667910" y="628153"/>
                </a:cubicBezTo>
                <a:cubicBezTo>
                  <a:pt x="661673" y="637509"/>
                  <a:pt x="651255" y="643368"/>
                  <a:pt x="644056" y="652006"/>
                </a:cubicBezTo>
                <a:cubicBezTo>
                  <a:pt x="637938" y="659347"/>
                  <a:pt x="633454" y="667909"/>
                  <a:pt x="628153" y="675860"/>
                </a:cubicBezTo>
                <a:cubicBezTo>
                  <a:pt x="630804" y="683811"/>
                  <a:pt x="628446" y="696310"/>
                  <a:pt x="636105" y="699714"/>
                </a:cubicBezTo>
                <a:cubicBezTo>
                  <a:pt x="655632" y="708393"/>
                  <a:pt x="678691" y="703843"/>
                  <a:pt x="699715" y="707666"/>
                </a:cubicBezTo>
                <a:cubicBezTo>
                  <a:pt x="707961" y="709165"/>
                  <a:pt x="715618" y="712967"/>
                  <a:pt x="723569" y="715617"/>
                </a:cubicBezTo>
                <a:lnTo>
                  <a:pt x="755374" y="763325"/>
                </a:lnTo>
                <a:lnTo>
                  <a:pt x="771277" y="787179"/>
                </a:lnTo>
                <a:cubicBezTo>
                  <a:pt x="771453" y="788059"/>
                  <a:pt x="783970" y="853925"/>
                  <a:pt x="787180" y="858740"/>
                </a:cubicBezTo>
                <a:cubicBezTo>
                  <a:pt x="792481" y="866691"/>
                  <a:pt x="803082" y="869342"/>
                  <a:pt x="811033" y="874643"/>
                </a:cubicBezTo>
                <a:cubicBezTo>
                  <a:pt x="813684" y="882594"/>
                  <a:pt x="816682" y="890438"/>
                  <a:pt x="818985" y="898497"/>
                </a:cubicBezTo>
                <a:cubicBezTo>
                  <a:pt x="821987" y="909004"/>
                  <a:pt x="821514" y="920814"/>
                  <a:pt x="826936" y="930302"/>
                </a:cubicBezTo>
                <a:cubicBezTo>
                  <a:pt x="832515" y="940065"/>
                  <a:pt x="841434" y="947919"/>
                  <a:pt x="850790" y="954156"/>
                </a:cubicBezTo>
                <a:cubicBezTo>
                  <a:pt x="857764" y="958805"/>
                  <a:pt x="866693" y="959457"/>
                  <a:pt x="874644" y="962107"/>
                </a:cubicBezTo>
                <a:cubicBezTo>
                  <a:pt x="877294" y="970058"/>
                  <a:pt x="880562" y="977830"/>
                  <a:pt x="882595" y="985961"/>
                </a:cubicBezTo>
                <a:cubicBezTo>
                  <a:pt x="885873" y="999072"/>
                  <a:pt x="884955" y="1013415"/>
                  <a:pt x="890547" y="1025718"/>
                </a:cubicBezTo>
                <a:cubicBezTo>
                  <a:pt x="898456" y="1043117"/>
                  <a:pt x="911750" y="1057523"/>
                  <a:pt x="922352" y="1073426"/>
                </a:cubicBezTo>
                <a:cubicBezTo>
                  <a:pt x="927653" y="1081377"/>
                  <a:pt x="935232" y="1088214"/>
                  <a:pt x="938254" y="1097280"/>
                </a:cubicBezTo>
                <a:cubicBezTo>
                  <a:pt x="940905" y="1105231"/>
                  <a:pt x="942136" y="1113807"/>
                  <a:pt x="946206" y="1121133"/>
                </a:cubicBezTo>
                <a:cubicBezTo>
                  <a:pt x="955488" y="1137840"/>
                  <a:pt x="978011" y="1168841"/>
                  <a:pt x="978011" y="1168841"/>
                </a:cubicBezTo>
                <a:cubicBezTo>
                  <a:pt x="989104" y="1235402"/>
                  <a:pt x="977019" y="1203135"/>
                  <a:pt x="1017767" y="1264257"/>
                </a:cubicBezTo>
                <a:lnTo>
                  <a:pt x="1017767" y="1264257"/>
                </a:lnTo>
                <a:lnTo>
                  <a:pt x="1033670" y="1311965"/>
                </a:lnTo>
                <a:cubicBezTo>
                  <a:pt x="1036320" y="1319916"/>
                  <a:pt x="1039588" y="1327688"/>
                  <a:pt x="1041621" y="1335819"/>
                </a:cubicBezTo>
                <a:cubicBezTo>
                  <a:pt x="1043105" y="1341755"/>
                  <a:pt x="1052637" y="1383333"/>
                  <a:pt x="1057524" y="1391478"/>
                </a:cubicBezTo>
                <a:cubicBezTo>
                  <a:pt x="1061381" y="1397906"/>
                  <a:pt x="1068126" y="1402079"/>
                  <a:pt x="1073427" y="1407380"/>
                </a:cubicBezTo>
              </a:path>
            </a:pathLst>
          </a:custGeom>
          <a:noFill/>
          <a:ln w="19050">
            <a:solidFill>
              <a:srgbClr val="0070C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70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Zdroje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77334" y="1378425"/>
            <a:ext cx="10623012" cy="5295330"/>
          </a:xfrm>
        </p:spPr>
        <p:txBody>
          <a:bodyPr>
            <a:normAutofit/>
          </a:bodyPr>
          <a:lstStyle/>
          <a:p>
            <a:r>
              <a:rPr lang="sk-SK" sz="2400" dirty="0" smtClean="0"/>
              <a:t>Dudášová, Mäsiar, Muchová: Vlastiveda pre štvrtákov</a:t>
            </a:r>
          </a:p>
          <a:p>
            <a:r>
              <a:rPr lang="sk-SK" sz="2400" dirty="0" smtClean="0"/>
              <a:t>sk.wikipedia.org</a:t>
            </a:r>
          </a:p>
          <a:p>
            <a:r>
              <a:rPr lang="sk-SK" sz="2400" dirty="0" smtClean="0"/>
              <a:t>obrázky: </a:t>
            </a:r>
            <a:r>
              <a:rPr lang="sk-SK" sz="2400" dirty="0" err="1" smtClean="0"/>
              <a:t>google</a:t>
            </a:r>
            <a:endParaRPr lang="sk-SK" sz="2400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944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VÃ½sledok vyhÄ¾adÃ¡vania obrÃ¡zkov pre dopyt mapa slovensk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2" t="11779" r="3760" b="10348"/>
          <a:stretch/>
        </p:blipFill>
        <p:spPr bwMode="auto">
          <a:xfrm>
            <a:off x="331497" y="1248067"/>
            <a:ext cx="11143579" cy="573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obsahu 2"/>
          <p:cNvSpPr txBox="1">
            <a:spLocks/>
          </p:cNvSpPr>
          <p:nvPr/>
        </p:nvSpPr>
        <p:spPr>
          <a:xfrm>
            <a:off x="450376" y="900753"/>
            <a:ext cx="9788328" cy="33630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dirty="0" smtClean="0"/>
              <a:t>Mesto </a:t>
            </a:r>
            <a:r>
              <a:rPr lang="sk-SK" sz="2400" dirty="0" smtClean="0">
                <a:solidFill>
                  <a:srgbClr val="FF0000"/>
                </a:solidFill>
              </a:rPr>
              <a:t>Bardejov s okolím</a:t>
            </a:r>
            <a:r>
              <a:rPr lang="sk-SK" sz="2400" dirty="0" smtClean="0"/>
              <a:t> leží na severovýchode Slovenska v </a:t>
            </a:r>
            <a:r>
              <a:rPr lang="sk-SK" sz="2400" dirty="0" smtClean="0">
                <a:solidFill>
                  <a:srgbClr val="00B050"/>
                </a:solidFill>
              </a:rPr>
              <a:t>Ondavskej vrchovine </a:t>
            </a:r>
            <a:r>
              <a:rPr lang="sk-SK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(súčasť pohoria Nízke Beskydy)</a:t>
            </a:r>
            <a:endParaRPr lang="sk-SK" sz="2400" dirty="0" smtClean="0">
              <a:solidFill>
                <a:srgbClr val="00B050"/>
              </a:solidFill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677334" y="269401"/>
            <a:ext cx="8596668" cy="74704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dirty="0" smtClean="0"/>
              <a:t>Poloha</a:t>
            </a:r>
            <a:endParaRPr lang="sk-SK" dirty="0"/>
          </a:p>
        </p:txBody>
      </p:sp>
      <p:sp>
        <p:nvSpPr>
          <p:cNvPr id="5" name="Ovál 4"/>
          <p:cNvSpPr/>
          <p:nvPr/>
        </p:nvSpPr>
        <p:spPr>
          <a:xfrm rot="20811395">
            <a:off x="8352742" y="1590010"/>
            <a:ext cx="1396282" cy="11239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vál 7"/>
          <p:cNvSpPr/>
          <p:nvPr/>
        </p:nvSpPr>
        <p:spPr>
          <a:xfrm>
            <a:off x="8834023" y="2182397"/>
            <a:ext cx="95535" cy="955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7063" y="136882"/>
            <a:ext cx="2499655" cy="1296550"/>
          </a:xfrm>
          <a:prstGeom prst="rect">
            <a:avLst/>
          </a:prstGeom>
        </p:spPr>
      </p:pic>
      <p:sp>
        <p:nvSpPr>
          <p:cNvPr id="11" name="Ovál 10"/>
          <p:cNvSpPr/>
          <p:nvPr/>
        </p:nvSpPr>
        <p:spPr>
          <a:xfrm rot="1700358">
            <a:off x="8454719" y="2192350"/>
            <a:ext cx="1973264" cy="63857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9137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4540" y="136882"/>
            <a:ext cx="4199220" cy="2324455"/>
          </a:xfrm>
          <a:prstGeom prst="rect">
            <a:avLst/>
          </a:prstGeom>
        </p:spPr>
      </p:pic>
      <p:pic>
        <p:nvPicPr>
          <p:cNvPr id="11" name="Picture 6" descr="VÃ½sledok vyhÄ¾adÃ¡vania obrÃ¡zkov pre dopyt mapa ri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24" y="2252232"/>
            <a:ext cx="9280479" cy="450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obsahu 2"/>
          <p:cNvSpPr txBox="1">
            <a:spLocks/>
          </p:cNvSpPr>
          <p:nvPr/>
        </p:nvSpPr>
        <p:spPr>
          <a:xfrm>
            <a:off x="450376" y="1016441"/>
            <a:ext cx="9788328" cy="324740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dirty="0" smtClean="0">
                <a:solidFill>
                  <a:srgbClr val="0070C0"/>
                </a:solidFill>
              </a:rPr>
              <a:t>Topľa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677334" y="269401"/>
            <a:ext cx="8596668" cy="74704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dirty="0" smtClean="0"/>
              <a:t>Rieka</a:t>
            </a:r>
            <a:endParaRPr lang="sk-SK" dirty="0"/>
          </a:p>
        </p:txBody>
      </p:sp>
      <p:pic>
        <p:nvPicPr>
          <p:cNvPr id="13" name="Obrázo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7063" y="136882"/>
            <a:ext cx="2499655" cy="1296550"/>
          </a:xfrm>
          <a:prstGeom prst="rect">
            <a:avLst/>
          </a:prstGeom>
        </p:spPr>
      </p:pic>
      <p:sp>
        <p:nvSpPr>
          <p:cNvPr id="15" name="Ovál 14"/>
          <p:cNvSpPr/>
          <p:nvPr/>
        </p:nvSpPr>
        <p:spPr>
          <a:xfrm rot="20811395">
            <a:off x="7472541" y="2658834"/>
            <a:ext cx="1120489" cy="8370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Voľný tvar 3"/>
          <p:cNvSpPr/>
          <p:nvPr/>
        </p:nvSpPr>
        <p:spPr>
          <a:xfrm>
            <a:off x="7561690" y="2965837"/>
            <a:ext cx="1073427" cy="1407380"/>
          </a:xfrm>
          <a:custGeom>
            <a:avLst/>
            <a:gdLst>
              <a:gd name="connsiteX0" fmla="*/ 31806 w 1073427"/>
              <a:gd name="connsiteY0" fmla="*/ 246490 h 1407380"/>
              <a:gd name="connsiteX1" fmla="*/ 23854 w 1073427"/>
              <a:gd name="connsiteY1" fmla="*/ 87464 h 1407380"/>
              <a:gd name="connsiteX2" fmla="*/ 0 w 1073427"/>
              <a:gd name="connsiteY2" fmla="*/ 63610 h 1407380"/>
              <a:gd name="connsiteX3" fmla="*/ 47708 w 1073427"/>
              <a:gd name="connsiteY3" fmla="*/ 39756 h 1407380"/>
              <a:gd name="connsiteX4" fmla="*/ 79513 w 1073427"/>
              <a:gd name="connsiteY4" fmla="*/ 15902 h 1407380"/>
              <a:gd name="connsiteX5" fmla="*/ 127221 w 1073427"/>
              <a:gd name="connsiteY5" fmla="*/ 0 h 1407380"/>
              <a:gd name="connsiteX6" fmla="*/ 222637 w 1073427"/>
              <a:gd name="connsiteY6" fmla="*/ 7951 h 1407380"/>
              <a:gd name="connsiteX7" fmla="*/ 238540 w 1073427"/>
              <a:gd name="connsiteY7" fmla="*/ 31805 h 1407380"/>
              <a:gd name="connsiteX8" fmla="*/ 262393 w 1073427"/>
              <a:gd name="connsiteY8" fmla="*/ 55659 h 1407380"/>
              <a:gd name="connsiteX9" fmla="*/ 286247 w 1073427"/>
              <a:gd name="connsiteY9" fmla="*/ 63610 h 1407380"/>
              <a:gd name="connsiteX10" fmla="*/ 397566 w 1073427"/>
              <a:gd name="connsiteY10" fmla="*/ 71561 h 1407380"/>
              <a:gd name="connsiteX11" fmla="*/ 421420 w 1073427"/>
              <a:gd name="connsiteY11" fmla="*/ 87464 h 1407380"/>
              <a:gd name="connsiteX12" fmla="*/ 469127 w 1073427"/>
              <a:gd name="connsiteY12" fmla="*/ 103366 h 1407380"/>
              <a:gd name="connsiteX13" fmla="*/ 485030 w 1073427"/>
              <a:gd name="connsiteY13" fmla="*/ 151074 h 1407380"/>
              <a:gd name="connsiteX14" fmla="*/ 556592 w 1073427"/>
              <a:gd name="connsiteY14" fmla="*/ 206733 h 1407380"/>
              <a:gd name="connsiteX15" fmla="*/ 564543 w 1073427"/>
              <a:gd name="connsiteY15" fmla="*/ 230587 h 1407380"/>
              <a:gd name="connsiteX16" fmla="*/ 580446 w 1073427"/>
              <a:gd name="connsiteY16" fmla="*/ 254441 h 1407380"/>
              <a:gd name="connsiteX17" fmla="*/ 556592 w 1073427"/>
              <a:gd name="connsiteY17" fmla="*/ 341906 h 1407380"/>
              <a:gd name="connsiteX18" fmla="*/ 564543 w 1073427"/>
              <a:gd name="connsiteY18" fmla="*/ 365760 h 1407380"/>
              <a:gd name="connsiteX19" fmla="*/ 620202 w 1073427"/>
              <a:gd name="connsiteY19" fmla="*/ 429370 h 1407380"/>
              <a:gd name="connsiteX20" fmla="*/ 659959 w 1073427"/>
              <a:gd name="connsiteY20" fmla="*/ 492980 h 1407380"/>
              <a:gd name="connsiteX21" fmla="*/ 675861 w 1073427"/>
              <a:gd name="connsiteY21" fmla="*/ 540688 h 1407380"/>
              <a:gd name="connsiteX22" fmla="*/ 683813 w 1073427"/>
              <a:gd name="connsiteY22" fmla="*/ 564542 h 1407380"/>
              <a:gd name="connsiteX23" fmla="*/ 667910 w 1073427"/>
              <a:gd name="connsiteY23" fmla="*/ 628153 h 1407380"/>
              <a:gd name="connsiteX24" fmla="*/ 644056 w 1073427"/>
              <a:gd name="connsiteY24" fmla="*/ 652006 h 1407380"/>
              <a:gd name="connsiteX25" fmla="*/ 628153 w 1073427"/>
              <a:gd name="connsiteY25" fmla="*/ 675860 h 1407380"/>
              <a:gd name="connsiteX26" fmla="*/ 636105 w 1073427"/>
              <a:gd name="connsiteY26" fmla="*/ 699714 h 1407380"/>
              <a:gd name="connsiteX27" fmla="*/ 699715 w 1073427"/>
              <a:gd name="connsiteY27" fmla="*/ 707666 h 1407380"/>
              <a:gd name="connsiteX28" fmla="*/ 723569 w 1073427"/>
              <a:gd name="connsiteY28" fmla="*/ 715617 h 1407380"/>
              <a:gd name="connsiteX29" fmla="*/ 755374 w 1073427"/>
              <a:gd name="connsiteY29" fmla="*/ 763325 h 1407380"/>
              <a:gd name="connsiteX30" fmla="*/ 771277 w 1073427"/>
              <a:gd name="connsiteY30" fmla="*/ 787179 h 1407380"/>
              <a:gd name="connsiteX31" fmla="*/ 787180 w 1073427"/>
              <a:gd name="connsiteY31" fmla="*/ 858740 h 1407380"/>
              <a:gd name="connsiteX32" fmla="*/ 811033 w 1073427"/>
              <a:gd name="connsiteY32" fmla="*/ 874643 h 1407380"/>
              <a:gd name="connsiteX33" fmla="*/ 818985 w 1073427"/>
              <a:gd name="connsiteY33" fmla="*/ 898497 h 1407380"/>
              <a:gd name="connsiteX34" fmla="*/ 826936 w 1073427"/>
              <a:gd name="connsiteY34" fmla="*/ 930302 h 1407380"/>
              <a:gd name="connsiteX35" fmla="*/ 850790 w 1073427"/>
              <a:gd name="connsiteY35" fmla="*/ 954156 h 1407380"/>
              <a:gd name="connsiteX36" fmla="*/ 874644 w 1073427"/>
              <a:gd name="connsiteY36" fmla="*/ 962107 h 1407380"/>
              <a:gd name="connsiteX37" fmla="*/ 882595 w 1073427"/>
              <a:gd name="connsiteY37" fmla="*/ 985961 h 1407380"/>
              <a:gd name="connsiteX38" fmla="*/ 890547 w 1073427"/>
              <a:gd name="connsiteY38" fmla="*/ 1025718 h 1407380"/>
              <a:gd name="connsiteX39" fmla="*/ 922352 w 1073427"/>
              <a:gd name="connsiteY39" fmla="*/ 1073426 h 1407380"/>
              <a:gd name="connsiteX40" fmla="*/ 938254 w 1073427"/>
              <a:gd name="connsiteY40" fmla="*/ 1097280 h 1407380"/>
              <a:gd name="connsiteX41" fmla="*/ 946206 w 1073427"/>
              <a:gd name="connsiteY41" fmla="*/ 1121133 h 1407380"/>
              <a:gd name="connsiteX42" fmla="*/ 978011 w 1073427"/>
              <a:gd name="connsiteY42" fmla="*/ 1168841 h 1407380"/>
              <a:gd name="connsiteX43" fmla="*/ 1017767 w 1073427"/>
              <a:gd name="connsiteY43" fmla="*/ 1264257 h 1407380"/>
              <a:gd name="connsiteX44" fmla="*/ 1017767 w 1073427"/>
              <a:gd name="connsiteY44" fmla="*/ 1264257 h 1407380"/>
              <a:gd name="connsiteX45" fmla="*/ 1033670 w 1073427"/>
              <a:gd name="connsiteY45" fmla="*/ 1311965 h 1407380"/>
              <a:gd name="connsiteX46" fmla="*/ 1041621 w 1073427"/>
              <a:gd name="connsiteY46" fmla="*/ 1335819 h 1407380"/>
              <a:gd name="connsiteX47" fmla="*/ 1057524 w 1073427"/>
              <a:gd name="connsiteY47" fmla="*/ 1391478 h 1407380"/>
              <a:gd name="connsiteX48" fmla="*/ 1073427 w 1073427"/>
              <a:gd name="connsiteY48" fmla="*/ 1407380 h 1407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073427" h="1407380">
                <a:moveTo>
                  <a:pt x="31806" y="246490"/>
                </a:moveTo>
                <a:cubicBezTo>
                  <a:pt x="29155" y="193481"/>
                  <a:pt x="32948" y="139754"/>
                  <a:pt x="23854" y="87464"/>
                </a:cubicBezTo>
                <a:cubicBezTo>
                  <a:pt x="21927" y="76385"/>
                  <a:pt x="0" y="74855"/>
                  <a:pt x="0" y="63610"/>
                </a:cubicBezTo>
                <a:cubicBezTo>
                  <a:pt x="0" y="53333"/>
                  <a:pt x="41825" y="41717"/>
                  <a:pt x="47708" y="39756"/>
                </a:cubicBezTo>
                <a:cubicBezTo>
                  <a:pt x="58310" y="31805"/>
                  <a:pt x="67660" y="21828"/>
                  <a:pt x="79513" y="15902"/>
                </a:cubicBezTo>
                <a:cubicBezTo>
                  <a:pt x="94506" y="8406"/>
                  <a:pt x="127221" y="0"/>
                  <a:pt x="127221" y="0"/>
                </a:cubicBezTo>
                <a:cubicBezTo>
                  <a:pt x="159026" y="2650"/>
                  <a:pt x="191949" y="-817"/>
                  <a:pt x="222637" y="7951"/>
                </a:cubicBezTo>
                <a:cubicBezTo>
                  <a:pt x="231826" y="10576"/>
                  <a:pt x="232422" y="24464"/>
                  <a:pt x="238540" y="31805"/>
                </a:cubicBezTo>
                <a:cubicBezTo>
                  <a:pt x="245739" y="40443"/>
                  <a:pt x="253037" y="49422"/>
                  <a:pt x="262393" y="55659"/>
                </a:cubicBezTo>
                <a:cubicBezTo>
                  <a:pt x="269367" y="60308"/>
                  <a:pt x="277923" y="62631"/>
                  <a:pt x="286247" y="63610"/>
                </a:cubicBezTo>
                <a:cubicBezTo>
                  <a:pt x="323193" y="67956"/>
                  <a:pt x="360460" y="68911"/>
                  <a:pt x="397566" y="71561"/>
                </a:cubicBezTo>
                <a:cubicBezTo>
                  <a:pt x="405517" y="76862"/>
                  <a:pt x="412687" y="83583"/>
                  <a:pt x="421420" y="87464"/>
                </a:cubicBezTo>
                <a:cubicBezTo>
                  <a:pt x="436738" y="94272"/>
                  <a:pt x="469127" y="103366"/>
                  <a:pt x="469127" y="103366"/>
                </a:cubicBezTo>
                <a:cubicBezTo>
                  <a:pt x="474428" y="119269"/>
                  <a:pt x="471082" y="141775"/>
                  <a:pt x="485030" y="151074"/>
                </a:cubicBezTo>
                <a:cubicBezTo>
                  <a:pt x="542094" y="189117"/>
                  <a:pt x="519223" y="169366"/>
                  <a:pt x="556592" y="206733"/>
                </a:cubicBezTo>
                <a:cubicBezTo>
                  <a:pt x="559242" y="214684"/>
                  <a:pt x="560795" y="223090"/>
                  <a:pt x="564543" y="230587"/>
                </a:cubicBezTo>
                <a:cubicBezTo>
                  <a:pt x="568817" y="239134"/>
                  <a:pt x="580446" y="244885"/>
                  <a:pt x="580446" y="254441"/>
                </a:cubicBezTo>
                <a:cubicBezTo>
                  <a:pt x="580446" y="272373"/>
                  <a:pt x="564576" y="317952"/>
                  <a:pt x="556592" y="341906"/>
                </a:cubicBezTo>
                <a:cubicBezTo>
                  <a:pt x="559242" y="349857"/>
                  <a:pt x="559307" y="359215"/>
                  <a:pt x="564543" y="365760"/>
                </a:cubicBezTo>
                <a:cubicBezTo>
                  <a:pt x="601651" y="412145"/>
                  <a:pt x="588394" y="333948"/>
                  <a:pt x="620202" y="429370"/>
                </a:cubicBezTo>
                <a:cubicBezTo>
                  <a:pt x="639127" y="486144"/>
                  <a:pt x="622157" y="467780"/>
                  <a:pt x="659959" y="492980"/>
                </a:cubicBezTo>
                <a:lnTo>
                  <a:pt x="675861" y="540688"/>
                </a:lnTo>
                <a:lnTo>
                  <a:pt x="683813" y="564542"/>
                </a:lnTo>
                <a:cubicBezTo>
                  <a:pt x="682667" y="570273"/>
                  <a:pt x="674894" y="617676"/>
                  <a:pt x="667910" y="628153"/>
                </a:cubicBezTo>
                <a:cubicBezTo>
                  <a:pt x="661673" y="637509"/>
                  <a:pt x="651255" y="643368"/>
                  <a:pt x="644056" y="652006"/>
                </a:cubicBezTo>
                <a:cubicBezTo>
                  <a:pt x="637938" y="659347"/>
                  <a:pt x="633454" y="667909"/>
                  <a:pt x="628153" y="675860"/>
                </a:cubicBezTo>
                <a:cubicBezTo>
                  <a:pt x="630804" y="683811"/>
                  <a:pt x="628446" y="696310"/>
                  <a:pt x="636105" y="699714"/>
                </a:cubicBezTo>
                <a:cubicBezTo>
                  <a:pt x="655632" y="708393"/>
                  <a:pt x="678691" y="703843"/>
                  <a:pt x="699715" y="707666"/>
                </a:cubicBezTo>
                <a:cubicBezTo>
                  <a:pt x="707961" y="709165"/>
                  <a:pt x="715618" y="712967"/>
                  <a:pt x="723569" y="715617"/>
                </a:cubicBezTo>
                <a:lnTo>
                  <a:pt x="755374" y="763325"/>
                </a:lnTo>
                <a:lnTo>
                  <a:pt x="771277" y="787179"/>
                </a:lnTo>
                <a:cubicBezTo>
                  <a:pt x="771453" y="788059"/>
                  <a:pt x="783970" y="853925"/>
                  <a:pt x="787180" y="858740"/>
                </a:cubicBezTo>
                <a:cubicBezTo>
                  <a:pt x="792481" y="866691"/>
                  <a:pt x="803082" y="869342"/>
                  <a:pt x="811033" y="874643"/>
                </a:cubicBezTo>
                <a:cubicBezTo>
                  <a:pt x="813684" y="882594"/>
                  <a:pt x="816682" y="890438"/>
                  <a:pt x="818985" y="898497"/>
                </a:cubicBezTo>
                <a:cubicBezTo>
                  <a:pt x="821987" y="909004"/>
                  <a:pt x="821514" y="920814"/>
                  <a:pt x="826936" y="930302"/>
                </a:cubicBezTo>
                <a:cubicBezTo>
                  <a:pt x="832515" y="940065"/>
                  <a:pt x="841434" y="947919"/>
                  <a:pt x="850790" y="954156"/>
                </a:cubicBezTo>
                <a:cubicBezTo>
                  <a:pt x="857764" y="958805"/>
                  <a:pt x="866693" y="959457"/>
                  <a:pt x="874644" y="962107"/>
                </a:cubicBezTo>
                <a:cubicBezTo>
                  <a:pt x="877294" y="970058"/>
                  <a:pt x="880562" y="977830"/>
                  <a:pt x="882595" y="985961"/>
                </a:cubicBezTo>
                <a:cubicBezTo>
                  <a:pt x="885873" y="999072"/>
                  <a:pt x="884955" y="1013415"/>
                  <a:pt x="890547" y="1025718"/>
                </a:cubicBezTo>
                <a:cubicBezTo>
                  <a:pt x="898456" y="1043117"/>
                  <a:pt x="911750" y="1057523"/>
                  <a:pt x="922352" y="1073426"/>
                </a:cubicBezTo>
                <a:cubicBezTo>
                  <a:pt x="927653" y="1081377"/>
                  <a:pt x="935232" y="1088214"/>
                  <a:pt x="938254" y="1097280"/>
                </a:cubicBezTo>
                <a:cubicBezTo>
                  <a:pt x="940905" y="1105231"/>
                  <a:pt x="942136" y="1113807"/>
                  <a:pt x="946206" y="1121133"/>
                </a:cubicBezTo>
                <a:cubicBezTo>
                  <a:pt x="955488" y="1137840"/>
                  <a:pt x="978011" y="1168841"/>
                  <a:pt x="978011" y="1168841"/>
                </a:cubicBezTo>
                <a:cubicBezTo>
                  <a:pt x="989104" y="1235402"/>
                  <a:pt x="977019" y="1203135"/>
                  <a:pt x="1017767" y="1264257"/>
                </a:cubicBezTo>
                <a:lnTo>
                  <a:pt x="1017767" y="1264257"/>
                </a:lnTo>
                <a:lnTo>
                  <a:pt x="1033670" y="1311965"/>
                </a:lnTo>
                <a:cubicBezTo>
                  <a:pt x="1036320" y="1319916"/>
                  <a:pt x="1039588" y="1327688"/>
                  <a:pt x="1041621" y="1335819"/>
                </a:cubicBezTo>
                <a:cubicBezTo>
                  <a:pt x="1043105" y="1341755"/>
                  <a:pt x="1052637" y="1383333"/>
                  <a:pt x="1057524" y="1391478"/>
                </a:cubicBezTo>
                <a:cubicBezTo>
                  <a:pt x="1061381" y="1397906"/>
                  <a:pt x="1068126" y="1402079"/>
                  <a:pt x="1073427" y="1407380"/>
                </a:cubicBezTo>
              </a:path>
            </a:pathLst>
          </a:custGeom>
          <a:noFill/>
          <a:ln w="19050">
            <a:solidFill>
              <a:srgbClr val="0070C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9063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ál 13"/>
          <p:cNvSpPr/>
          <p:nvPr/>
        </p:nvSpPr>
        <p:spPr>
          <a:xfrm rot="5400000">
            <a:off x="8448468" y="9422868"/>
            <a:ext cx="1111510" cy="595163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677334" y="269401"/>
            <a:ext cx="8596668" cy="74704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dirty="0" smtClean="0"/>
              <a:t>Región</a:t>
            </a:r>
            <a:endParaRPr lang="sk-SK" dirty="0"/>
          </a:p>
        </p:txBody>
      </p:sp>
      <p:sp>
        <p:nvSpPr>
          <p:cNvPr id="6" name="Zaoblený obdĺžnik 5"/>
          <p:cNvSpPr/>
          <p:nvPr/>
        </p:nvSpPr>
        <p:spPr>
          <a:xfrm>
            <a:off x="677334" y="1323833"/>
            <a:ext cx="791571" cy="9416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5400" dirty="0" smtClean="0"/>
              <a:t>Š</a:t>
            </a:r>
            <a:endParaRPr lang="sk-SK" sz="5400" dirty="0"/>
          </a:p>
        </p:txBody>
      </p:sp>
      <p:sp>
        <p:nvSpPr>
          <p:cNvPr id="18" name="Zaoblený obdĺžnik 17"/>
          <p:cNvSpPr/>
          <p:nvPr/>
        </p:nvSpPr>
        <p:spPr>
          <a:xfrm>
            <a:off x="1580361" y="1323832"/>
            <a:ext cx="791571" cy="9416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5400" dirty="0" smtClean="0"/>
              <a:t>A</a:t>
            </a:r>
            <a:endParaRPr lang="sk-SK" sz="5400" dirty="0"/>
          </a:p>
        </p:txBody>
      </p:sp>
      <p:sp>
        <p:nvSpPr>
          <p:cNvPr id="19" name="Zaoblený obdĺžnik 18"/>
          <p:cNvSpPr/>
          <p:nvPr/>
        </p:nvSpPr>
        <p:spPr>
          <a:xfrm>
            <a:off x="2483388" y="1323831"/>
            <a:ext cx="791571" cy="9416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5400" dirty="0" smtClean="0"/>
              <a:t>R</a:t>
            </a:r>
            <a:endParaRPr lang="sk-SK" sz="5400" dirty="0"/>
          </a:p>
        </p:txBody>
      </p:sp>
      <p:sp>
        <p:nvSpPr>
          <p:cNvPr id="20" name="Zaoblený obdĺžnik 19"/>
          <p:cNvSpPr/>
          <p:nvPr/>
        </p:nvSpPr>
        <p:spPr>
          <a:xfrm>
            <a:off x="3386415" y="1323831"/>
            <a:ext cx="791571" cy="9416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5400" dirty="0" smtClean="0"/>
              <a:t>I</a:t>
            </a:r>
            <a:endParaRPr lang="sk-SK" sz="5400" dirty="0"/>
          </a:p>
        </p:txBody>
      </p:sp>
      <p:sp>
        <p:nvSpPr>
          <p:cNvPr id="21" name="Zaoblený obdĺžnik 20"/>
          <p:cNvSpPr/>
          <p:nvPr/>
        </p:nvSpPr>
        <p:spPr>
          <a:xfrm>
            <a:off x="4289442" y="1323831"/>
            <a:ext cx="791571" cy="9416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5400" dirty="0" smtClean="0"/>
              <a:t>Š</a:t>
            </a:r>
            <a:endParaRPr lang="sk-SK" sz="5400" dirty="0"/>
          </a:p>
        </p:txBody>
      </p:sp>
      <p:pic>
        <p:nvPicPr>
          <p:cNvPr id="16" name="Obrázok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7063" y="136882"/>
            <a:ext cx="2499655" cy="1296550"/>
          </a:xfrm>
          <a:prstGeom prst="rect">
            <a:avLst/>
          </a:prstGeom>
        </p:spPr>
      </p:pic>
      <p:pic>
        <p:nvPicPr>
          <p:cNvPr id="2" name="Picture 2" descr="VÃ½sledok vyhÄ¾adÃ¡vania obrÃ¡zkov pre dopyt Å¡ariÅ¡skÃ½ kro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6490" y="1433432"/>
            <a:ext cx="3151241" cy="523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Ã½sledok vyhÄ¾adÃ¡vania obrÃ¡zkov pre dopyt Å¡ariÅ¡skÃ© jedl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31"/>
          <a:stretch/>
        </p:blipFill>
        <p:spPr bwMode="auto">
          <a:xfrm>
            <a:off x="5408547" y="2197003"/>
            <a:ext cx="2762250" cy="206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Ã½sledok vyhÄ¾adÃ¡vania obrÃ¡zkov pre dopyt Å¡ariÅ¡ folklÃ³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48" y="2702258"/>
            <a:ext cx="4883506" cy="325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Ãºvisiaci obrÃ¡zok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9" t="47345" r="21644" b="32591"/>
          <a:stretch/>
        </p:blipFill>
        <p:spPr bwMode="auto">
          <a:xfrm>
            <a:off x="3386415" y="5417855"/>
            <a:ext cx="5773003" cy="144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83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Ã½sledok vyhÄ¾adÃ¡vania obrÃ¡zkov pre dopyt mapa miest s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50" y="1516889"/>
            <a:ext cx="9639149" cy="505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dirty="0" smtClean="0"/>
              <a:t>Významné obce</a:t>
            </a:r>
            <a:endParaRPr lang="sk-SK" dirty="0"/>
          </a:p>
        </p:txBody>
      </p:sp>
      <p:sp>
        <p:nvSpPr>
          <p:cNvPr id="21" name="Zaoblený obdĺžnik 20"/>
          <p:cNvSpPr/>
          <p:nvPr/>
        </p:nvSpPr>
        <p:spPr>
          <a:xfrm>
            <a:off x="9756000" y="2983391"/>
            <a:ext cx="2062962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Bardejov</a:t>
            </a:r>
          </a:p>
        </p:txBody>
      </p:sp>
      <p:sp>
        <p:nvSpPr>
          <p:cNvPr id="9" name="Zaoblený obdĺžnik 8"/>
          <p:cNvSpPr/>
          <p:nvPr/>
        </p:nvSpPr>
        <p:spPr>
          <a:xfrm>
            <a:off x="9755999" y="3547604"/>
            <a:ext cx="2062962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Svidník</a:t>
            </a:r>
          </a:p>
        </p:txBody>
      </p:sp>
      <p:sp>
        <p:nvSpPr>
          <p:cNvPr id="10" name="Ovál 9"/>
          <p:cNvSpPr/>
          <p:nvPr/>
        </p:nvSpPr>
        <p:spPr>
          <a:xfrm rot="19790114">
            <a:off x="7444358" y="2224145"/>
            <a:ext cx="238681" cy="24393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Ovál 11"/>
          <p:cNvSpPr/>
          <p:nvPr/>
        </p:nvSpPr>
        <p:spPr>
          <a:xfrm rot="19790114">
            <a:off x="7941253" y="2135392"/>
            <a:ext cx="238681" cy="24393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8" name="Obrázok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7063" y="136882"/>
            <a:ext cx="2499655" cy="129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53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9" grpId="0" animBg="1"/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Ã½sledok vyhÄ¾adÃ¡vania obrÃ¡zkov pre dopyt bardejov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27"/>
          <a:stretch/>
        </p:blipFill>
        <p:spPr bwMode="auto">
          <a:xfrm>
            <a:off x="0" y="0"/>
            <a:ext cx="12192000" cy="690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6937" y="268873"/>
            <a:ext cx="10515600" cy="1325563"/>
          </a:xfrm>
        </p:spPr>
        <p:txBody>
          <a:bodyPr/>
          <a:lstStyle/>
          <a:p>
            <a:r>
              <a:rPr lang="sk-SK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Bardejov</a:t>
            </a:r>
            <a:endParaRPr lang="sk-SK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45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677332" y="300511"/>
            <a:ext cx="4358691" cy="742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dirty="0" smtClean="0"/>
              <a:t>Bardejov</a:t>
            </a:r>
            <a:endParaRPr lang="sk-SK" dirty="0"/>
          </a:p>
        </p:txBody>
      </p:sp>
      <p:sp>
        <p:nvSpPr>
          <p:cNvPr id="7" name="Zástupný symbol obsahu 2"/>
          <p:cNvSpPr>
            <a:spLocks noGrp="1"/>
          </p:cNvSpPr>
          <p:nvPr>
            <p:ph idx="1"/>
          </p:nvPr>
        </p:nvSpPr>
        <p:spPr>
          <a:xfrm>
            <a:off x="677332" y="1255595"/>
            <a:ext cx="9012578" cy="3076054"/>
          </a:xfrm>
        </p:spPr>
        <p:txBody>
          <a:bodyPr>
            <a:normAutofit/>
          </a:bodyPr>
          <a:lstStyle/>
          <a:p>
            <a:r>
              <a:rPr lang="sk-SK" sz="2400" dirty="0" smtClean="0">
                <a:solidFill>
                  <a:srgbClr val="FF0000"/>
                </a:solidFill>
              </a:rPr>
              <a:t>Bardejov</a:t>
            </a:r>
            <a:r>
              <a:rPr lang="sk-SK" sz="2400" dirty="0" smtClean="0"/>
              <a:t> </a:t>
            </a:r>
            <a:r>
              <a:rPr lang="sk-SK" sz="2400" dirty="0"/>
              <a:t>– </a:t>
            </a:r>
            <a:r>
              <a:rPr lang="sk-SK" sz="2400" dirty="0" smtClean="0"/>
              <a:t>okresné mesto v Prešovskom kraji,</a:t>
            </a:r>
          </a:p>
          <a:p>
            <a:r>
              <a:rPr lang="sk-SK" sz="2400" dirty="0" smtClean="0"/>
              <a:t>stredoveké </a:t>
            </a:r>
            <a:r>
              <a:rPr lang="sk-SK" sz="2400" dirty="0"/>
              <a:t>centrum je </a:t>
            </a:r>
            <a:r>
              <a:rPr lang="sk-SK" sz="2400" dirty="0" smtClean="0"/>
              <a:t>zapísané do UNESCO,</a:t>
            </a:r>
          </a:p>
          <a:p>
            <a:r>
              <a:rPr lang="sk-SK" sz="2400" dirty="0" smtClean="0"/>
              <a:t>sídli tu Šarišské múzeum</a:t>
            </a:r>
          </a:p>
          <a:p>
            <a:endParaRPr lang="sk-SK" sz="2400" dirty="0" smtClean="0"/>
          </a:p>
        </p:txBody>
      </p:sp>
      <p:pic>
        <p:nvPicPr>
          <p:cNvPr id="3074" name="Picture 2" descr="VÃ½sledok vyhÄ¾adÃ¡vania obrÃ¡zkov pre dopyt bardejo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53915"/>
            <a:ext cx="12192000" cy="363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oa Slovakia Town BÃ¡rtfa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936" y="175858"/>
            <a:ext cx="1076738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3537" y="175858"/>
            <a:ext cx="2552700" cy="1238250"/>
          </a:xfrm>
          <a:prstGeom prst="rect">
            <a:avLst/>
          </a:prstGeom>
        </p:spPr>
      </p:pic>
      <p:pic>
        <p:nvPicPr>
          <p:cNvPr id="3078" name="Picture 6" descr="VÃ½sledok vyhÄ¾adÃ¡vania obrÃ¡zkov pre dopyt Å ariÅ¡skÃ© mÃºze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003" y="2229551"/>
            <a:ext cx="3460220" cy="231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6"/>
          <a:srcRect r="2174"/>
          <a:stretch/>
        </p:blipFill>
        <p:spPr>
          <a:xfrm>
            <a:off x="8769916" y="1910688"/>
            <a:ext cx="3185523" cy="227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09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VÃ½sledok vyhÄ¾adÃ¡vania obrÃ¡zkov pre dopyt BardejovskÃ© kÃºpe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9"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obsahu 2"/>
          <p:cNvSpPr txBox="1">
            <a:spLocks/>
          </p:cNvSpPr>
          <p:nvPr/>
        </p:nvSpPr>
        <p:spPr>
          <a:xfrm>
            <a:off x="450376" y="1338298"/>
            <a:ext cx="7176732" cy="2087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časť mesta Bardejov,</a:t>
            </a:r>
          </a:p>
          <a:p>
            <a:r>
              <a:rPr lang="sk-SK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 </a:t>
            </a:r>
            <a:r>
              <a:rPr lang="sk-SK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areáli sú okrem kúpeľných </a:t>
            </a:r>
            <a:r>
              <a:rPr lang="sk-SK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domov a </a:t>
            </a:r>
            <a:r>
              <a:rPr lang="sk-SK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hotelov aj dve kúpaliská a dve expozície Šarišského múzea v Bardejove - národopisná a skanzen - múzeum ľudovej </a:t>
            </a:r>
            <a:r>
              <a:rPr lang="sk-SK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architektúry</a:t>
            </a:r>
            <a:endParaRPr lang="sk-SK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772339" y="504967"/>
            <a:ext cx="3895195" cy="5912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dirty="0" smtClean="0"/>
              <a:t>Bardejovské kúpele</a:t>
            </a:r>
            <a:endParaRPr lang="sk-SK" dirty="0"/>
          </a:p>
        </p:txBody>
      </p:sp>
      <p:pic>
        <p:nvPicPr>
          <p:cNvPr id="6148" name="Picture 4" descr="VÃ½sledok vyhÄ¾adÃ¡vania obrÃ¡zkov pre dopyt nÃ¡rodopisnÃ¡ expozÃ­cia Å¡ariÅ¡skÃ©ho mÃºz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471" y="2993941"/>
            <a:ext cx="4983637" cy="351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VÃ½sledok vyhÄ¾adÃ¡vania obrÃ¡zkov pre dopyt nÃ¡rodopisnÃ¡ expozÃ­cia Å¡ariÅ¡skÃ©ho mÃºze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9" t="388" r="4671" b="-388"/>
          <a:stretch/>
        </p:blipFill>
        <p:spPr bwMode="auto">
          <a:xfrm>
            <a:off x="7315200" y="2993940"/>
            <a:ext cx="4713346" cy="351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72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VÃ½sledok vyhÄ¾adÃ¡vania obrÃ¡zkov pre dopyt svidnÃ­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41"/>
          <a:stretch/>
        </p:blipFill>
        <p:spPr bwMode="auto">
          <a:xfrm>
            <a:off x="0" y="0"/>
            <a:ext cx="12192000" cy="686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6937" y="268873"/>
            <a:ext cx="10515600" cy="1325563"/>
          </a:xfrm>
        </p:spPr>
        <p:txBody>
          <a:bodyPr/>
          <a:lstStyle/>
          <a:p>
            <a:r>
              <a:rPr lang="sk-SK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Svidník</a:t>
            </a:r>
            <a:endParaRPr lang="sk-SK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61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zeta">
  <a:themeElements>
    <a:clrScheme name="Zelená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Vlastné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ohár s mliekom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5264</TotalTime>
  <Words>242</Words>
  <Application>Microsoft Office PowerPoint</Application>
  <PresentationFormat>Širokouhlá</PresentationFormat>
  <Paragraphs>51</Paragraphs>
  <Slides>14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Times New Roman</vt:lpstr>
      <vt:lpstr>Wingdings 3</vt:lpstr>
      <vt:lpstr>Fazeta</vt:lpstr>
      <vt:lpstr>Od Hornádu po Dunajec BARDEJOV S OKOLÍM</vt:lpstr>
      <vt:lpstr>Prezentácia programu PowerPoint</vt:lpstr>
      <vt:lpstr>Prezentácia programu PowerPoint</vt:lpstr>
      <vt:lpstr>Prezentácia programu PowerPoint</vt:lpstr>
      <vt:lpstr>Prezentácia programu PowerPoint</vt:lpstr>
      <vt:lpstr>Bardejov</vt:lpstr>
      <vt:lpstr>Prezentácia programu PowerPoint</vt:lpstr>
      <vt:lpstr>Prezentácia programu PowerPoint</vt:lpstr>
      <vt:lpstr>Svidník</vt:lpstr>
      <vt:lpstr>Prezentácia programu PowerPoint</vt:lpstr>
      <vt:lpstr>Zopakuj si</vt:lpstr>
      <vt:lpstr>Na ktorom obrázku je správne označený Bardejov s okolím?</vt:lpstr>
      <vt:lpstr>Označ na mape rieku Topľa</vt:lpstr>
      <vt:lpstr>Zdroje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 Tatier k Dunaju  TATRY</dc:title>
  <dc:creator>PC</dc:creator>
  <cp:lastModifiedBy>PC</cp:lastModifiedBy>
  <cp:revision>629</cp:revision>
  <dcterms:created xsi:type="dcterms:W3CDTF">2018-11-24T12:23:45Z</dcterms:created>
  <dcterms:modified xsi:type="dcterms:W3CDTF">2019-06-01T08:37:32Z</dcterms:modified>
</cp:coreProperties>
</file>