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532" r:id="rId4"/>
    <p:sldId id="523" r:id="rId5"/>
    <p:sldId id="524" r:id="rId6"/>
    <p:sldId id="533" r:id="rId7"/>
    <p:sldId id="534" r:id="rId8"/>
    <p:sldId id="449" r:id="rId9"/>
    <p:sldId id="526" r:id="rId10"/>
    <p:sldId id="452" r:id="rId11"/>
    <p:sldId id="535" r:id="rId12"/>
    <p:sldId id="536" r:id="rId13"/>
    <p:sldId id="537" r:id="rId14"/>
    <p:sldId id="538" r:id="rId15"/>
    <p:sldId id="276" r:id="rId16"/>
    <p:sldId id="539" r:id="rId17"/>
    <p:sldId id="417" r:id="rId18"/>
    <p:sldId id="471" r:id="rId19"/>
    <p:sldId id="540" r:id="rId20"/>
    <p:sldId id="541" r:id="rId21"/>
    <p:sldId id="542" r:id="rId22"/>
    <p:sldId id="418" r:id="rId23"/>
    <p:sldId id="543" r:id="rId24"/>
    <p:sldId id="544" r:id="rId25"/>
    <p:sldId id="545" r:id="rId26"/>
    <p:sldId id="507" r:id="rId27"/>
    <p:sldId id="546" r:id="rId28"/>
    <p:sldId id="547" r:id="rId29"/>
    <p:sldId id="548" r:id="rId30"/>
    <p:sldId id="258" r:id="rId3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D0D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8" autoAdjust="0"/>
    <p:restoredTop sz="94660"/>
  </p:normalViewPr>
  <p:slideViewPr>
    <p:cSldViewPr snapToGrid="0">
      <p:cViewPr>
        <p:scale>
          <a:sx n="70" d="100"/>
          <a:sy n="70" d="100"/>
        </p:scale>
        <p:origin x="6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1. 5. 2019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27" y="303966"/>
            <a:ext cx="6690673" cy="63150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Od Hornádu po Dunajec</a:t>
            </a:r>
            <a:r>
              <a:rPr lang="sk-SK" sz="44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sk-SK" sz="4400" dirty="0">
                <a:ln>
                  <a:solidFill>
                    <a:schemeClr val="tx1"/>
                  </a:solidFill>
                </a:ln>
              </a:rPr>
            </a:br>
            <a:r>
              <a:rPr lang="sk-SK" sz="6000" dirty="0" smtClean="0">
                <a:ln>
                  <a:solidFill>
                    <a:schemeClr val="tx1"/>
                  </a:solidFill>
                </a:ln>
              </a:rPr>
              <a:t>VÝCHODOSLOVENSKÁ NÍŽINA</a:t>
            </a:r>
            <a:endParaRPr lang="sk-SK" sz="6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97934"/>
            <a:ext cx="9144000" cy="90474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Mgr. Ľudmila Sulačeková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39"/>
            <a:ext cx="4511864" cy="22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VÃ½sledok vyhÄ¾adÃ¡vania obrÃ¡zkov pre dopyt jazero morskÃ© 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039"/>
            <a:ext cx="12192000" cy="45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423341"/>
            <a:ext cx="4358691" cy="742678"/>
          </a:xfrm>
        </p:spPr>
        <p:txBody>
          <a:bodyPr>
            <a:normAutofit/>
          </a:bodyPr>
          <a:lstStyle/>
          <a:p>
            <a:r>
              <a:rPr lang="sk-SK" smtClean="0"/>
              <a:t>Michalovce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512913"/>
            <a:ext cx="6584080" cy="46323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Michalovce</a:t>
            </a:r>
            <a:r>
              <a:rPr lang="sk-SK" sz="2400" dirty="0" smtClean="0"/>
              <a:t> – okresné mesto v Košickom kraji,</a:t>
            </a:r>
          </a:p>
          <a:p>
            <a:r>
              <a:rPr lang="sk-SK" sz="2400" dirty="0" smtClean="0"/>
              <a:t>nachádzajú sa </a:t>
            </a:r>
            <a:r>
              <a:rPr lang="sk-SK" sz="2400" dirty="0"/>
              <a:t>v severnej časti Východoslovenskej nížiny, na </a:t>
            </a:r>
            <a:r>
              <a:rPr lang="sk-SK" sz="2400" dirty="0" smtClean="0"/>
              <a:t>brehu </a:t>
            </a:r>
            <a:r>
              <a:rPr lang="sk-SK" sz="2400" dirty="0"/>
              <a:t>rieky </a:t>
            </a:r>
            <a:r>
              <a:rPr lang="sk-SK" sz="2400" dirty="0" smtClean="0"/>
              <a:t>Laborec, na </a:t>
            </a:r>
            <a:r>
              <a:rPr lang="sk-SK" sz="2400" dirty="0"/>
              <a:t>východ od Michaloviec sa nachádza vodná nádrž Zemplínska </a:t>
            </a:r>
            <a:r>
              <a:rPr lang="sk-SK" sz="2400" dirty="0" smtClean="0"/>
              <a:t>šírava</a:t>
            </a:r>
            <a:r>
              <a:rPr lang="sk-SK" sz="2400" dirty="0"/>
              <a:t> </a:t>
            </a:r>
            <a:r>
              <a:rPr lang="sk-SK" sz="2400" dirty="0" smtClean="0"/>
              <a:t>(3 km od mesta),</a:t>
            </a:r>
          </a:p>
          <a:p>
            <a:r>
              <a:rPr lang="sk-SK" sz="2400" dirty="0" smtClean="0"/>
              <a:t>k </a:t>
            </a:r>
            <a:r>
              <a:rPr lang="sk-SK" sz="2400" dirty="0"/>
              <a:t>významným prírodným zaujímavostiam v blízkosti mesta patria Vihorlatské vrchy, </a:t>
            </a:r>
            <a:endParaRPr lang="sk-SK" sz="2400" dirty="0" smtClean="0"/>
          </a:p>
          <a:p>
            <a:r>
              <a:rPr lang="sk-SK" sz="2400" dirty="0" smtClean="0"/>
              <a:t>atraktívnym </a:t>
            </a:r>
            <a:r>
              <a:rPr lang="sk-SK" sz="2400" dirty="0"/>
              <a:t>cieľom pre turistov je jazero Morské oko, </a:t>
            </a:r>
            <a:endParaRPr lang="sk-SK" sz="2400" dirty="0" smtClean="0"/>
          </a:p>
          <a:p>
            <a:r>
              <a:rPr lang="sk-SK" sz="2400" dirty="0"/>
              <a:t>z</a:t>
            </a:r>
            <a:r>
              <a:rPr lang="sk-SK" sz="2400" dirty="0" smtClean="0"/>
              <a:t> </a:t>
            </a:r>
            <a:r>
              <a:rPr lang="sk-SK" sz="2400" dirty="0"/>
              <a:t>vrcholov je to najvyšší vrch pohoria Vihorlat </a:t>
            </a:r>
            <a:r>
              <a:rPr lang="sk-SK" sz="2400" dirty="0" smtClean="0"/>
              <a:t>a </a:t>
            </a:r>
            <a:r>
              <a:rPr lang="sk-SK" sz="2400" dirty="0"/>
              <a:t>obľúbený Sninský </a:t>
            </a:r>
            <a:r>
              <a:rPr lang="sk-SK" sz="2400" dirty="0" smtClean="0"/>
              <a:t>kameň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491" y="138512"/>
            <a:ext cx="2581275" cy="1266825"/>
          </a:xfrm>
          <a:prstGeom prst="rect">
            <a:avLst/>
          </a:prstGeom>
        </p:spPr>
      </p:pic>
      <p:pic>
        <p:nvPicPr>
          <p:cNvPr id="1028" name="Picture 4" descr="VÃ½sledok vyhÄ¾adÃ¡vania obrÃ¡zkov pre dopyt michalovce er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6517" r="7628" b="5795"/>
          <a:stretch/>
        </p:blipFill>
        <p:spPr bwMode="auto">
          <a:xfrm>
            <a:off x="8229599" y="138513"/>
            <a:ext cx="1075765" cy="12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5/57/Michalovce4.JPG/800px-Michalovc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78" y="1623732"/>
            <a:ext cx="4415120" cy="33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488" y="3984531"/>
            <a:ext cx="1866900" cy="3143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0504" y="4617265"/>
            <a:ext cx="514350" cy="3143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4854" y="4617265"/>
            <a:ext cx="1244744" cy="31780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6296" y="6293225"/>
            <a:ext cx="2499768" cy="41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Ãºvisiaci obrÃ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"/>
          <a:stretch/>
        </p:blipFill>
        <p:spPr bwMode="auto">
          <a:xfrm>
            <a:off x="0" y="0"/>
            <a:ext cx="12192000" cy="69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77331" y="300511"/>
            <a:ext cx="1847505" cy="654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Trebišov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711" y="6152028"/>
            <a:ext cx="2385447" cy="4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upload.wikimedia.org/wikipedia/commons/c/c4/Mestsky_park-jazierk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t="29751" r="110" b="31426"/>
          <a:stretch/>
        </p:blipFill>
        <p:spPr bwMode="auto">
          <a:xfrm>
            <a:off x="0" y="3307975"/>
            <a:ext cx="12192000" cy="3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423341"/>
            <a:ext cx="4358691" cy="742678"/>
          </a:xfrm>
        </p:spPr>
        <p:txBody>
          <a:bodyPr>
            <a:normAutofit/>
          </a:bodyPr>
          <a:lstStyle/>
          <a:p>
            <a:r>
              <a:rPr lang="sk-SK" smtClean="0"/>
              <a:t>Trebišov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512913"/>
            <a:ext cx="9012578" cy="2472751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Trebišov</a:t>
            </a:r>
            <a:r>
              <a:rPr lang="sk-SK" sz="2400" dirty="0" smtClean="0"/>
              <a:t> – okresné mesto v Košickom kraji,</a:t>
            </a:r>
          </a:p>
          <a:p>
            <a:r>
              <a:rPr lang="sk-SK" sz="2400" dirty="0" smtClean="0"/>
              <a:t>okolie </a:t>
            </a:r>
            <a:r>
              <a:rPr lang="sk-SK" sz="2400" dirty="0"/>
              <a:t>Trebišova predstavuje prevažne poľnohospodársky </a:t>
            </a:r>
            <a:r>
              <a:rPr lang="sk-SK" sz="2400" dirty="0" smtClean="0"/>
              <a:t>kraj,</a:t>
            </a:r>
          </a:p>
          <a:p>
            <a:r>
              <a:rPr lang="sk-SK" sz="2400" dirty="0" smtClean="0"/>
              <a:t>súčasťou </a:t>
            </a:r>
            <a:r>
              <a:rPr lang="sk-SK" sz="2400" dirty="0"/>
              <a:t>regiónu je tokajská vinohradnícka oblasť, ktorá má vynikajúce vína najvyššej </a:t>
            </a:r>
            <a:r>
              <a:rPr lang="sk-SK" sz="2400" dirty="0" smtClean="0"/>
              <a:t>kvality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1026"/>
          <a:stretch/>
        </p:blipFill>
        <p:spPr>
          <a:xfrm>
            <a:off x="9038855" y="9800477"/>
            <a:ext cx="2169770" cy="60565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938" y="146980"/>
            <a:ext cx="2581275" cy="1295400"/>
          </a:xfrm>
          <a:prstGeom prst="rect">
            <a:avLst/>
          </a:prstGeom>
        </p:spPr>
      </p:pic>
      <p:pic>
        <p:nvPicPr>
          <p:cNvPr id="3076" name="Picture 4" descr="SÃºvisiaci obrÃ¡z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7741" r="25816" b="6510"/>
          <a:stretch/>
        </p:blipFill>
        <p:spPr bwMode="auto">
          <a:xfrm>
            <a:off x="8254515" y="146981"/>
            <a:ext cx="111808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7013" y="6464393"/>
            <a:ext cx="12192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3"/>
          <a:stretch/>
        </p:blipFill>
        <p:spPr>
          <a:xfrm>
            <a:off x="0" y="0"/>
            <a:ext cx="12196293" cy="6858000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77332" y="300511"/>
            <a:ext cx="1888448" cy="654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Sobrance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38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1811" r="-106" b="49055"/>
          <a:stretch/>
        </p:blipFill>
        <p:spPr>
          <a:xfrm>
            <a:off x="-4460" y="2305318"/>
            <a:ext cx="12196459" cy="45663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423341"/>
            <a:ext cx="4358691" cy="742678"/>
          </a:xfrm>
        </p:spPr>
        <p:txBody>
          <a:bodyPr>
            <a:normAutofit/>
          </a:bodyPr>
          <a:lstStyle/>
          <a:p>
            <a:r>
              <a:rPr lang="sk-SK" smtClean="0"/>
              <a:t>Sobrance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512913"/>
            <a:ext cx="9012578" cy="2472751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Sobrance</a:t>
            </a:r>
            <a:r>
              <a:rPr lang="sk-SK" sz="2400" dirty="0" smtClean="0"/>
              <a:t> – okresné mesto v Košickom kraji,</a:t>
            </a:r>
          </a:p>
          <a:p>
            <a:endParaRPr lang="sk-SK" sz="2400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1026"/>
          <a:stretch/>
        </p:blipFill>
        <p:spPr>
          <a:xfrm>
            <a:off x="9038855" y="9800477"/>
            <a:ext cx="2169770" cy="60565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035" y="146980"/>
            <a:ext cx="2571750" cy="12954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t="6128" r="7345" b="6288"/>
          <a:stretch/>
        </p:blipFill>
        <p:spPr>
          <a:xfrm>
            <a:off x="8203830" y="146981"/>
            <a:ext cx="1120474" cy="12954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2475743"/>
            <a:ext cx="5036023" cy="336482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501" y="5667643"/>
            <a:ext cx="1667496" cy="34585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90" y="2475742"/>
            <a:ext cx="5225994" cy="340871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7378" y="5711982"/>
            <a:ext cx="2702441" cy="3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8"/>
            <a:ext cx="10431944" cy="5399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/>
              <a:t>Aké pohoria ohraničujú Východoslovenskú nížinu?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Aké rieky pretekajú </a:t>
            </a:r>
            <a:r>
              <a:rPr lang="sk-SK" sz="2200" dirty="0" smtClean="0"/>
              <a:t>týmto územím?</a:t>
            </a:r>
          </a:p>
          <a:p>
            <a:pPr>
              <a:lnSpc>
                <a:spcPct val="150000"/>
              </a:lnSpc>
            </a:pPr>
            <a:endParaRPr lang="sk-SK" sz="2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k-SK" sz="2200" dirty="0" smtClean="0"/>
              <a:t> 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Ako sa nazýva tento región?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Ktorá priehrada je prezývaná „Slovenské more“?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Ako </a:t>
            </a:r>
            <a:r>
              <a:rPr lang="sk-SK" sz="2200" dirty="0"/>
              <a:t>sa </a:t>
            </a:r>
            <a:r>
              <a:rPr lang="sk-SK" sz="2200" dirty="0" smtClean="0"/>
              <a:t>nazýva vinohradnícka </a:t>
            </a:r>
            <a:r>
              <a:rPr lang="sk-SK" sz="2200" dirty="0"/>
              <a:t>oblasť v južnej časti Východoslovenskej </a:t>
            </a:r>
            <a:r>
              <a:rPr lang="sk-SK" sz="2200" dirty="0" smtClean="0"/>
              <a:t>nížiny</a:t>
            </a:r>
            <a:r>
              <a:rPr lang="sk-SK" sz="2200" dirty="0" smtClean="0"/>
              <a:t>?</a:t>
            </a:r>
            <a:endParaRPr lang="sk-SK" sz="2200" dirty="0" smtClean="0"/>
          </a:p>
        </p:txBody>
      </p:sp>
      <p:sp>
        <p:nvSpPr>
          <p:cNvPr id="10" name="Zaoblený obdĺžnik 9"/>
          <p:cNvSpPr/>
          <p:nvPr/>
        </p:nvSpPr>
        <p:spPr>
          <a:xfrm>
            <a:off x="7076754" y="1462916"/>
            <a:ext cx="246786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Vihorlatské vrchy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7076754" y="2002398"/>
            <a:ext cx="246786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Slanské vrchy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5291810" y="2596082"/>
            <a:ext cx="1784944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Ondava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5291810" y="3086289"/>
            <a:ext cx="1784944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Laborec</a:t>
            </a:r>
            <a:endParaRPr lang="sk-SK" sz="2400" dirty="0" smtClean="0"/>
          </a:p>
        </p:txBody>
      </p:sp>
      <p:sp>
        <p:nvSpPr>
          <p:cNvPr id="14" name="Zaoblený obdĺžnik 13"/>
          <p:cNvSpPr/>
          <p:nvPr/>
        </p:nvSpPr>
        <p:spPr>
          <a:xfrm>
            <a:off x="5291810" y="3548041"/>
            <a:ext cx="1784944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Bodrog</a:t>
            </a:r>
            <a:endParaRPr lang="sk-SK" sz="2400" dirty="0" smtClean="0"/>
          </a:p>
        </p:txBody>
      </p:sp>
      <p:sp>
        <p:nvSpPr>
          <p:cNvPr id="16" name="Zaoblený obdĺžnik 15"/>
          <p:cNvSpPr/>
          <p:nvPr/>
        </p:nvSpPr>
        <p:spPr>
          <a:xfrm>
            <a:off x="4395517" y="4631927"/>
            <a:ext cx="178876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Zemplín</a:t>
            </a:r>
            <a:endParaRPr lang="sk-SK" sz="2400" dirty="0" smtClean="0"/>
          </a:p>
        </p:txBody>
      </p:sp>
      <p:sp>
        <p:nvSpPr>
          <p:cNvPr id="17" name="Zaoblený obdĺžnik 16"/>
          <p:cNvSpPr/>
          <p:nvPr/>
        </p:nvSpPr>
        <p:spPr>
          <a:xfrm>
            <a:off x="5291810" y="4052980"/>
            <a:ext cx="1784944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Latorica</a:t>
            </a:r>
            <a:endParaRPr lang="sk-SK" sz="2400" dirty="0" smtClean="0"/>
          </a:p>
        </p:txBody>
      </p:sp>
      <p:sp>
        <p:nvSpPr>
          <p:cNvPr id="21" name="Zaoblený obdĺžnik 20"/>
          <p:cNvSpPr/>
          <p:nvPr/>
        </p:nvSpPr>
        <p:spPr>
          <a:xfrm>
            <a:off x="10031476" y="5874199"/>
            <a:ext cx="107780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Tokaj</a:t>
            </a:r>
            <a:endParaRPr lang="sk-SK" sz="2400" dirty="0" smtClean="0"/>
          </a:p>
        </p:txBody>
      </p:sp>
      <p:sp>
        <p:nvSpPr>
          <p:cNvPr id="22" name="Zaoblený obdĺžnik 21"/>
          <p:cNvSpPr/>
          <p:nvPr/>
        </p:nvSpPr>
        <p:spPr>
          <a:xfrm>
            <a:off x="6733174" y="5288148"/>
            <a:ext cx="254082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Zemplínska šírava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8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8"/>
            <a:ext cx="10431944" cy="5399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/>
              <a:t>Ktoré sú významné mestá Východoslovenskej nížiny</a:t>
            </a:r>
            <a:r>
              <a:rPr lang="sk-SK" sz="2200" dirty="0" smtClean="0"/>
              <a:t>?</a:t>
            </a:r>
            <a:endParaRPr lang="sk-SK" sz="2200" dirty="0"/>
          </a:p>
          <a:p>
            <a:pPr>
              <a:lnSpc>
                <a:spcPct val="150000"/>
              </a:lnSpc>
            </a:pP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V ktorom meste sa nachádza gitarové múzeum?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Ktoré jazero v blízkosti Michaloviec je lákadlom pre turistov? </a:t>
            </a:r>
            <a:endParaRPr lang="sk-SK" sz="2200" dirty="0" smtClean="0"/>
          </a:p>
        </p:txBody>
      </p:sp>
      <p:sp>
        <p:nvSpPr>
          <p:cNvPr id="18" name="Zaoblený obdĺžnik 17"/>
          <p:cNvSpPr/>
          <p:nvPr/>
        </p:nvSpPr>
        <p:spPr>
          <a:xfrm>
            <a:off x="7255081" y="1383110"/>
            <a:ext cx="213096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Michalovce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7255081" y="1873317"/>
            <a:ext cx="213096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Trebišov</a:t>
            </a:r>
            <a:endParaRPr lang="sk-SK" sz="2400" dirty="0" smtClean="0"/>
          </a:p>
        </p:txBody>
      </p:sp>
      <p:sp>
        <p:nvSpPr>
          <p:cNvPr id="14" name="Zaoblený obdĺžnik 13"/>
          <p:cNvSpPr/>
          <p:nvPr/>
        </p:nvSpPr>
        <p:spPr>
          <a:xfrm>
            <a:off x="7255081" y="2335069"/>
            <a:ext cx="213096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Sobrance</a:t>
            </a:r>
            <a:endParaRPr lang="sk-SK" sz="2400" dirty="0" smtClean="0"/>
          </a:p>
        </p:txBody>
      </p:sp>
      <p:sp>
        <p:nvSpPr>
          <p:cNvPr id="17" name="Zaoblený obdĺžnik 16"/>
          <p:cNvSpPr/>
          <p:nvPr/>
        </p:nvSpPr>
        <p:spPr>
          <a:xfrm>
            <a:off x="8115692" y="3350129"/>
            <a:ext cx="191578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Morské oko</a:t>
            </a:r>
            <a:endParaRPr lang="sk-SK" sz="2400" dirty="0" smtClean="0"/>
          </a:p>
        </p:txBody>
      </p:sp>
      <p:sp>
        <p:nvSpPr>
          <p:cNvPr id="19" name="Zaoblený obdĺžnik 18"/>
          <p:cNvSpPr/>
          <p:nvPr/>
        </p:nvSpPr>
        <p:spPr>
          <a:xfrm>
            <a:off x="6614104" y="2774355"/>
            <a:ext cx="213096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Sobrance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280532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uiExpand="1" animBg="1"/>
      <p:bldP spid="13" grpId="0" uiExpand="1" animBg="1"/>
      <p:bldP spid="14" grpId="0" uiExpand="1" animBg="1"/>
      <p:bldP spid="17" grpId="0" uiExpand="1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ktorom obrázku je správne označená Východoslovenská nížina?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25" y="3645410"/>
            <a:ext cx="3749406" cy="191881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331" y="3494437"/>
            <a:ext cx="3718180" cy="200608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511" y="3494437"/>
            <a:ext cx="3736222" cy="20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Označ na mape </a:t>
            </a:r>
            <a:r>
              <a:rPr lang="sk-SK" dirty="0" smtClean="0"/>
              <a:t>Východoslovenskú nížinu</a:t>
            </a:r>
            <a:endParaRPr lang="sk-SK" dirty="0"/>
          </a:p>
        </p:txBody>
      </p:sp>
      <p:sp>
        <p:nvSpPr>
          <p:cNvPr id="7" name="Ovál 6"/>
          <p:cNvSpPr/>
          <p:nvPr/>
        </p:nvSpPr>
        <p:spPr>
          <a:xfrm rot="20135703">
            <a:off x="8149706" y="3541536"/>
            <a:ext cx="1454627" cy="1197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99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Označ na mape </a:t>
            </a:r>
            <a:r>
              <a:rPr lang="sk-SK" dirty="0" smtClean="0"/>
              <a:t>vinohradnícku oblasť Tokaj</a:t>
            </a:r>
            <a:endParaRPr lang="sk-SK" dirty="0"/>
          </a:p>
        </p:txBody>
      </p:sp>
      <p:sp>
        <p:nvSpPr>
          <p:cNvPr id="7" name="Ovál 6"/>
          <p:cNvSpPr/>
          <p:nvPr/>
        </p:nvSpPr>
        <p:spPr>
          <a:xfrm rot="20135703">
            <a:off x="8275603" y="4151094"/>
            <a:ext cx="348432" cy="477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515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1140797"/>
            <a:ext cx="9788328" cy="31230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solidFill>
                  <a:srgbClr val="FF0000"/>
                </a:solidFill>
              </a:rPr>
              <a:t>Východoslovenská nížina </a:t>
            </a:r>
            <a:r>
              <a:rPr lang="sk-SK" sz="2400" dirty="0" smtClean="0"/>
              <a:t>sa rozprestiera na juhu východného Slovenska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34" y="42845"/>
            <a:ext cx="2529099" cy="1403817"/>
          </a:xfrm>
          <a:prstGeom prst="rect">
            <a:avLst/>
          </a:prstGeom>
        </p:spPr>
      </p:pic>
      <p:pic>
        <p:nvPicPr>
          <p:cNvPr id="1030" name="Picture 6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80" y="1915931"/>
            <a:ext cx="9525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ál 15"/>
          <p:cNvSpPr/>
          <p:nvPr/>
        </p:nvSpPr>
        <p:spPr>
          <a:xfrm rot="20135703">
            <a:off x="8691728" y="3612947"/>
            <a:ext cx="1791866" cy="143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Označ na mape </a:t>
            </a:r>
            <a:r>
              <a:rPr lang="sk-SK" dirty="0" smtClean="0"/>
              <a:t>Slanské vrchy</a:t>
            </a:r>
            <a:endParaRPr lang="sk-SK" dirty="0"/>
          </a:p>
        </p:txBody>
      </p:sp>
      <p:sp>
        <p:nvSpPr>
          <p:cNvPr id="8" name="Ovál 7"/>
          <p:cNvSpPr/>
          <p:nvPr/>
        </p:nvSpPr>
        <p:spPr>
          <a:xfrm rot="21227104">
            <a:off x="7983341" y="3205171"/>
            <a:ext cx="529787" cy="1098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56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Označ na mape </a:t>
            </a:r>
            <a:r>
              <a:rPr lang="sk-SK" dirty="0" smtClean="0"/>
              <a:t>Vihorlatské vrchy</a:t>
            </a:r>
            <a:endParaRPr lang="sk-SK" dirty="0"/>
          </a:p>
        </p:txBody>
      </p:sp>
      <p:sp>
        <p:nvSpPr>
          <p:cNvPr id="6" name="Ovál 5"/>
          <p:cNvSpPr/>
          <p:nvPr/>
        </p:nvSpPr>
        <p:spPr>
          <a:xfrm rot="1545209">
            <a:off x="8834647" y="3342253"/>
            <a:ext cx="833701" cy="564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27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</a:t>
            </a:r>
            <a:r>
              <a:rPr lang="sk-SK" dirty="0" smtClean="0"/>
              <a:t>Ondava</a:t>
            </a:r>
            <a:endParaRPr lang="sk-SK" dirty="0"/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 6"/>
          <p:cNvSpPr/>
          <p:nvPr/>
        </p:nvSpPr>
        <p:spPr>
          <a:xfrm>
            <a:off x="8584443" y="2470245"/>
            <a:ext cx="814580" cy="2255084"/>
          </a:xfrm>
          <a:custGeom>
            <a:avLst/>
            <a:gdLst>
              <a:gd name="connsiteX0" fmla="*/ 0 w 914400"/>
              <a:gd name="connsiteY0" fmla="*/ 0 h 2625213"/>
              <a:gd name="connsiteX1" fmla="*/ 36871 w 914400"/>
              <a:gd name="connsiteY1" fmla="*/ 14748 h 2625213"/>
              <a:gd name="connsiteX2" fmla="*/ 44245 w 914400"/>
              <a:gd name="connsiteY2" fmla="*/ 44245 h 2625213"/>
              <a:gd name="connsiteX3" fmla="*/ 88490 w 914400"/>
              <a:gd name="connsiteY3" fmla="*/ 66367 h 2625213"/>
              <a:gd name="connsiteX4" fmla="*/ 125361 w 914400"/>
              <a:gd name="connsiteY4" fmla="*/ 95864 h 2625213"/>
              <a:gd name="connsiteX5" fmla="*/ 140110 w 914400"/>
              <a:gd name="connsiteY5" fmla="*/ 110613 h 2625213"/>
              <a:gd name="connsiteX6" fmla="*/ 140110 w 914400"/>
              <a:gd name="connsiteY6" fmla="*/ 228600 h 2625213"/>
              <a:gd name="connsiteX7" fmla="*/ 258097 w 914400"/>
              <a:gd name="connsiteY7" fmla="*/ 235974 h 2625213"/>
              <a:gd name="connsiteX8" fmla="*/ 302342 w 914400"/>
              <a:gd name="connsiteY8" fmla="*/ 265471 h 2625213"/>
              <a:gd name="connsiteX9" fmla="*/ 324464 w 914400"/>
              <a:gd name="connsiteY9" fmla="*/ 280219 h 2625213"/>
              <a:gd name="connsiteX10" fmla="*/ 346587 w 914400"/>
              <a:gd name="connsiteY10" fmla="*/ 287593 h 2625213"/>
              <a:gd name="connsiteX11" fmla="*/ 405580 w 914400"/>
              <a:gd name="connsiteY11" fmla="*/ 331838 h 2625213"/>
              <a:gd name="connsiteX12" fmla="*/ 427703 w 914400"/>
              <a:gd name="connsiteY12" fmla="*/ 346587 h 2625213"/>
              <a:gd name="connsiteX13" fmla="*/ 435077 w 914400"/>
              <a:gd name="connsiteY13" fmla="*/ 368709 h 2625213"/>
              <a:gd name="connsiteX14" fmla="*/ 464574 w 914400"/>
              <a:gd name="connsiteY14" fmla="*/ 412955 h 2625213"/>
              <a:gd name="connsiteX15" fmla="*/ 464574 w 914400"/>
              <a:gd name="connsiteY15" fmla="*/ 530942 h 2625213"/>
              <a:gd name="connsiteX16" fmla="*/ 508819 w 914400"/>
              <a:gd name="connsiteY16" fmla="*/ 553064 h 2625213"/>
              <a:gd name="connsiteX17" fmla="*/ 530942 w 914400"/>
              <a:gd name="connsiteY17" fmla="*/ 567813 h 2625213"/>
              <a:gd name="connsiteX18" fmla="*/ 553064 w 914400"/>
              <a:gd name="connsiteY18" fmla="*/ 612058 h 2625213"/>
              <a:gd name="connsiteX19" fmla="*/ 560439 w 914400"/>
              <a:gd name="connsiteY19" fmla="*/ 737419 h 2625213"/>
              <a:gd name="connsiteX20" fmla="*/ 567813 w 914400"/>
              <a:gd name="connsiteY20" fmla="*/ 789038 h 2625213"/>
              <a:gd name="connsiteX21" fmla="*/ 575187 w 914400"/>
              <a:gd name="connsiteY21" fmla="*/ 921774 h 2625213"/>
              <a:gd name="connsiteX22" fmla="*/ 589935 w 914400"/>
              <a:gd name="connsiteY22" fmla="*/ 966019 h 2625213"/>
              <a:gd name="connsiteX23" fmla="*/ 597310 w 914400"/>
              <a:gd name="connsiteY23" fmla="*/ 1010264 h 2625213"/>
              <a:gd name="connsiteX24" fmla="*/ 641555 w 914400"/>
              <a:gd name="connsiteY24" fmla="*/ 1039761 h 2625213"/>
              <a:gd name="connsiteX25" fmla="*/ 656303 w 914400"/>
              <a:gd name="connsiteY25" fmla="*/ 1098755 h 2625213"/>
              <a:gd name="connsiteX26" fmla="*/ 671051 w 914400"/>
              <a:gd name="connsiteY26" fmla="*/ 1143000 h 2625213"/>
              <a:gd name="connsiteX27" fmla="*/ 656303 w 914400"/>
              <a:gd name="connsiteY27" fmla="*/ 1194619 h 2625213"/>
              <a:gd name="connsiteX28" fmla="*/ 648929 w 914400"/>
              <a:gd name="connsiteY28" fmla="*/ 1260987 h 2625213"/>
              <a:gd name="connsiteX29" fmla="*/ 671051 w 914400"/>
              <a:gd name="connsiteY29" fmla="*/ 1275735 h 2625213"/>
              <a:gd name="connsiteX30" fmla="*/ 700548 w 914400"/>
              <a:gd name="connsiteY30" fmla="*/ 1312606 h 2625213"/>
              <a:gd name="connsiteX31" fmla="*/ 707922 w 914400"/>
              <a:gd name="connsiteY31" fmla="*/ 1334729 h 2625213"/>
              <a:gd name="connsiteX32" fmla="*/ 744793 w 914400"/>
              <a:gd name="connsiteY32" fmla="*/ 1364225 h 2625213"/>
              <a:gd name="connsiteX33" fmla="*/ 737419 w 914400"/>
              <a:gd name="connsiteY33" fmla="*/ 1482213 h 2625213"/>
              <a:gd name="connsiteX34" fmla="*/ 752168 w 914400"/>
              <a:gd name="connsiteY34" fmla="*/ 1526458 h 2625213"/>
              <a:gd name="connsiteX35" fmla="*/ 759542 w 914400"/>
              <a:gd name="connsiteY35" fmla="*/ 1696064 h 2625213"/>
              <a:gd name="connsiteX36" fmla="*/ 766916 w 914400"/>
              <a:gd name="connsiteY36" fmla="*/ 1718187 h 2625213"/>
              <a:gd name="connsiteX37" fmla="*/ 774290 w 914400"/>
              <a:gd name="connsiteY37" fmla="*/ 1828800 h 2625213"/>
              <a:gd name="connsiteX38" fmla="*/ 789039 w 914400"/>
              <a:gd name="connsiteY38" fmla="*/ 1843548 h 2625213"/>
              <a:gd name="connsiteX39" fmla="*/ 789039 w 914400"/>
              <a:gd name="connsiteY39" fmla="*/ 1946787 h 2625213"/>
              <a:gd name="connsiteX40" fmla="*/ 796413 w 914400"/>
              <a:gd name="connsiteY40" fmla="*/ 1991032 h 2625213"/>
              <a:gd name="connsiteX41" fmla="*/ 825910 w 914400"/>
              <a:gd name="connsiteY41" fmla="*/ 2027903 h 2625213"/>
              <a:gd name="connsiteX42" fmla="*/ 833284 w 914400"/>
              <a:gd name="connsiteY42" fmla="*/ 2153264 h 2625213"/>
              <a:gd name="connsiteX43" fmla="*/ 840658 w 914400"/>
              <a:gd name="connsiteY43" fmla="*/ 2212258 h 2625213"/>
              <a:gd name="connsiteX44" fmla="*/ 855406 w 914400"/>
              <a:gd name="connsiteY44" fmla="*/ 2367116 h 2625213"/>
              <a:gd name="connsiteX45" fmla="*/ 870155 w 914400"/>
              <a:gd name="connsiteY45" fmla="*/ 2389238 h 2625213"/>
              <a:gd name="connsiteX46" fmla="*/ 884903 w 914400"/>
              <a:gd name="connsiteY46" fmla="*/ 2492477 h 2625213"/>
              <a:gd name="connsiteX47" fmla="*/ 907026 w 914400"/>
              <a:gd name="connsiteY47" fmla="*/ 2536722 h 2625213"/>
              <a:gd name="connsiteX48" fmla="*/ 914400 w 914400"/>
              <a:gd name="connsiteY48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14400" h="2625213">
                <a:moveTo>
                  <a:pt x="0" y="0"/>
                </a:moveTo>
                <a:cubicBezTo>
                  <a:pt x="12290" y="4916"/>
                  <a:pt x="27511" y="5388"/>
                  <a:pt x="36871" y="14748"/>
                </a:cubicBezTo>
                <a:cubicBezTo>
                  <a:pt x="44037" y="21914"/>
                  <a:pt x="38623" y="35812"/>
                  <a:pt x="44245" y="44245"/>
                </a:cubicBezTo>
                <a:cubicBezTo>
                  <a:pt x="52413" y="56497"/>
                  <a:pt x="75871" y="62161"/>
                  <a:pt x="88490" y="66367"/>
                </a:cubicBezTo>
                <a:cubicBezTo>
                  <a:pt x="124102" y="101979"/>
                  <a:pt x="78848" y="58653"/>
                  <a:pt x="125361" y="95864"/>
                </a:cubicBezTo>
                <a:cubicBezTo>
                  <a:pt x="130790" y="100207"/>
                  <a:pt x="135194" y="105697"/>
                  <a:pt x="140110" y="110613"/>
                </a:cubicBezTo>
                <a:cubicBezTo>
                  <a:pt x="140106" y="110647"/>
                  <a:pt x="122332" y="220234"/>
                  <a:pt x="140110" y="228600"/>
                </a:cubicBezTo>
                <a:cubicBezTo>
                  <a:pt x="175765" y="245379"/>
                  <a:pt x="218768" y="233516"/>
                  <a:pt x="258097" y="235974"/>
                </a:cubicBezTo>
                <a:lnTo>
                  <a:pt x="302342" y="265471"/>
                </a:lnTo>
                <a:cubicBezTo>
                  <a:pt x="309716" y="270387"/>
                  <a:pt x="316056" y="277417"/>
                  <a:pt x="324464" y="280219"/>
                </a:cubicBezTo>
                <a:lnTo>
                  <a:pt x="346587" y="287593"/>
                </a:lnTo>
                <a:cubicBezTo>
                  <a:pt x="373869" y="314877"/>
                  <a:pt x="355549" y="298484"/>
                  <a:pt x="405580" y="331838"/>
                </a:cubicBezTo>
                <a:lnTo>
                  <a:pt x="427703" y="346587"/>
                </a:lnTo>
                <a:cubicBezTo>
                  <a:pt x="430161" y="353961"/>
                  <a:pt x="431302" y="361914"/>
                  <a:pt x="435077" y="368709"/>
                </a:cubicBezTo>
                <a:cubicBezTo>
                  <a:pt x="443685" y="384204"/>
                  <a:pt x="464574" y="412955"/>
                  <a:pt x="464574" y="412955"/>
                </a:cubicBezTo>
                <a:cubicBezTo>
                  <a:pt x="459892" y="450410"/>
                  <a:pt x="449592" y="493487"/>
                  <a:pt x="464574" y="530942"/>
                </a:cubicBezTo>
                <a:cubicBezTo>
                  <a:pt x="468972" y="541937"/>
                  <a:pt x="499507" y="549960"/>
                  <a:pt x="508819" y="553064"/>
                </a:cubicBezTo>
                <a:cubicBezTo>
                  <a:pt x="516193" y="557980"/>
                  <a:pt x="524675" y="561546"/>
                  <a:pt x="530942" y="567813"/>
                </a:cubicBezTo>
                <a:cubicBezTo>
                  <a:pt x="545237" y="582108"/>
                  <a:pt x="547067" y="594065"/>
                  <a:pt x="553064" y="612058"/>
                </a:cubicBezTo>
                <a:cubicBezTo>
                  <a:pt x="555522" y="653845"/>
                  <a:pt x="554519" y="695980"/>
                  <a:pt x="560439" y="737419"/>
                </a:cubicBezTo>
                <a:cubicBezTo>
                  <a:pt x="569551" y="801204"/>
                  <a:pt x="585106" y="737159"/>
                  <a:pt x="567813" y="789038"/>
                </a:cubicBezTo>
                <a:cubicBezTo>
                  <a:pt x="570271" y="833283"/>
                  <a:pt x="569691" y="877803"/>
                  <a:pt x="575187" y="921774"/>
                </a:cubicBezTo>
                <a:cubicBezTo>
                  <a:pt x="577115" y="937200"/>
                  <a:pt x="587379" y="950684"/>
                  <a:pt x="589935" y="966019"/>
                </a:cubicBezTo>
                <a:cubicBezTo>
                  <a:pt x="592393" y="980767"/>
                  <a:pt x="588736" y="998015"/>
                  <a:pt x="597310" y="1010264"/>
                </a:cubicBezTo>
                <a:cubicBezTo>
                  <a:pt x="607475" y="1024785"/>
                  <a:pt x="641555" y="1039761"/>
                  <a:pt x="641555" y="1039761"/>
                </a:cubicBezTo>
                <a:cubicBezTo>
                  <a:pt x="663931" y="1106891"/>
                  <a:pt x="629606" y="1000863"/>
                  <a:pt x="656303" y="1098755"/>
                </a:cubicBezTo>
                <a:cubicBezTo>
                  <a:pt x="660393" y="1113753"/>
                  <a:pt x="671051" y="1143000"/>
                  <a:pt x="671051" y="1143000"/>
                </a:cubicBezTo>
                <a:cubicBezTo>
                  <a:pt x="666135" y="1160206"/>
                  <a:pt x="662949" y="1178004"/>
                  <a:pt x="656303" y="1194619"/>
                </a:cubicBezTo>
                <a:cubicBezTo>
                  <a:pt x="643035" y="1227791"/>
                  <a:pt x="623610" y="1210349"/>
                  <a:pt x="648929" y="1260987"/>
                </a:cubicBezTo>
                <a:cubicBezTo>
                  <a:pt x="652892" y="1268914"/>
                  <a:pt x="664131" y="1270199"/>
                  <a:pt x="671051" y="1275735"/>
                </a:cubicBezTo>
                <a:cubicBezTo>
                  <a:pt x="686062" y="1287744"/>
                  <a:pt x="689597" y="1296179"/>
                  <a:pt x="700548" y="1312606"/>
                </a:cubicBezTo>
                <a:cubicBezTo>
                  <a:pt x="703006" y="1319980"/>
                  <a:pt x="703923" y="1328064"/>
                  <a:pt x="707922" y="1334729"/>
                </a:cubicBezTo>
                <a:cubicBezTo>
                  <a:pt x="714926" y="1346402"/>
                  <a:pt x="734747" y="1357528"/>
                  <a:pt x="744793" y="1364225"/>
                </a:cubicBezTo>
                <a:cubicBezTo>
                  <a:pt x="742335" y="1403554"/>
                  <a:pt x="735629" y="1442848"/>
                  <a:pt x="737419" y="1482213"/>
                </a:cubicBezTo>
                <a:cubicBezTo>
                  <a:pt x="738125" y="1497743"/>
                  <a:pt x="752168" y="1526458"/>
                  <a:pt x="752168" y="1526458"/>
                </a:cubicBezTo>
                <a:cubicBezTo>
                  <a:pt x="754626" y="1582993"/>
                  <a:pt x="755202" y="1639642"/>
                  <a:pt x="759542" y="1696064"/>
                </a:cubicBezTo>
                <a:cubicBezTo>
                  <a:pt x="760138" y="1703814"/>
                  <a:pt x="766058" y="1710461"/>
                  <a:pt x="766916" y="1718187"/>
                </a:cubicBezTo>
                <a:cubicBezTo>
                  <a:pt x="770997" y="1754914"/>
                  <a:pt x="767868" y="1792409"/>
                  <a:pt x="774290" y="1828800"/>
                </a:cubicBezTo>
                <a:cubicBezTo>
                  <a:pt x="775498" y="1835647"/>
                  <a:pt x="784123" y="1838632"/>
                  <a:pt x="789039" y="1843548"/>
                </a:cubicBezTo>
                <a:cubicBezTo>
                  <a:pt x="776245" y="1894718"/>
                  <a:pt x="779259" y="1868547"/>
                  <a:pt x="789039" y="1946787"/>
                </a:cubicBezTo>
                <a:cubicBezTo>
                  <a:pt x="790894" y="1961623"/>
                  <a:pt x="791685" y="1976847"/>
                  <a:pt x="796413" y="1991032"/>
                </a:cubicBezTo>
                <a:cubicBezTo>
                  <a:pt x="801065" y="2004988"/>
                  <a:pt x="815839" y="2017833"/>
                  <a:pt x="825910" y="2027903"/>
                </a:cubicBezTo>
                <a:cubicBezTo>
                  <a:pt x="849243" y="2097905"/>
                  <a:pt x="842065" y="2056666"/>
                  <a:pt x="833284" y="2153264"/>
                </a:cubicBezTo>
                <a:cubicBezTo>
                  <a:pt x="835742" y="2172929"/>
                  <a:pt x="839138" y="2192499"/>
                  <a:pt x="840658" y="2212258"/>
                </a:cubicBezTo>
                <a:cubicBezTo>
                  <a:pt x="840926" y="2215738"/>
                  <a:pt x="835342" y="2326988"/>
                  <a:pt x="855406" y="2367116"/>
                </a:cubicBezTo>
                <a:cubicBezTo>
                  <a:pt x="859370" y="2375043"/>
                  <a:pt x="865239" y="2381864"/>
                  <a:pt x="870155" y="2389238"/>
                </a:cubicBezTo>
                <a:cubicBezTo>
                  <a:pt x="888427" y="2444056"/>
                  <a:pt x="868748" y="2379385"/>
                  <a:pt x="884903" y="2492477"/>
                </a:cubicBezTo>
                <a:cubicBezTo>
                  <a:pt x="887679" y="2511907"/>
                  <a:pt x="896403" y="2520789"/>
                  <a:pt x="907026" y="2536722"/>
                </a:cubicBezTo>
                <a:lnTo>
                  <a:pt x="914400" y="2625213"/>
                </a:ln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</a:t>
            </a:r>
            <a:r>
              <a:rPr lang="sk-SK" dirty="0" smtClean="0"/>
              <a:t>Laborec</a:t>
            </a:r>
            <a:endParaRPr lang="sk-SK" dirty="0"/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 7"/>
          <p:cNvSpPr/>
          <p:nvPr/>
        </p:nvSpPr>
        <p:spPr>
          <a:xfrm>
            <a:off x="9274002" y="2634018"/>
            <a:ext cx="402261" cy="2091311"/>
          </a:xfrm>
          <a:custGeom>
            <a:avLst/>
            <a:gdLst>
              <a:gd name="connsiteX0" fmla="*/ 1365 w 347952"/>
              <a:gd name="connsiteY0" fmla="*/ 0 h 2536722"/>
              <a:gd name="connsiteX1" fmla="*/ 8739 w 347952"/>
              <a:gd name="connsiteY1" fmla="*/ 36871 h 2536722"/>
              <a:gd name="connsiteX2" fmla="*/ 8739 w 347952"/>
              <a:gd name="connsiteY2" fmla="*/ 81116 h 2536722"/>
              <a:gd name="connsiteX3" fmla="*/ 52985 w 347952"/>
              <a:gd name="connsiteY3" fmla="*/ 95864 h 2536722"/>
              <a:gd name="connsiteX4" fmla="*/ 82481 w 347952"/>
              <a:gd name="connsiteY4" fmla="*/ 132735 h 2536722"/>
              <a:gd name="connsiteX5" fmla="*/ 104604 w 347952"/>
              <a:gd name="connsiteY5" fmla="*/ 191729 h 2536722"/>
              <a:gd name="connsiteX6" fmla="*/ 126727 w 347952"/>
              <a:gd name="connsiteY6" fmla="*/ 199103 h 2536722"/>
              <a:gd name="connsiteX7" fmla="*/ 134101 w 347952"/>
              <a:gd name="connsiteY7" fmla="*/ 221226 h 2536722"/>
              <a:gd name="connsiteX8" fmla="*/ 148849 w 347952"/>
              <a:gd name="connsiteY8" fmla="*/ 309716 h 2536722"/>
              <a:gd name="connsiteX9" fmla="*/ 163598 w 347952"/>
              <a:gd name="connsiteY9" fmla="*/ 324464 h 2536722"/>
              <a:gd name="connsiteX10" fmla="*/ 156223 w 347952"/>
              <a:gd name="connsiteY10" fmla="*/ 361335 h 2536722"/>
              <a:gd name="connsiteX11" fmla="*/ 141475 w 347952"/>
              <a:gd name="connsiteY11" fmla="*/ 390832 h 2536722"/>
              <a:gd name="connsiteX12" fmla="*/ 119352 w 347952"/>
              <a:gd name="connsiteY12" fmla="*/ 464574 h 2536722"/>
              <a:gd name="connsiteX13" fmla="*/ 141475 w 347952"/>
              <a:gd name="connsiteY13" fmla="*/ 516193 h 2536722"/>
              <a:gd name="connsiteX14" fmla="*/ 156223 w 347952"/>
              <a:gd name="connsiteY14" fmla="*/ 560438 h 2536722"/>
              <a:gd name="connsiteX15" fmla="*/ 170972 w 347952"/>
              <a:gd name="connsiteY15" fmla="*/ 634180 h 2536722"/>
              <a:gd name="connsiteX16" fmla="*/ 185720 w 347952"/>
              <a:gd name="connsiteY16" fmla="*/ 656303 h 2536722"/>
              <a:gd name="connsiteX17" fmla="*/ 200469 w 347952"/>
              <a:gd name="connsiteY17" fmla="*/ 671051 h 2536722"/>
              <a:gd name="connsiteX18" fmla="*/ 222591 w 347952"/>
              <a:gd name="connsiteY18" fmla="*/ 737419 h 2536722"/>
              <a:gd name="connsiteX19" fmla="*/ 237339 w 347952"/>
              <a:gd name="connsiteY19" fmla="*/ 781664 h 2536722"/>
              <a:gd name="connsiteX20" fmla="*/ 252088 w 347952"/>
              <a:gd name="connsiteY20" fmla="*/ 796413 h 2536722"/>
              <a:gd name="connsiteX21" fmla="*/ 266836 w 347952"/>
              <a:gd name="connsiteY21" fmla="*/ 862780 h 2536722"/>
              <a:gd name="connsiteX22" fmla="*/ 259462 w 347952"/>
              <a:gd name="connsiteY22" fmla="*/ 921774 h 2536722"/>
              <a:gd name="connsiteX23" fmla="*/ 252088 w 347952"/>
              <a:gd name="connsiteY23" fmla="*/ 1047135 h 2536722"/>
              <a:gd name="connsiteX24" fmla="*/ 244714 w 347952"/>
              <a:gd name="connsiteY24" fmla="*/ 1069258 h 2536722"/>
              <a:gd name="connsiteX25" fmla="*/ 237339 w 347952"/>
              <a:gd name="connsiteY25" fmla="*/ 1128251 h 2536722"/>
              <a:gd name="connsiteX26" fmla="*/ 222591 w 347952"/>
              <a:gd name="connsiteY26" fmla="*/ 1143000 h 2536722"/>
              <a:gd name="connsiteX27" fmla="*/ 200469 w 347952"/>
              <a:gd name="connsiteY27" fmla="*/ 1179871 h 2536722"/>
              <a:gd name="connsiteX28" fmla="*/ 170972 w 347952"/>
              <a:gd name="connsiteY28" fmla="*/ 1224116 h 2536722"/>
              <a:gd name="connsiteX29" fmla="*/ 148849 w 347952"/>
              <a:gd name="connsiteY29" fmla="*/ 1238864 h 2536722"/>
              <a:gd name="connsiteX30" fmla="*/ 134101 w 347952"/>
              <a:gd name="connsiteY30" fmla="*/ 1253613 h 2536722"/>
              <a:gd name="connsiteX31" fmla="*/ 75107 w 347952"/>
              <a:gd name="connsiteY31" fmla="*/ 1297858 h 2536722"/>
              <a:gd name="connsiteX32" fmla="*/ 82481 w 347952"/>
              <a:gd name="connsiteY32" fmla="*/ 1334729 h 2536722"/>
              <a:gd name="connsiteX33" fmla="*/ 89856 w 347952"/>
              <a:gd name="connsiteY33" fmla="*/ 1393722 h 2536722"/>
              <a:gd name="connsiteX34" fmla="*/ 111978 w 347952"/>
              <a:gd name="connsiteY34" fmla="*/ 1489587 h 2536722"/>
              <a:gd name="connsiteX35" fmla="*/ 134101 w 347952"/>
              <a:gd name="connsiteY35" fmla="*/ 1504335 h 2536722"/>
              <a:gd name="connsiteX36" fmla="*/ 141475 w 347952"/>
              <a:gd name="connsiteY36" fmla="*/ 1526458 h 2536722"/>
              <a:gd name="connsiteX37" fmla="*/ 156223 w 347952"/>
              <a:gd name="connsiteY37" fmla="*/ 1592826 h 2536722"/>
              <a:gd name="connsiteX38" fmla="*/ 170972 w 347952"/>
              <a:gd name="connsiteY38" fmla="*/ 1614948 h 2536722"/>
              <a:gd name="connsiteX39" fmla="*/ 193094 w 347952"/>
              <a:gd name="connsiteY39" fmla="*/ 1681316 h 2536722"/>
              <a:gd name="connsiteX40" fmla="*/ 200469 w 347952"/>
              <a:gd name="connsiteY40" fmla="*/ 1703438 h 2536722"/>
              <a:gd name="connsiteX41" fmla="*/ 229965 w 347952"/>
              <a:gd name="connsiteY41" fmla="*/ 1740309 h 2536722"/>
              <a:gd name="connsiteX42" fmla="*/ 222591 w 347952"/>
              <a:gd name="connsiteY42" fmla="*/ 1762432 h 2536722"/>
              <a:gd name="connsiteX43" fmla="*/ 244714 w 347952"/>
              <a:gd name="connsiteY43" fmla="*/ 1850922 h 2536722"/>
              <a:gd name="connsiteX44" fmla="*/ 259462 w 347952"/>
              <a:gd name="connsiteY44" fmla="*/ 1865671 h 2536722"/>
              <a:gd name="connsiteX45" fmla="*/ 266836 w 347952"/>
              <a:gd name="connsiteY45" fmla="*/ 1887793 h 2536722"/>
              <a:gd name="connsiteX46" fmla="*/ 281585 w 347952"/>
              <a:gd name="connsiteY46" fmla="*/ 1902542 h 2536722"/>
              <a:gd name="connsiteX47" fmla="*/ 296333 w 347952"/>
              <a:gd name="connsiteY47" fmla="*/ 1946787 h 2536722"/>
              <a:gd name="connsiteX48" fmla="*/ 296333 w 347952"/>
              <a:gd name="connsiteY48" fmla="*/ 1991032 h 2536722"/>
              <a:gd name="connsiteX49" fmla="*/ 318456 w 347952"/>
              <a:gd name="connsiteY49" fmla="*/ 1998406 h 2536722"/>
              <a:gd name="connsiteX50" fmla="*/ 333204 w 347952"/>
              <a:gd name="connsiteY50" fmla="*/ 2042651 h 2536722"/>
              <a:gd name="connsiteX51" fmla="*/ 347952 w 347952"/>
              <a:gd name="connsiteY51" fmla="*/ 2101645 h 2536722"/>
              <a:gd name="connsiteX52" fmla="*/ 340578 w 347952"/>
              <a:gd name="connsiteY52" fmla="*/ 2138516 h 2536722"/>
              <a:gd name="connsiteX53" fmla="*/ 318456 w 347952"/>
              <a:gd name="connsiteY53" fmla="*/ 2153264 h 2536722"/>
              <a:gd name="connsiteX54" fmla="*/ 303707 w 347952"/>
              <a:gd name="connsiteY54" fmla="*/ 2168013 h 2536722"/>
              <a:gd name="connsiteX55" fmla="*/ 244714 w 347952"/>
              <a:gd name="connsiteY55" fmla="*/ 2197509 h 2536722"/>
              <a:gd name="connsiteX56" fmla="*/ 229965 w 347952"/>
              <a:gd name="connsiteY56" fmla="*/ 2241755 h 2536722"/>
              <a:gd name="connsiteX57" fmla="*/ 215217 w 347952"/>
              <a:gd name="connsiteY57" fmla="*/ 2300748 h 2536722"/>
              <a:gd name="connsiteX58" fmla="*/ 200469 w 347952"/>
              <a:gd name="connsiteY58" fmla="*/ 2322871 h 2536722"/>
              <a:gd name="connsiteX59" fmla="*/ 193094 w 347952"/>
              <a:gd name="connsiteY59" fmla="*/ 2344993 h 2536722"/>
              <a:gd name="connsiteX60" fmla="*/ 178346 w 347952"/>
              <a:gd name="connsiteY60" fmla="*/ 2359742 h 2536722"/>
              <a:gd name="connsiteX61" fmla="*/ 134101 w 347952"/>
              <a:gd name="connsiteY61" fmla="*/ 2381864 h 2536722"/>
              <a:gd name="connsiteX62" fmla="*/ 126727 w 347952"/>
              <a:gd name="connsiteY62" fmla="*/ 2403987 h 2536722"/>
              <a:gd name="connsiteX63" fmla="*/ 104604 w 347952"/>
              <a:gd name="connsiteY63" fmla="*/ 2411361 h 2536722"/>
              <a:gd name="connsiteX64" fmla="*/ 67733 w 347952"/>
              <a:gd name="connsiteY64" fmla="*/ 2440858 h 2536722"/>
              <a:gd name="connsiteX65" fmla="*/ 111978 w 347952"/>
              <a:gd name="connsiteY65" fmla="*/ 2536722 h 253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7952" h="2536722">
                <a:moveTo>
                  <a:pt x="1365" y="0"/>
                </a:moveTo>
                <a:cubicBezTo>
                  <a:pt x="3823" y="12290"/>
                  <a:pt x="8739" y="24337"/>
                  <a:pt x="8739" y="36871"/>
                </a:cubicBezTo>
                <a:cubicBezTo>
                  <a:pt x="8739" y="50917"/>
                  <a:pt x="-10925" y="67070"/>
                  <a:pt x="8739" y="81116"/>
                </a:cubicBezTo>
                <a:cubicBezTo>
                  <a:pt x="21390" y="90152"/>
                  <a:pt x="52985" y="95864"/>
                  <a:pt x="52985" y="95864"/>
                </a:cubicBezTo>
                <a:cubicBezTo>
                  <a:pt x="63053" y="105933"/>
                  <a:pt x="77830" y="118783"/>
                  <a:pt x="82481" y="132735"/>
                </a:cubicBezTo>
                <a:cubicBezTo>
                  <a:pt x="92568" y="162995"/>
                  <a:pt x="78554" y="176099"/>
                  <a:pt x="104604" y="191729"/>
                </a:cubicBezTo>
                <a:cubicBezTo>
                  <a:pt x="111269" y="195728"/>
                  <a:pt x="119353" y="196645"/>
                  <a:pt x="126727" y="199103"/>
                </a:cubicBezTo>
                <a:cubicBezTo>
                  <a:pt x="129185" y="206477"/>
                  <a:pt x="132823" y="213559"/>
                  <a:pt x="134101" y="221226"/>
                </a:cubicBezTo>
                <a:cubicBezTo>
                  <a:pt x="135333" y="228618"/>
                  <a:pt x="136881" y="289770"/>
                  <a:pt x="148849" y="309716"/>
                </a:cubicBezTo>
                <a:cubicBezTo>
                  <a:pt x="152426" y="315678"/>
                  <a:pt x="158682" y="319548"/>
                  <a:pt x="163598" y="324464"/>
                </a:cubicBezTo>
                <a:cubicBezTo>
                  <a:pt x="161140" y="336754"/>
                  <a:pt x="160187" y="349444"/>
                  <a:pt x="156223" y="361335"/>
                </a:cubicBezTo>
                <a:cubicBezTo>
                  <a:pt x="152747" y="371764"/>
                  <a:pt x="145558" y="380625"/>
                  <a:pt x="141475" y="390832"/>
                </a:cubicBezTo>
                <a:cubicBezTo>
                  <a:pt x="129508" y="420750"/>
                  <a:pt x="126595" y="435604"/>
                  <a:pt x="119352" y="464574"/>
                </a:cubicBezTo>
                <a:cubicBezTo>
                  <a:pt x="138863" y="542611"/>
                  <a:pt x="112373" y="450712"/>
                  <a:pt x="141475" y="516193"/>
                </a:cubicBezTo>
                <a:cubicBezTo>
                  <a:pt x="147789" y="530399"/>
                  <a:pt x="156223" y="560438"/>
                  <a:pt x="156223" y="560438"/>
                </a:cubicBezTo>
                <a:cubicBezTo>
                  <a:pt x="158941" y="579460"/>
                  <a:pt x="160676" y="613587"/>
                  <a:pt x="170972" y="634180"/>
                </a:cubicBezTo>
                <a:cubicBezTo>
                  <a:pt x="174935" y="642107"/>
                  <a:pt x="180183" y="649382"/>
                  <a:pt x="185720" y="656303"/>
                </a:cubicBezTo>
                <a:cubicBezTo>
                  <a:pt x="190063" y="661732"/>
                  <a:pt x="195553" y="666135"/>
                  <a:pt x="200469" y="671051"/>
                </a:cubicBezTo>
                <a:lnTo>
                  <a:pt x="222591" y="737419"/>
                </a:lnTo>
                <a:lnTo>
                  <a:pt x="237339" y="781664"/>
                </a:lnTo>
                <a:lnTo>
                  <a:pt x="252088" y="796413"/>
                </a:lnTo>
                <a:cubicBezTo>
                  <a:pt x="259692" y="819226"/>
                  <a:pt x="266836" y="836823"/>
                  <a:pt x="266836" y="862780"/>
                </a:cubicBezTo>
                <a:cubicBezTo>
                  <a:pt x="266836" y="882598"/>
                  <a:pt x="261920" y="902109"/>
                  <a:pt x="259462" y="921774"/>
                </a:cubicBezTo>
                <a:cubicBezTo>
                  <a:pt x="257004" y="963561"/>
                  <a:pt x="256253" y="1005483"/>
                  <a:pt x="252088" y="1047135"/>
                </a:cubicBezTo>
                <a:cubicBezTo>
                  <a:pt x="251315" y="1054870"/>
                  <a:pt x="246105" y="1061610"/>
                  <a:pt x="244714" y="1069258"/>
                </a:cubicBezTo>
                <a:cubicBezTo>
                  <a:pt x="241169" y="1088756"/>
                  <a:pt x="243034" y="1109269"/>
                  <a:pt x="237339" y="1128251"/>
                </a:cubicBezTo>
                <a:cubicBezTo>
                  <a:pt x="235341" y="1134910"/>
                  <a:pt x="227507" y="1138084"/>
                  <a:pt x="222591" y="1143000"/>
                </a:cubicBezTo>
                <a:cubicBezTo>
                  <a:pt x="208493" y="1185295"/>
                  <a:pt x="224761" y="1147481"/>
                  <a:pt x="200469" y="1179871"/>
                </a:cubicBezTo>
                <a:cubicBezTo>
                  <a:pt x="189834" y="1194051"/>
                  <a:pt x="185721" y="1214284"/>
                  <a:pt x="170972" y="1224116"/>
                </a:cubicBezTo>
                <a:cubicBezTo>
                  <a:pt x="163598" y="1229032"/>
                  <a:pt x="155770" y="1233327"/>
                  <a:pt x="148849" y="1238864"/>
                </a:cubicBezTo>
                <a:cubicBezTo>
                  <a:pt x="143420" y="1243207"/>
                  <a:pt x="139663" y="1249441"/>
                  <a:pt x="134101" y="1253613"/>
                </a:cubicBezTo>
                <a:cubicBezTo>
                  <a:pt x="67390" y="1303646"/>
                  <a:pt x="108933" y="1264032"/>
                  <a:pt x="75107" y="1297858"/>
                </a:cubicBezTo>
                <a:cubicBezTo>
                  <a:pt x="57196" y="1351590"/>
                  <a:pt x="69695" y="1292110"/>
                  <a:pt x="82481" y="1334729"/>
                </a:cubicBezTo>
                <a:cubicBezTo>
                  <a:pt x="88176" y="1353711"/>
                  <a:pt x="87781" y="1374013"/>
                  <a:pt x="89856" y="1393722"/>
                </a:cubicBezTo>
                <a:cubicBezTo>
                  <a:pt x="96192" y="1453907"/>
                  <a:pt x="78460" y="1462772"/>
                  <a:pt x="111978" y="1489587"/>
                </a:cubicBezTo>
                <a:cubicBezTo>
                  <a:pt x="118899" y="1495124"/>
                  <a:pt x="126727" y="1499419"/>
                  <a:pt x="134101" y="1504335"/>
                </a:cubicBezTo>
                <a:cubicBezTo>
                  <a:pt x="136559" y="1511709"/>
                  <a:pt x="139789" y="1518870"/>
                  <a:pt x="141475" y="1526458"/>
                </a:cubicBezTo>
                <a:cubicBezTo>
                  <a:pt x="146005" y="1546845"/>
                  <a:pt x="146264" y="1572908"/>
                  <a:pt x="156223" y="1592826"/>
                </a:cubicBezTo>
                <a:cubicBezTo>
                  <a:pt x="160187" y="1600753"/>
                  <a:pt x="166056" y="1607574"/>
                  <a:pt x="170972" y="1614948"/>
                </a:cubicBezTo>
                <a:lnTo>
                  <a:pt x="193094" y="1681316"/>
                </a:lnTo>
                <a:cubicBezTo>
                  <a:pt x="195552" y="1688690"/>
                  <a:pt x="194973" y="1697941"/>
                  <a:pt x="200469" y="1703438"/>
                </a:cubicBezTo>
                <a:cubicBezTo>
                  <a:pt x="221483" y="1724454"/>
                  <a:pt x="211360" y="1712402"/>
                  <a:pt x="229965" y="1740309"/>
                </a:cubicBezTo>
                <a:cubicBezTo>
                  <a:pt x="227507" y="1747683"/>
                  <a:pt x="222591" y="1754659"/>
                  <a:pt x="222591" y="1762432"/>
                </a:cubicBezTo>
                <a:cubicBezTo>
                  <a:pt x="222591" y="1774620"/>
                  <a:pt x="235561" y="1841769"/>
                  <a:pt x="244714" y="1850922"/>
                </a:cubicBezTo>
                <a:lnTo>
                  <a:pt x="259462" y="1865671"/>
                </a:lnTo>
                <a:cubicBezTo>
                  <a:pt x="261920" y="1873045"/>
                  <a:pt x="262837" y="1881128"/>
                  <a:pt x="266836" y="1887793"/>
                </a:cubicBezTo>
                <a:cubicBezTo>
                  <a:pt x="270413" y="1893755"/>
                  <a:pt x="278476" y="1896323"/>
                  <a:pt x="281585" y="1902542"/>
                </a:cubicBezTo>
                <a:cubicBezTo>
                  <a:pt x="288537" y="1916447"/>
                  <a:pt x="296333" y="1946787"/>
                  <a:pt x="296333" y="1946787"/>
                </a:cubicBezTo>
                <a:cubicBezTo>
                  <a:pt x="291417" y="1961535"/>
                  <a:pt x="281585" y="1976284"/>
                  <a:pt x="296333" y="1991032"/>
                </a:cubicBezTo>
                <a:cubicBezTo>
                  <a:pt x="301829" y="1996528"/>
                  <a:pt x="311082" y="1995948"/>
                  <a:pt x="318456" y="1998406"/>
                </a:cubicBezTo>
                <a:cubicBezTo>
                  <a:pt x="323372" y="2013154"/>
                  <a:pt x="330155" y="2027407"/>
                  <a:pt x="333204" y="2042651"/>
                </a:cubicBezTo>
                <a:cubicBezTo>
                  <a:pt x="342102" y="2087144"/>
                  <a:pt x="336615" y="2067631"/>
                  <a:pt x="347952" y="2101645"/>
                </a:cubicBezTo>
                <a:cubicBezTo>
                  <a:pt x="345494" y="2113935"/>
                  <a:pt x="346796" y="2127634"/>
                  <a:pt x="340578" y="2138516"/>
                </a:cubicBezTo>
                <a:cubicBezTo>
                  <a:pt x="336181" y="2146211"/>
                  <a:pt x="325376" y="2147728"/>
                  <a:pt x="318456" y="2153264"/>
                </a:cubicBezTo>
                <a:cubicBezTo>
                  <a:pt x="313027" y="2157607"/>
                  <a:pt x="308623" y="2163097"/>
                  <a:pt x="303707" y="2168013"/>
                </a:cubicBezTo>
                <a:cubicBezTo>
                  <a:pt x="283258" y="2229361"/>
                  <a:pt x="320975" y="2138194"/>
                  <a:pt x="244714" y="2197509"/>
                </a:cubicBezTo>
                <a:cubicBezTo>
                  <a:pt x="232442" y="2207054"/>
                  <a:pt x="233736" y="2226673"/>
                  <a:pt x="229965" y="2241755"/>
                </a:cubicBezTo>
                <a:cubicBezTo>
                  <a:pt x="225049" y="2261419"/>
                  <a:pt x="226460" y="2283883"/>
                  <a:pt x="215217" y="2300748"/>
                </a:cubicBezTo>
                <a:cubicBezTo>
                  <a:pt x="210301" y="2308122"/>
                  <a:pt x="204433" y="2314944"/>
                  <a:pt x="200469" y="2322871"/>
                </a:cubicBezTo>
                <a:cubicBezTo>
                  <a:pt x="196993" y="2329823"/>
                  <a:pt x="197093" y="2338328"/>
                  <a:pt x="193094" y="2344993"/>
                </a:cubicBezTo>
                <a:cubicBezTo>
                  <a:pt x="189517" y="2350955"/>
                  <a:pt x="183775" y="2355399"/>
                  <a:pt x="178346" y="2359742"/>
                </a:cubicBezTo>
                <a:cubicBezTo>
                  <a:pt x="157926" y="2376078"/>
                  <a:pt x="157465" y="2374076"/>
                  <a:pt x="134101" y="2381864"/>
                </a:cubicBezTo>
                <a:cubicBezTo>
                  <a:pt x="131643" y="2389238"/>
                  <a:pt x="132223" y="2398491"/>
                  <a:pt x="126727" y="2403987"/>
                </a:cubicBezTo>
                <a:cubicBezTo>
                  <a:pt x="121231" y="2409483"/>
                  <a:pt x="111557" y="2407885"/>
                  <a:pt x="104604" y="2411361"/>
                </a:cubicBezTo>
                <a:cubicBezTo>
                  <a:pt x="85997" y="2420664"/>
                  <a:pt x="81452" y="2427138"/>
                  <a:pt x="67733" y="2440858"/>
                </a:cubicBezTo>
                <a:lnTo>
                  <a:pt x="111978" y="2536722"/>
                </a:ln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89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</a:t>
            </a:r>
            <a:r>
              <a:rPr lang="sk-SK" dirty="0" smtClean="0"/>
              <a:t>Bodrog</a:t>
            </a:r>
            <a:endParaRPr lang="sk-SK" dirty="0"/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 7"/>
          <p:cNvSpPr/>
          <p:nvPr/>
        </p:nvSpPr>
        <p:spPr>
          <a:xfrm>
            <a:off x="9189466" y="4735775"/>
            <a:ext cx="206581" cy="272845"/>
          </a:xfrm>
          <a:custGeom>
            <a:avLst/>
            <a:gdLst>
              <a:gd name="connsiteX0" fmla="*/ 206581 w 206581"/>
              <a:gd name="connsiteY0" fmla="*/ 0 h 272845"/>
              <a:gd name="connsiteX1" fmla="*/ 184458 w 206581"/>
              <a:gd name="connsiteY1" fmla="*/ 103239 h 272845"/>
              <a:gd name="connsiteX2" fmla="*/ 177084 w 206581"/>
              <a:gd name="connsiteY2" fmla="*/ 125361 h 272845"/>
              <a:gd name="connsiteX3" fmla="*/ 162335 w 206581"/>
              <a:gd name="connsiteY3" fmla="*/ 140110 h 272845"/>
              <a:gd name="connsiteX4" fmla="*/ 118090 w 206581"/>
              <a:gd name="connsiteY4" fmla="*/ 191729 h 272845"/>
              <a:gd name="connsiteX5" fmla="*/ 51723 w 206581"/>
              <a:gd name="connsiteY5" fmla="*/ 213852 h 272845"/>
              <a:gd name="connsiteX6" fmla="*/ 29600 w 206581"/>
              <a:gd name="connsiteY6" fmla="*/ 221226 h 272845"/>
              <a:gd name="connsiteX7" fmla="*/ 7477 w 206581"/>
              <a:gd name="connsiteY7" fmla="*/ 235974 h 272845"/>
              <a:gd name="connsiteX8" fmla="*/ 103 w 206581"/>
              <a:gd name="connsiteY8" fmla="*/ 272845 h 2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81" h="272845">
                <a:moveTo>
                  <a:pt x="206581" y="0"/>
                </a:moveTo>
                <a:cubicBezTo>
                  <a:pt x="197278" y="74419"/>
                  <a:pt x="205473" y="40194"/>
                  <a:pt x="184458" y="103239"/>
                </a:cubicBezTo>
                <a:cubicBezTo>
                  <a:pt x="182000" y="110613"/>
                  <a:pt x="182580" y="119865"/>
                  <a:pt x="177084" y="125361"/>
                </a:cubicBezTo>
                <a:cubicBezTo>
                  <a:pt x="172168" y="130277"/>
                  <a:pt x="166678" y="134681"/>
                  <a:pt x="162335" y="140110"/>
                </a:cubicBezTo>
                <a:cubicBezTo>
                  <a:pt x="150326" y="155122"/>
                  <a:pt x="137455" y="185274"/>
                  <a:pt x="118090" y="191729"/>
                </a:cubicBezTo>
                <a:lnTo>
                  <a:pt x="51723" y="213852"/>
                </a:lnTo>
                <a:cubicBezTo>
                  <a:pt x="44349" y="216310"/>
                  <a:pt x="36068" y="216914"/>
                  <a:pt x="29600" y="221226"/>
                </a:cubicBezTo>
                <a:lnTo>
                  <a:pt x="7477" y="235974"/>
                </a:lnTo>
                <a:cubicBezTo>
                  <a:pt x="-1452" y="262761"/>
                  <a:pt x="103" y="250324"/>
                  <a:pt x="103" y="272845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94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</a:t>
            </a:r>
            <a:r>
              <a:rPr lang="sk-SK" dirty="0" smtClean="0"/>
              <a:t>Latorica</a:t>
            </a:r>
            <a:endParaRPr lang="sk-SK" dirty="0"/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 7"/>
          <p:cNvSpPr/>
          <p:nvPr/>
        </p:nvSpPr>
        <p:spPr>
          <a:xfrm>
            <a:off x="9474188" y="4627478"/>
            <a:ext cx="393144" cy="152444"/>
          </a:xfrm>
          <a:custGeom>
            <a:avLst/>
            <a:gdLst>
              <a:gd name="connsiteX0" fmla="*/ 435078 w 435078"/>
              <a:gd name="connsiteY0" fmla="*/ 169607 h 169607"/>
              <a:gd name="connsiteX1" fmla="*/ 383458 w 435078"/>
              <a:gd name="connsiteY1" fmla="*/ 117987 h 169607"/>
              <a:gd name="connsiteX2" fmla="*/ 376084 w 435078"/>
              <a:gd name="connsiteY2" fmla="*/ 95865 h 169607"/>
              <a:gd name="connsiteX3" fmla="*/ 353961 w 435078"/>
              <a:gd name="connsiteY3" fmla="*/ 88490 h 169607"/>
              <a:gd name="connsiteX4" fmla="*/ 331839 w 435078"/>
              <a:gd name="connsiteY4" fmla="*/ 66368 h 169607"/>
              <a:gd name="connsiteX5" fmla="*/ 287594 w 435078"/>
              <a:gd name="connsiteY5" fmla="*/ 58994 h 169607"/>
              <a:gd name="connsiteX6" fmla="*/ 228600 w 435078"/>
              <a:gd name="connsiteY6" fmla="*/ 0 h 169607"/>
              <a:gd name="connsiteX7" fmla="*/ 81116 w 435078"/>
              <a:gd name="connsiteY7" fmla="*/ 7374 h 169607"/>
              <a:gd name="connsiteX8" fmla="*/ 66368 w 435078"/>
              <a:gd name="connsiteY8" fmla="*/ 22123 h 169607"/>
              <a:gd name="connsiteX9" fmla="*/ 22123 w 435078"/>
              <a:gd name="connsiteY9" fmla="*/ 36871 h 169607"/>
              <a:gd name="connsiteX10" fmla="*/ 0 w 435078"/>
              <a:gd name="connsiteY10" fmla="*/ 44245 h 16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078" h="169607">
                <a:moveTo>
                  <a:pt x="435078" y="169607"/>
                </a:moveTo>
                <a:cubicBezTo>
                  <a:pt x="417871" y="152400"/>
                  <a:pt x="391153" y="141072"/>
                  <a:pt x="383458" y="117987"/>
                </a:cubicBezTo>
                <a:cubicBezTo>
                  <a:pt x="381000" y="110613"/>
                  <a:pt x="381580" y="101361"/>
                  <a:pt x="376084" y="95865"/>
                </a:cubicBezTo>
                <a:cubicBezTo>
                  <a:pt x="370587" y="90368"/>
                  <a:pt x="361335" y="90948"/>
                  <a:pt x="353961" y="88490"/>
                </a:cubicBezTo>
                <a:cubicBezTo>
                  <a:pt x="346587" y="81116"/>
                  <a:pt x="341369" y="70603"/>
                  <a:pt x="331839" y="66368"/>
                </a:cubicBezTo>
                <a:cubicBezTo>
                  <a:pt x="318176" y="60296"/>
                  <a:pt x="297440" y="70246"/>
                  <a:pt x="287594" y="58994"/>
                </a:cubicBezTo>
                <a:cubicBezTo>
                  <a:pt x="220172" y="-18059"/>
                  <a:pt x="355013" y="18059"/>
                  <a:pt x="228600" y="0"/>
                </a:cubicBezTo>
                <a:cubicBezTo>
                  <a:pt x="179439" y="2458"/>
                  <a:pt x="129887" y="723"/>
                  <a:pt x="81116" y="7374"/>
                </a:cubicBezTo>
                <a:cubicBezTo>
                  <a:pt x="74227" y="8313"/>
                  <a:pt x="72586" y="19014"/>
                  <a:pt x="66368" y="22123"/>
                </a:cubicBezTo>
                <a:cubicBezTo>
                  <a:pt x="52463" y="29076"/>
                  <a:pt x="36871" y="31955"/>
                  <a:pt x="22123" y="36871"/>
                </a:cubicBezTo>
                <a:lnTo>
                  <a:pt x="0" y="44245"/>
                </a:ln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22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Pomenuj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5597018" y="5079505"/>
            <a:ext cx="1827364" cy="730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Jazero Morské oko</a:t>
            </a:r>
            <a:endParaRPr lang="sk-SK" sz="2400" dirty="0" smtClean="0"/>
          </a:p>
        </p:txBody>
      </p:sp>
      <p:pic>
        <p:nvPicPr>
          <p:cNvPr id="7" name="Picture 8" descr="VÃ½sledok vyhÄ¾adÃ¡vania obrÃ¡zkov pre dopyt jazero morskÃ© 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8" y="1535107"/>
            <a:ext cx="8761863" cy="32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Pomenuj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4600014" y="5147743"/>
            <a:ext cx="3069310" cy="730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err="1" smtClean="0"/>
              <a:t>Andrášiovský</a:t>
            </a:r>
            <a:r>
              <a:rPr lang="sk-SK" sz="2400" dirty="0" smtClean="0"/>
              <a:t> kaštieľ</a:t>
            </a:r>
          </a:p>
          <a:p>
            <a:pPr algn="ctr"/>
            <a:r>
              <a:rPr lang="sk-SK" sz="2400" dirty="0" smtClean="0"/>
              <a:t>Trebišov</a:t>
            </a:r>
            <a:endParaRPr lang="sk-SK" sz="2400" dirty="0" smtClean="0"/>
          </a:p>
        </p:txBody>
      </p:sp>
      <p:pic>
        <p:nvPicPr>
          <p:cNvPr id="6" name="Picture 2" descr="SÃºvisiaci obrÃ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"/>
          <a:stretch/>
        </p:blipFill>
        <p:spPr bwMode="auto">
          <a:xfrm>
            <a:off x="2879678" y="1270000"/>
            <a:ext cx="6509982" cy="36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6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Pomenuj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4327776" y="4943027"/>
            <a:ext cx="4666098" cy="730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Chrám svätých </a:t>
            </a:r>
            <a:r>
              <a:rPr lang="sk-SK" sz="2400" dirty="0" err="1" smtClean="0"/>
              <a:t>sedempočetníkov</a:t>
            </a:r>
            <a:endParaRPr lang="sk-SK" sz="2400" dirty="0" smtClean="0"/>
          </a:p>
          <a:p>
            <a:pPr algn="ctr"/>
            <a:r>
              <a:rPr lang="sk-SK" sz="2400" dirty="0" smtClean="0"/>
              <a:t>Sobrance</a:t>
            </a:r>
            <a:endParaRPr lang="sk-SK" sz="2400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03" y="1383921"/>
            <a:ext cx="5225994" cy="34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Pomenuj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5392302" y="4929379"/>
            <a:ext cx="2823651" cy="730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Zemplínske múzeum </a:t>
            </a:r>
          </a:p>
          <a:p>
            <a:pPr algn="ctr"/>
            <a:r>
              <a:rPr lang="sk-SK" sz="2400" dirty="0" smtClean="0"/>
              <a:t>Michalovce</a:t>
            </a:r>
            <a:endParaRPr lang="sk-SK" sz="2400" dirty="0" smtClean="0"/>
          </a:p>
        </p:txBody>
      </p:sp>
      <p:pic>
        <p:nvPicPr>
          <p:cNvPr id="7" name="Picture 6" descr="https://upload.wikimedia.org/wikipedia/commons/thumb/5/57/Michalovce4.JPG/800px-Michalovc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65" y="1405368"/>
            <a:ext cx="4415120" cy="33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1134152" y="1915931"/>
            <a:ext cx="9499611" cy="488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846161"/>
            <a:ext cx="9788328" cy="34176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smtClean="0">
                <a:solidFill>
                  <a:srgbClr val="FF0000"/>
                </a:solidFill>
              </a:rPr>
              <a:t>Východoslovenskú nížinu </a:t>
            </a:r>
            <a:r>
              <a:rPr lang="sk-SK" sz="2400" smtClean="0"/>
              <a:t>ohraničujú pohoria:</a:t>
            </a:r>
          </a:p>
          <a:p>
            <a:pPr marL="0" indent="0">
              <a:buNone/>
            </a:pPr>
            <a:r>
              <a:rPr lang="sk-SK" sz="2400"/>
              <a:t>	</a:t>
            </a:r>
            <a:r>
              <a:rPr lang="sk-SK" sz="2400" smtClean="0"/>
              <a:t>											- </a:t>
            </a:r>
            <a:r>
              <a:rPr lang="sk-SK" sz="2400" smtClean="0">
                <a:solidFill>
                  <a:schemeClr val="accent2">
                    <a:lumMod val="75000"/>
                  </a:schemeClr>
                </a:solidFill>
              </a:rPr>
              <a:t>Vihorlatské vrchy</a:t>
            </a:r>
            <a:r>
              <a:rPr lang="sk-SK" sz="2400" smtClean="0"/>
              <a:t>,</a:t>
            </a:r>
          </a:p>
          <a:p>
            <a:pPr marL="0" indent="0">
              <a:buNone/>
            </a:pPr>
            <a:r>
              <a:rPr lang="sk-SK" sz="2400"/>
              <a:t>	</a:t>
            </a:r>
            <a:r>
              <a:rPr lang="sk-SK" sz="2400" smtClean="0"/>
              <a:t>											- </a:t>
            </a:r>
            <a:r>
              <a:rPr lang="sk-SK" sz="2400" smtClean="0">
                <a:solidFill>
                  <a:schemeClr val="accent2">
                    <a:lumMod val="75000"/>
                  </a:schemeClr>
                </a:solidFill>
              </a:rPr>
              <a:t>Slanské vrchy</a:t>
            </a:r>
            <a:r>
              <a:rPr lang="sk-SK" sz="2400" smtClean="0"/>
              <a:t>	</a:t>
            </a:r>
            <a:endParaRPr lang="sk-SK" sz="2400" dirty="0" smtClean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534" y="42845"/>
            <a:ext cx="2529099" cy="1403817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 rot="20135703">
            <a:off x="8691728" y="3612947"/>
            <a:ext cx="1791866" cy="143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vál 1"/>
          <p:cNvSpPr/>
          <p:nvPr/>
        </p:nvSpPr>
        <p:spPr>
          <a:xfrm rot="1545209">
            <a:off x="9427942" y="3412861"/>
            <a:ext cx="833701" cy="564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vál 3"/>
          <p:cNvSpPr/>
          <p:nvPr/>
        </p:nvSpPr>
        <p:spPr>
          <a:xfrm rot="21227104">
            <a:off x="8474659" y="3300390"/>
            <a:ext cx="529787" cy="1098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55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obrázky</a:t>
            </a:r>
            <a:r>
              <a:rPr lang="sk-SK" sz="2400" dirty="0" smtClean="0"/>
              <a:t>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/>
          <p:cNvSpPr/>
          <p:nvPr/>
        </p:nvSpPr>
        <p:spPr>
          <a:xfrm rot="5400000">
            <a:off x="8448468" y="9422868"/>
            <a:ext cx="1111510" cy="59516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Rieky</a:t>
            </a:r>
            <a:endParaRPr lang="sk-SK" dirty="0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34" y="42845"/>
            <a:ext cx="2529099" cy="1403817"/>
          </a:xfrm>
          <a:prstGeom prst="rect">
            <a:avLst/>
          </a:prstGeom>
        </p:spPr>
      </p:pic>
      <p:pic>
        <p:nvPicPr>
          <p:cNvPr id="2054" name="Picture 6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971" y="464023"/>
            <a:ext cx="10841747" cy="52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ľný tvar 3"/>
          <p:cNvSpPr/>
          <p:nvPr/>
        </p:nvSpPr>
        <p:spPr>
          <a:xfrm>
            <a:off x="8175119" y="986271"/>
            <a:ext cx="914400" cy="2625213"/>
          </a:xfrm>
          <a:custGeom>
            <a:avLst/>
            <a:gdLst>
              <a:gd name="connsiteX0" fmla="*/ 0 w 914400"/>
              <a:gd name="connsiteY0" fmla="*/ 0 h 2625213"/>
              <a:gd name="connsiteX1" fmla="*/ 36871 w 914400"/>
              <a:gd name="connsiteY1" fmla="*/ 14748 h 2625213"/>
              <a:gd name="connsiteX2" fmla="*/ 44245 w 914400"/>
              <a:gd name="connsiteY2" fmla="*/ 44245 h 2625213"/>
              <a:gd name="connsiteX3" fmla="*/ 88490 w 914400"/>
              <a:gd name="connsiteY3" fmla="*/ 66367 h 2625213"/>
              <a:gd name="connsiteX4" fmla="*/ 125361 w 914400"/>
              <a:gd name="connsiteY4" fmla="*/ 95864 h 2625213"/>
              <a:gd name="connsiteX5" fmla="*/ 140110 w 914400"/>
              <a:gd name="connsiteY5" fmla="*/ 110613 h 2625213"/>
              <a:gd name="connsiteX6" fmla="*/ 140110 w 914400"/>
              <a:gd name="connsiteY6" fmla="*/ 228600 h 2625213"/>
              <a:gd name="connsiteX7" fmla="*/ 258097 w 914400"/>
              <a:gd name="connsiteY7" fmla="*/ 235974 h 2625213"/>
              <a:gd name="connsiteX8" fmla="*/ 302342 w 914400"/>
              <a:gd name="connsiteY8" fmla="*/ 265471 h 2625213"/>
              <a:gd name="connsiteX9" fmla="*/ 324464 w 914400"/>
              <a:gd name="connsiteY9" fmla="*/ 280219 h 2625213"/>
              <a:gd name="connsiteX10" fmla="*/ 346587 w 914400"/>
              <a:gd name="connsiteY10" fmla="*/ 287593 h 2625213"/>
              <a:gd name="connsiteX11" fmla="*/ 405580 w 914400"/>
              <a:gd name="connsiteY11" fmla="*/ 331838 h 2625213"/>
              <a:gd name="connsiteX12" fmla="*/ 427703 w 914400"/>
              <a:gd name="connsiteY12" fmla="*/ 346587 h 2625213"/>
              <a:gd name="connsiteX13" fmla="*/ 435077 w 914400"/>
              <a:gd name="connsiteY13" fmla="*/ 368709 h 2625213"/>
              <a:gd name="connsiteX14" fmla="*/ 464574 w 914400"/>
              <a:gd name="connsiteY14" fmla="*/ 412955 h 2625213"/>
              <a:gd name="connsiteX15" fmla="*/ 464574 w 914400"/>
              <a:gd name="connsiteY15" fmla="*/ 530942 h 2625213"/>
              <a:gd name="connsiteX16" fmla="*/ 508819 w 914400"/>
              <a:gd name="connsiteY16" fmla="*/ 553064 h 2625213"/>
              <a:gd name="connsiteX17" fmla="*/ 530942 w 914400"/>
              <a:gd name="connsiteY17" fmla="*/ 567813 h 2625213"/>
              <a:gd name="connsiteX18" fmla="*/ 553064 w 914400"/>
              <a:gd name="connsiteY18" fmla="*/ 612058 h 2625213"/>
              <a:gd name="connsiteX19" fmla="*/ 560439 w 914400"/>
              <a:gd name="connsiteY19" fmla="*/ 737419 h 2625213"/>
              <a:gd name="connsiteX20" fmla="*/ 567813 w 914400"/>
              <a:gd name="connsiteY20" fmla="*/ 789038 h 2625213"/>
              <a:gd name="connsiteX21" fmla="*/ 575187 w 914400"/>
              <a:gd name="connsiteY21" fmla="*/ 921774 h 2625213"/>
              <a:gd name="connsiteX22" fmla="*/ 589935 w 914400"/>
              <a:gd name="connsiteY22" fmla="*/ 966019 h 2625213"/>
              <a:gd name="connsiteX23" fmla="*/ 597310 w 914400"/>
              <a:gd name="connsiteY23" fmla="*/ 1010264 h 2625213"/>
              <a:gd name="connsiteX24" fmla="*/ 641555 w 914400"/>
              <a:gd name="connsiteY24" fmla="*/ 1039761 h 2625213"/>
              <a:gd name="connsiteX25" fmla="*/ 656303 w 914400"/>
              <a:gd name="connsiteY25" fmla="*/ 1098755 h 2625213"/>
              <a:gd name="connsiteX26" fmla="*/ 671051 w 914400"/>
              <a:gd name="connsiteY26" fmla="*/ 1143000 h 2625213"/>
              <a:gd name="connsiteX27" fmla="*/ 656303 w 914400"/>
              <a:gd name="connsiteY27" fmla="*/ 1194619 h 2625213"/>
              <a:gd name="connsiteX28" fmla="*/ 648929 w 914400"/>
              <a:gd name="connsiteY28" fmla="*/ 1260987 h 2625213"/>
              <a:gd name="connsiteX29" fmla="*/ 671051 w 914400"/>
              <a:gd name="connsiteY29" fmla="*/ 1275735 h 2625213"/>
              <a:gd name="connsiteX30" fmla="*/ 700548 w 914400"/>
              <a:gd name="connsiteY30" fmla="*/ 1312606 h 2625213"/>
              <a:gd name="connsiteX31" fmla="*/ 707922 w 914400"/>
              <a:gd name="connsiteY31" fmla="*/ 1334729 h 2625213"/>
              <a:gd name="connsiteX32" fmla="*/ 744793 w 914400"/>
              <a:gd name="connsiteY32" fmla="*/ 1364225 h 2625213"/>
              <a:gd name="connsiteX33" fmla="*/ 737419 w 914400"/>
              <a:gd name="connsiteY33" fmla="*/ 1482213 h 2625213"/>
              <a:gd name="connsiteX34" fmla="*/ 752168 w 914400"/>
              <a:gd name="connsiteY34" fmla="*/ 1526458 h 2625213"/>
              <a:gd name="connsiteX35" fmla="*/ 759542 w 914400"/>
              <a:gd name="connsiteY35" fmla="*/ 1696064 h 2625213"/>
              <a:gd name="connsiteX36" fmla="*/ 766916 w 914400"/>
              <a:gd name="connsiteY36" fmla="*/ 1718187 h 2625213"/>
              <a:gd name="connsiteX37" fmla="*/ 774290 w 914400"/>
              <a:gd name="connsiteY37" fmla="*/ 1828800 h 2625213"/>
              <a:gd name="connsiteX38" fmla="*/ 789039 w 914400"/>
              <a:gd name="connsiteY38" fmla="*/ 1843548 h 2625213"/>
              <a:gd name="connsiteX39" fmla="*/ 789039 w 914400"/>
              <a:gd name="connsiteY39" fmla="*/ 1946787 h 2625213"/>
              <a:gd name="connsiteX40" fmla="*/ 796413 w 914400"/>
              <a:gd name="connsiteY40" fmla="*/ 1991032 h 2625213"/>
              <a:gd name="connsiteX41" fmla="*/ 825910 w 914400"/>
              <a:gd name="connsiteY41" fmla="*/ 2027903 h 2625213"/>
              <a:gd name="connsiteX42" fmla="*/ 833284 w 914400"/>
              <a:gd name="connsiteY42" fmla="*/ 2153264 h 2625213"/>
              <a:gd name="connsiteX43" fmla="*/ 840658 w 914400"/>
              <a:gd name="connsiteY43" fmla="*/ 2212258 h 2625213"/>
              <a:gd name="connsiteX44" fmla="*/ 855406 w 914400"/>
              <a:gd name="connsiteY44" fmla="*/ 2367116 h 2625213"/>
              <a:gd name="connsiteX45" fmla="*/ 870155 w 914400"/>
              <a:gd name="connsiteY45" fmla="*/ 2389238 h 2625213"/>
              <a:gd name="connsiteX46" fmla="*/ 884903 w 914400"/>
              <a:gd name="connsiteY46" fmla="*/ 2492477 h 2625213"/>
              <a:gd name="connsiteX47" fmla="*/ 907026 w 914400"/>
              <a:gd name="connsiteY47" fmla="*/ 2536722 h 2625213"/>
              <a:gd name="connsiteX48" fmla="*/ 914400 w 914400"/>
              <a:gd name="connsiteY48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14400" h="2625213">
                <a:moveTo>
                  <a:pt x="0" y="0"/>
                </a:moveTo>
                <a:cubicBezTo>
                  <a:pt x="12290" y="4916"/>
                  <a:pt x="27511" y="5388"/>
                  <a:pt x="36871" y="14748"/>
                </a:cubicBezTo>
                <a:cubicBezTo>
                  <a:pt x="44037" y="21914"/>
                  <a:pt x="38623" y="35812"/>
                  <a:pt x="44245" y="44245"/>
                </a:cubicBezTo>
                <a:cubicBezTo>
                  <a:pt x="52413" y="56497"/>
                  <a:pt x="75871" y="62161"/>
                  <a:pt x="88490" y="66367"/>
                </a:cubicBezTo>
                <a:cubicBezTo>
                  <a:pt x="124102" y="101979"/>
                  <a:pt x="78848" y="58653"/>
                  <a:pt x="125361" y="95864"/>
                </a:cubicBezTo>
                <a:cubicBezTo>
                  <a:pt x="130790" y="100207"/>
                  <a:pt x="135194" y="105697"/>
                  <a:pt x="140110" y="110613"/>
                </a:cubicBezTo>
                <a:cubicBezTo>
                  <a:pt x="140106" y="110647"/>
                  <a:pt x="122332" y="220234"/>
                  <a:pt x="140110" y="228600"/>
                </a:cubicBezTo>
                <a:cubicBezTo>
                  <a:pt x="175765" y="245379"/>
                  <a:pt x="218768" y="233516"/>
                  <a:pt x="258097" y="235974"/>
                </a:cubicBezTo>
                <a:lnTo>
                  <a:pt x="302342" y="265471"/>
                </a:lnTo>
                <a:cubicBezTo>
                  <a:pt x="309716" y="270387"/>
                  <a:pt x="316056" y="277417"/>
                  <a:pt x="324464" y="280219"/>
                </a:cubicBezTo>
                <a:lnTo>
                  <a:pt x="346587" y="287593"/>
                </a:lnTo>
                <a:cubicBezTo>
                  <a:pt x="373869" y="314877"/>
                  <a:pt x="355549" y="298484"/>
                  <a:pt x="405580" y="331838"/>
                </a:cubicBezTo>
                <a:lnTo>
                  <a:pt x="427703" y="346587"/>
                </a:lnTo>
                <a:cubicBezTo>
                  <a:pt x="430161" y="353961"/>
                  <a:pt x="431302" y="361914"/>
                  <a:pt x="435077" y="368709"/>
                </a:cubicBezTo>
                <a:cubicBezTo>
                  <a:pt x="443685" y="384204"/>
                  <a:pt x="464574" y="412955"/>
                  <a:pt x="464574" y="412955"/>
                </a:cubicBezTo>
                <a:cubicBezTo>
                  <a:pt x="459892" y="450410"/>
                  <a:pt x="449592" y="493487"/>
                  <a:pt x="464574" y="530942"/>
                </a:cubicBezTo>
                <a:cubicBezTo>
                  <a:pt x="468972" y="541937"/>
                  <a:pt x="499507" y="549960"/>
                  <a:pt x="508819" y="553064"/>
                </a:cubicBezTo>
                <a:cubicBezTo>
                  <a:pt x="516193" y="557980"/>
                  <a:pt x="524675" y="561546"/>
                  <a:pt x="530942" y="567813"/>
                </a:cubicBezTo>
                <a:cubicBezTo>
                  <a:pt x="545237" y="582108"/>
                  <a:pt x="547067" y="594065"/>
                  <a:pt x="553064" y="612058"/>
                </a:cubicBezTo>
                <a:cubicBezTo>
                  <a:pt x="555522" y="653845"/>
                  <a:pt x="554519" y="695980"/>
                  <a:pt x="560439" y="737419"/>
                </a:cubicBezTo>
                <a:cubicBezTo>
                  <a:pt x="569551" y="801204"/>
                  <a:pt x="585106" y="737159"/>
                  <a:pt x="567813" y="789038"/>
                </a:cubicBezTo>
                <a:cubicBezTo>
                  <a:pt x="570271" y="833283"/>
                  <a:pt x="569691" y="877803"/>
                  <a:pt x="575187" y="921774"/>
                </a:cubicBezTo>
                <a:cubicBezTo>
                  <a:pt x="577115" y="937200"/>
                  <a:pt x="587379" y="950684"/>
                  <a:pt x="589935" y="966019"/>
                </a:cubicBezTo>
                <a:cubicBezTo>
                  <a:pt x="592393" y="980767"/>
                  <a:pt x="588736" y="998015"/>
                  <a:pt x="597310" y="1010264"/>
                </a:cubicBezTo>
                <a:cubicBezTo>
                  <a:pt x="607475" y="1024785"/>
                  <a:pt x="641555" y="1039761"/>
                  <a:pt x="641555" y="1039761"/>
                </a:cubicBezTo>
                <a:cubicBezTo>
                  <a:pt x="663931" y="1106891"/>
                  <a:pt x="629606" y="1000863"/>
                  <a:pt x="656303" y="1098755"/>
                </a:cubicBezTo>
                <a:cubicBezTo>
                  <a:pt x="660393" y="1113753"/>
                  <a:pt x="671051" y="1143000"/>
                  <a:pt x="671051" y="1143000"/>
                </a:cubicBezTo>
                <a:cubicBezTo>
                  <a:pt x="666135" y="1160206"/>
                  <a:pt x="662949" y="1178004"/>
                  <a:pt x="656303" y="1194619"/>
                </a:cubicBezTo>
                <a:cubicBezTo>
                  <a:pt x="643035" y="1227791"/>
                  <a:pt x="623610" y="1210349"/>
                  <a:pt x="648929" y="1260987"/>
                </a:cubicBezTo>
                <a:cubicBezTo>
                  <a:pt x="652892" y="1268914"/>
                  <a:pt x="664131" y="1270199"/>
                  <a:pt x="671051" y="1275735"/>
                </a:cubicBezTo>
                <a:cubicBezTo>
                  <a:pt x="686062" y="1287744"/>
                  <a:pt x="689597" y="1296179"/>
                  <a:pt x="700548" y="1312606"/>
                </a:cubicBezTo>
                <a:cubicBezTo>
                  <a:pt x="703006" y="1319980"/>
                  <a:pt x="703923" y="1328064"/>
                  <a:pt x="707922" y="1334729"/>
                </a:cubicBezTo>
                <a:cubicBezTo>
                  <a:pt x="714926" y="1346402"/>
                  <a:pt x="734747" y="1357528"/>
                  <a:pt x="744793" y="1364225"/>
                </a:cubicBezTo>
                <a:cubicBezTo>
                  <a:pt x="742335" y="1403554"/>
                  <a:pt x="735629" y="1442848"/>
                  <a:pt x="737419" y="1482213"/>
                </a:cubicBezTo>
                <a:cubicBezTo>
                  <a:pt x="738125" y="1497743"/>
                  <a:pt x="752168" y="1526458"/>
                  <a:pt x="752168" y="1526458"/>
                </a:cubicBezTo>
                <a:cubicBezTo>
                  <a:pt x="754626" y="1582993"/>
                  <a:pt x="755202" y="1639642"/>
                  <a:pt x="759542" y="1696064"/>
                </a:cubicBezTo>
                <a:cubicBezTo>
                  <a:pt x="760138" y="1703814"/>
                  <a:pt x="766058" y="1710461"/>
                  <a:pt x="766916" y="1718187"/>
                </a:cubicBezTo>
                <a:cubicBezTo>
                  <a:pt x="770997" y="1754914"/>
                  <a:pt x="767868" y="1792409"/>
                  <a:pt x="774290" y="1828800"/>
                </a:cubicBezTo>
                <a:cubicBezTo>
                  <a:pt x="775498" y="1835647"/>
                  <a:pt x="784123" y="1838632"/>
                  <a:pt x="789039" y="1843548"/>
                </a:cubicBezTo>
                <a:cubicBezTo>
                  <a:pt x="776245" y="1894718"/>
                  <a:pt x="779259" y="1868547"/>
                  <a:pt x="789039" y="1946787"/>
                </a:cubicBezTo>
                <a:cubicBezTo>
                  <a:pt x="790894" y="1961623"/>
                  <a:pt x="791685" y="1976847"/>
                  <a:pt x="796413" y="1991032"/>
                </a:cubicBezTo>
                <a:cubicBezTo>
                  <a:pt x="801065" y="2004988"/>
                  <a:pt x="815839" y="2017833"/>
                  <a:pt x="825910" y="2027903"/>
                </a:cubicBezTo>
                <a:cubicBezTo>
                  <a:pt x="849243" y="2097905"/>
                  <a:pt x="842065" y="2056666"/>
                  <a:pt x="833284" y="2153264"/>
                </a:cubicBezTo>
                <a:cubicBezTo>
                  <a:pt x="835742" y="2172929"/>
                  <a:pt x="839138" y="2192499"/>
                  <a:pt x="840658" y="2212258"/>
                </a:cubicBezTo>
                <a:cubicBezTo>
                  <a:pt x="840926" y="2215738"/>
                  <a:pt x="835342" y="2326988"/>
                  <a:pt x="855406" y="2367116"/>
                </a:cubicBezTo>
                <a:cubicBezTo>
                  <a:pt x="859370" y="2375043"/>
                  <a:pt x="865239" y="2381864"/>
                  <a:pt x="870155" y="2389238"/>
                </a:cubicBezTo>
                <a:cubicBezTo>
                  <a:pt x="888427" y="2444056"/>
                  <a:pt x="868748" y="2379385"/>
                  <a:pt x="884903" y="2492477"/>
                </a:cubicBezTo>
                <a:cubicBezTo>
                  <a:pt x="887679" y="2511907"/>
                  <a:pt x="896403" y="2520789"/>
                  <a:pt x="907026" y="2536722"/>
                </a:cubicBezTo>
                <a:lnTo>
                  <a:pt x="914400" y="2625213"/>
                </a:ln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oľný tvar 5"/>
          <p:cNvSpPr/>
          <p:nvPr/>
        </p:nvSpPr>
        <p:spPr>
          <a:xfrm>
            <a:off x="9029160" y="1141129"/>
            <a:ext cx="347952" cy="2536722"/>
          </a:xfrm>
          <a:custGeom>
            <a:avLst/>
            <a:gdLst>
              <a:gd name="connsiteX0" fmla="*/ 1365 w 347952"/>
              <a:gd name="connsiteY0" fmla="*/ 0 h 2536722"/>
              <a:gd name="connsiteX1" fmla="*/ 8739 w 347952"/>
              <a:gd name="connsiteY1" fmla="*/ 36871 h 2536722"/>
              <a:gd name="connsiteX2" fmla="*/ 8739 w 347952"/>
              <a:gd name="connsiteY2" fmla="*/ 81116 h 2536722"/>
              <a:gd name="connsiteX3" fmla="*/ 52985 w 347952"/>
              <a:gd name="connsiteY3" fmla="*/ 95864 h 2536722"/>
              <a:gd name="connsiteX4" fmla="*/ 82481 w 347952"/>
              <a:gd name="connsiteY4" fmla="*/ 132735 h 2536722"/>
              <a:gd name="connsiteX5" fmla="*/ 104604 w 347952"/>
              <a:gd name="connsiteY5" fmla="*/ 191729 h 2536722"/>
              <a:gd name="connsiteX6" fmla="*/ 126727 w 347952"/>
              <a:gd name="connsiteY6" fmla="*/ 199103 h 2536722"/>
              <a:gd name="connsiteX7" fmla="*/ 134101 w 347952"/>
              <a:gd name="connsiteY7" fmla="*/ 221226 h 2536722"/>
              <a:gd name="connsiteX8" fmla="*/ 148849 w 347952"/>
              <a:gd name="connsiteY8" fmla="*/ 309716 h 2536722"/>
              <a:gd name="connsiteX9" fmla="*/ 163598 w 347952"/>
              <a:gd name="connsiteY9" fmla="*/ 324464 h 2536722"/>
              <a:gd name="connsiteX10" fmla="*/ 156223 w 347952"/>
              <a:gd name="connsiteY10" fmla="*/ 361335 h 2536722"/>
              <a:gd name="connsiteX11" fmla="*/ 141475 w 347952"/>
              <a:gd name="connsiteY11" fmla="*/ 390832 h 2536722"/>
              <a:gd name="connsiteX12" fmla="*/ 119352 w 347952"/>
              <a:gd name="connsiteY12" fmla="*/ 464574 h 2536722"/>
              <a:gd name="connsiteX13" fmla="*/ 141475 w 347952"/>
              <a:gd name="connsiteY13" fmla="*/ 516193 h 2536722"/>
              <a:gd name="connsiteX14" fmla="*/ 156223 w 347952"/>
              <a:gd name="connsiteY14" fmla="*/ 560438 h 2536722"/>
              <a:gd name="connsiteX15" fmla="*/ 170972 w 347952"/>
              <a:gd name="connsiteY15" fmla="*/ 634180 h 2536722"/>
              <a:gd name="connsiteX16" fmla="*/ 185720 w 347952"/>
              <a:gd name="connsiteY16" fmla="*/ 656303 h 2536722"/>
              <a:gd name="connsiteX17" fmla="*/ 200469 w 347952"/>
              <a:gd name="connsiteY17" fmla="*/ 671051 h 2536722"/>
              <a:gd name="connsiteX18" fmla="*/ 222591 w 347952"/>
              <a:gd name="connsiteY18" fmla="*/ 737419 h 2536722"/>
              <a:gd name="connsiteX19" fmla="*/ 237339 w 347952"/>
              <a:gd name="connsiteY19" fmla="*/ 781664 h 2536722"/>
              <a:gd name="connsiteX20" fmla="*/ 252088 w 347952"/>
              <a:gd name="connsiteY20" fmla="*/ 796413 h 2536722"/>
              <a:gd name="connsiteX21" fmla="*/ 266836 w 347952"/>
              <a:gd name="connsiteY21" fmla="*/ 862780 h 2536722"/>
              <a:gd name="connsiteX22" fmla="*/ 259462 w 347952"/>
              <a:gd name="connsiteY22" fmla="*/ 921774 h 2536722"/>
              <a:gd name="connsiteX23" fmla="*/ 252088 w 347952"/>
              <a:gd name="connsiteY23" fmla="*/ 1047135 h 2536722"/>
              <a:gd name="connsiteX24" fmla="*/ 244714 w 347952"/>
              <a:gd name="connsiteY24" fmla="*/ 1069258 h 2536722"/>
              <a:gd name="connsiteX25" fmla="*/ 237339 w 347952"/>
              <a:gd name="connsiteY25" fmla="*/ 1128251 h 2536722"/>
              <a:gd name="connsiteX26" fmla="*/ 222591 w 347952"/>
              <a:gd name="connsiteY26" fmla="*/ 1143000 h 2536722"/>
              <a:gd name="connsiteX27" fmla="*/ 200469 w 347952"/>
              <a:gd name="connsiteY27" fmla="*/ 1179871 h 2536722"/>
              <a:gd name="connsiteX28" fmla="*/ 170972 w 347952"/>
              <a:gd name="connsiteY28" fmla="*/ 1224116 h 2536722"/>
              <a:gd name="connsiteX29" fmla="*/ 148849 w 347952"/>
              <a:gd name="connsiteY29" fmla="*/ 1238864 h 2536722"/>
              <a:gd name="connsiteX30" fmla="*/ 134101 w 347952"/>
              <a:gd name="connsiteY30" fmla="*/ 1253613 h 2536722"/>
              <a:gd name="connsiteX31" fmla="*/ 75107 w 347952"/>
              <a:gd name="connsiteY31" fmla="*/ 1297858 h 2536722"/>
              <a:gd name="connsiteX32" fmla="*/ 82481 w 347952"/>
              <a:gd name="connsiteY32" fmla="*/ 1334729 h 2536722"/>
              <a:gd name="connsiteX33" fmla="*/ 89856 w 347952"/>
              <a:gd name="connsiteY33" fmla="*/ 1393722 h 2536722"/>
              <a:gd name="connsiteX34" fmla="*/ 111978 w 347952"/>
              <a:gd name="connsiteY34" fmla="*/ 1489587 h 2536722"/>
              <a:gd name="connsiteX35" fmla="*/ 134101 w 347952"/>
              <a:gd name="connsiteY35" fmla="*/ 1504335 h 2536722"/>
              <a:gd name="connsiteX36" fmla="*/ 141475 w 347952"/>
              <a:gd name="connsiteY36" fmla="*/ 1526458 h 2536722"/>
              <a:gd name="connsiteX37" fmla="*/ 156223 w 347952"/>
              <a:gd name="connsiteY37" fmla="*/ 1592826 h 2536722"/>
              <a:gd name="connsiteX38" fmla="*/ 170972 w 347952"/>
              <a:gd name="connsiteY38" fmla="*/ 1614948 h 2536722"/>
              <a:gd name="connsiteX39" fmla="*/ 193094 w 347952"/>
              <a:gd name="connsiteY39" fmla="*/ 1681316 h 2536722"/>
              <a:gd name="connsiteX40" fmla="*/ 200469 w 347952"/>
              <a:gd name="connsiteY40" fmla="*/ 1703438 h 2536722"/>
              <a:gd name="connsiteX41" fmla="*/ 229965 w 347952"/>
              <a:gd name="connsiteY41" fmla="*/ 1740309 h 2536722"/>
              <a:gd name="connsiteX42" fmla="*/ 222591 w 347952"/>
              <a:gd name="connsiteY42" fmla="*/ 1762432 h 2536722"/>
              <a:gd name="connsiteX43" fmla="*/ 244714 w 347952"/>
              <a:gd name="connsiteY43" fmla="*/ 1850922 h 2536722"/>
              <a:gd name="connsiteX44" fmla="*/ 259462 w 347952"/>
              <a:gd name="connsiteY44" fmla="*/ 1865671 h 2536722"/>
              <a:gd name="connsiteX45" fmla="*/ 266836 w 347952"/>
              <a:gd name="connsiteY45" fmla="*/ 1887793 h 2536722"/>
              <a:gd name="connsiteX46" fmla="*/ 281585 w 347952"/>
              <a:gd name="connsiteY46" fmla="*/ 1902542 h 2536722"/>
              <a:gd name="connsiteX47" fmla="*/ 296333 w 347952"/>
              <a:gd name="connsiteY47" fmla="*/ 1946787 h 2536722"/>
              <a:gd name="connsiteX48" fmla="*/ 296333 w 347952"/>
              <a:gd name="connsiteY48" fmla="*/ 1991032 h 2536722"/>
              <a:gd name="connsiteX49" fmla="*/ 318456 w 347952"/>
              <a:gd name="connsiteY49" fmla="*/ 1998406 h 2536722"/>
              <a:gd name="connsiteX50" fmla="*/ 333204 w 347952"/>
              <a:gd name="connsiteY50" fmla="*/ 2042651 h 2536722"/>
              <a:gd name="connsiteX51" fmla="*/ 347952 w 347952"/>
              <a:gd name="connsiteY51" fmla="*/ 2101645 h 2536722"/>
              <a:gd name="connsiteX52" fmla="*/ 340578 w 347952"/>
              <a:gd name="connsiteY52" fmla="*/ 2138516 h 2536722"/>
              <a:gd name="connsiteX53" fmla="*/ 318456 w 347952"/>
              <a:gd name="connsiteY53" fmla="*/ 2153264 h 2536722"/>
              <a:gd name="connsiteX54" fmla="*/ 303707 w 347952"/>
              <a:gd name="connsiteY54" fmla="*/ 2168013 h 2536722"/>
              <a:gd name="connsiteX55" fmla="*/ 244714 w 347952"/>
              <a:gd name="connsiteY55" fmla="*/ 2197509 h 2536722"/>
              <a:gd name="connsiteX56" fmla="*/ 229965 w 347952"/>
              <a:gd name="connsiteY56" fmla="*/ 2241755 h 2536722"/>
              <a:gd name="connsiteX57" fmla="*/ 215217 w 347952"/>
              <a:gd name="connsiteY57" fmla="*/ 2300748 h 2536722"/>
              <a:gd name="connsiteX58" fmla="*/ 200469 w 347952"/>
              <a:gd name="connsiteY58" fmla="*/ 2322871 h 2536722"/>
              <a:gd name="connsiteX59" fmla="*/ 193094 w 347952"/>
              <a:gd name="connsiteY59" fmla="*/ 2344993 h 2536722"/>
              <a:gd name="connsiteX60" fmla="*/ 178346 w 347952"/>
              <a:gd name="connsiteY60" fmla="*/ 2359742 h 2536722"/>
              <a:gd name="connsiteX61" fmla="*/ 134101 w 347952"/>
              <a:gd name="connsiteY61" fmla="*/ 2381864 h 2536722"/>
              <a:gd name="connsiteX62" fmla="*/ 126727 w 347952"/>
              <a:gd name="connsiteY62" fmla="*/ 2403987 h 2536722"/>
              <a:gd name="connsiteX63" fmla="*/ 104604 w 347952"/>
              <a:gd name="connsiteY63" fmla="*/ 2411361 h 2536722"/>
              <a:gd name="connsiteX64" fmla="*/ 67733 w 347952"/>
              <a:gd name="connsiteY64" fmla="*/ 2440858 h 2536722"/>
              <a:gd name="connsiteX65" fmla="*/ 111978 w 347952"/>
              <a:gd name="connsiteY65" fmla="*/ 2536722 h 253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7952" h="2536722">
                <a:moveTo>
                  <a:pt x="1365" y="0"/>
                </a:moveTo>
                <a:cubicBezTo>
                  <a:pt x="3823" y="12290"/>
                  <a:pt x="8739" y="24337"/>
                  <a:pt x="8739" y="36871"/>
                </a:cubicBezTo>
                <a:cubicBezTo>
                  <a:pt x="8739" y="50917"/>
                  <a:pt x="-10925" y="67070"/>
                  <a:pt x="8739" y="81116"/>
                </a:cubicBezTo>
                <a:cubicBezTo>
                  <a:pt x="21390" y="90152"/>
                  <a:pt x="52985" y="95864"/>
                  <a:pt x="52985" y="95864"/>
                </a:cubicBezTo>
                <a:cubicBezTo>
                  <a:pt x="63053" y="105933"/>
                  <a:pt x="77830" y="118783"/>
                  <a:pt x="82481" y="132735"/>
                </a:cubicBezTo>
                <a:cubicBezTo>
                  <a:pt x="92568" y="162995"/>
                  <a:pt x="78554" y="176099"/>
                  <a:pt x="104604" y="191729"/>
                </a:cubicBezTo>
                <a:cubicBezTo>
                  <a:pt x="111269" y="195728"/>
                  <a:pt x="119353" y="196645"/>
                  <a:pt x="126727" y="199103"/>
                </a:cubicBezTo>
                <a:cubicBezTo>
                  <a:pt x="129185" y="206477"/>
                  <a:pt x="132823" y="213559"/>
                  <a:pt x="134101" y="221226"/>
                </a:cubicBezTo>
                <a:cubicBezTo>
                  <a:pt x="135333" y="228618"/>
                  <a:pt x="136881" y="289770"/>
                  <a:pt x="148849" y="309716"/>
                </a:cubicBezTo>
                <a:cubicBezTo>
                  <a:pt x="152426" y="315678"/>
                  <a:pt x="158682" y="319548"/>
                  <a:pt x="163598" y="324464"/>
                </a:cubicBezTo>
                <a:cubicBezTo>
                  <a:pt x="161140" y="336754"/>
                  <a:pt x="160187" y="349444"/>
                  <a:pt x="156223" y="361335"/>
                </a:cubicBezTo>
                <a:cubicBezTo>
                  <a:pt x="152747" y="371764"/>
                  <a:pt x="145558" y="380625"/>
                  <a:pt x="141475" y="390832"/>
                </a:cubicBezTo>
                <a:cubicBezTo>
                  <a:pt x="129508" y="420750"/>
                  <a:pt x="126595" y="435604"/>
                  <a:pt x="119352" y="464574"/>
                </a:cubicBezTo>
                <a:cubicBezTo>
                  <a:pt x="138863" y="542611"/>
                  <a:pt x="112373" y="450712"/>
                  <a:pt x="141475" y="516193"/>
                </a:cubicBezTo>
                <a:cubicBezTo>
                  <a:pt x="147789" y="530399"/>
                  <a:pt x="156223" y="560438"/>
                  <a:pt x="156223" y="560438"/>
                </a:cubicBezTo>
                <a:cubicBezTo>
                  <a:pt x="158941" y="579460"/>
                  <a:pt x="160676" y="613587"/>
                  <a:pt x="170972" y="634180"/>
                </a:cubicBezTo>
                <a:cubicBezTo>
                  <a:pt x="174935" y="642107"/>
                  <a:pt x="180183" y="649382"/>
                  <a:pt x="185720" y="656303"/>
                </a:cubicBezTo>
                <a:cubicBezTo>
                  <a:pt x="190063" y="661732"/>
                  <a:pt x="195553" y="666135"/>
                  <a:pt x="200469" y="671051"/>
                </a:cubicBezTo>
                <a:lnTo>
                  <a:pt x="222591" y="737419"/>
                </a:lnTo>
                <a:lnTo>
                  <a:pt x="237339" y="781664"/>
                </a:lnTo>
                <a:lnTo>
                  <a:pt x="252088" y="796413"/>
                </a:lnTo>
                <a:cubicBezTo>
                  <a:pt x="259692" y="819226"/>
                  <a:pt x="266836" y="836823"/>
                  <a:pt x="266836" y="862780"/>
                </a:cubicBezTo>
                <a:cubicBezTo>
                  <a:pt x="266836" y="882598"/>
                  <a:pt x="261920" y="902109"/>
                  <a:pt x="259462" y="921774"/>
                </a:cubicBezTo>
                <a:cubicBezTo>
                  <a:pt x="257004" y="963561"/>
                  <a:pt x="256253" y="1005483"/>
                  <a:pt x="252088" y="1047135"/>
                </a:cubicBezTo>
                <a:cubicBezTo>
                  <a:pt x="251315" y="1054870"/>
                  <a:pt x="246105" y="1061610"/>
                  <a:pt x="244714" y="1069258"/>
                </a:cubicBezTo>
                <a:cubicBezTo>
                  <a:pt x="241169" y="1088756"/>
                  <a:pt x="243034" y="1109269"/>
                  <a:pt x="237339" y="1128251"/>
                </a:cubicBezTo>
                <a:cubicBezTo>
                  <a:pt x="235341" y="1134910"/>
                  <a:pt x="227507" y="1138084"/>
                  <a:pt x="222591" y="1143000"/>
                </a:cubicBezTo>
                <a:cubicBezTo>
                  <a:pt x="208493" y="1185295"/>
                  <a:pt x="224761" y="1147481"/>
                  <a:pt x="200469" y="1179871"/>
                </a:cubicBezTo>
                <a:cubicBezTo>
                  <a:pt x="189834" y="1194051"/>
                  <a:pt x="185721" y="1214284"/>
                  <a:pt x="170972" y="1224116"/>
                </a:cubicBezTo>
                <a:cubicBezTo>
                  <a:pt x="163598" y="1229032"/>
                  <a:pt x="155770" y="1233327"/>
                  <a:pt x="148849" y="1238864"/>
                </a:cubicBezTo>
                <a:cubicBezTo>
                  <a:pt x="143420" y="1243207"/>
                  <a:pt x="139663" y="1249441"/>
                  <a:pt x="134101" y="1253613"/>
                </a:cubicBezTo>
                <a:cubicBezTo>
                  <a:pt x="67390" y="1303646"/>
                  <a:pt x="108933" y="1264032"/>
                  <a:pt x="75107" y="1297858"/>
                </a:cubicBezTo>
                <a:cubicBezTo>
                  <a:pt x="57196" y="1351590"/>
                  <a:pt x="69695" y="1292110"/>
                  <a:pt x="82481" y="1334729"/>
                </a:cubicBezTo>
                <a:cubicBezTo>
                  <a:pt x="88176" y="1353711"/>
                  <a:pt x="87781" y="1374013"/>
                  <a:pt x="89856" y="1393722"/>
                </a:cubicBezTo>
                <a:cubicBezTo>
                  <a:pt x="96192" y="1453907"/>
                  <a:pt x="78460" y="1462772"/>
                  <a:pt x="111978" y="1489587"/>
                </a:cubicBezTo>
                <a:cubicBezTo>
                  <a:pt x="118899" y="1495124"/>
                  <a:pt x="126727" y="1499419"/>
                  <a:pt x="134101" y="1504335"/>
                </a:cubicBezTo>
                <a:cubicBezTo>
                  <a:pt x="136559" y="1511709"/>
                  <a:pt x="139789" y="1518870"/>
                  <a:pt x="141475" y="1526458"/>
                </a:cubicBezTo>
                <a:cubicBezTo>
                  <a:pt x="146005" y="1546845"/>
                  <a:pt x="146264" y="1572908"/>
                  <a:pt x="156223" y="1592826"/>
                </a:cubicBezTo>
                <a:cubicBezTo>
                  <a:pt x="160187" y="1600753"/>
                  <a:pt x="166056" y="1607574"/>
                  <a:pt x="170972" y="1614948"/>
                </a:cubicBezTo>
                <a:lnTo>
                  <a:pt x="193094" y="1681316"/>
                </a:lnTo>
                <a:cubicBezTo>
                  <a:pt x="195552" y="1688690"/>
                  <a:pt x="194973" y="1697941"/>
                  <a:pt x="200469" y="1703438"/>
                </a:cubicBezTo>
                <a:cubicBezTo>
                  <a:pt x="221483" y="1724454"/>
                  <a:pt x="211360" y="1712402"/>
                  <a:pt x="229965" y="1740309"/>
                </a:cubicBezTo>
                <a:cubicBezTo>
                  <a:pt x="227507" y="1747683"/>
                  <a:pt x="222591" y="1754659"/>
                  <a:pt x="222591" y="1762432"/>
                </a:cubicBezTo>
                <a:cubicBezTo>
                  <a:pt x="222591" y="1774620"/>
                  <a:pt x="235561" y="1841769"/>
                  <a:pt x="244714" y="1850922"/>
                </a:cubicBezTo>
                <a:lnTo>
                  <a:pt x="259462" y="1865671"/>
                </a:lnTo>
                <a:cubicBezTo>
                  <a:pt x="261920" y="1873045"/>
                  <a:pt x="262837" y="1881128"/>
                  <a:pt x="266836" y="1887793"/>
                </a:cubicBezTo>
                <a:cubicBezTo>
                  <a:pt x="270413" y="1893755"/>
                  <a:pt x="278476" y="1896323"/>
                  <a:pt x="281585" y="1902542"/>
                </a:cubicBezTo>
                <a:cubicBezTo>
                  <a:pt x="288537" y="1916447"/>
                  <a:pt x="296333" y="1946787"/>
                  <a:pt x="296333" y="1946787"/>
                </a:cubicBezTo>
                <a:cubicBezTo>
                  <a:pt x="291417" y="1961535"/>
                  <a:pt x="281585" y="1976284"/>
                  <a:pt x="296333" y="1991032"/>
                </a:cubicBezTo>
                <a:cubicBezTo>
                  <a:pt x="301829" y="1996528"/>
                  <a:pt x="311082" y="1995948"/>
                  <a:pt x="318456" y="1998406"/>
                </a:cubicBezTo>
                <a:cubicBezTo>
                  <a:pt x="323372" y="2013154"/>
                  <a:pt x="330155" y="2027407"/>
                  <a:pt x="333204" y="2042651"/>
                </a:cubicBezTo>
                <a:cubicBezTo>
                  <a:pt x="342102" y="2087144"/>
                  <a:pt x="336615" y="2067631"/>
                  <a:pt x="347952" y="2101645"/>
                </a:cubicBezTo>
                <a:cubicBezTo>
                  <a:pt x="345494" y="2113935"/>
                  <a:pt x="346796" y="2127634"/>
                  <a:pt x="340578" y="2138516"/>
                </a:cubicBezTo>
                <a:cubicBezTo>
                  <a:pt x="336181" y="2146211"/>
                  <a:pt x="325376" y="2147728"/>
                  <a:pt x="318456" y="2153264"/>
                </a:cubicBezTo>
                <a:cubicBezTo>
                  <a:pt x="313027" y="2157607"/>
                  <a:pt x="308623" y="2163097"/>
                  <a:pt x="303707" y="2168013"/>
                </a:cubicBezTo>
                <a:cubicBezTo>
                  <a:pt x="283258" y="2229361"/>
                  <a:pt x="320975" y="2138194"/>
                  <a:pt x="244714" y="2197509"/>
                </a:cubicBezTo>
                <a:cubicBezTo>
                  <a:pt x="232442" y="2207054"/>
                  <a:pt x="233736" y="2226673"/>
                  <a:pt x="229965" y="2241755"/>
                </a:cubicBezTo>
                <a:cubicBezTo>
                  <a:pt x="225049" y="2261419"/>
                  <a:pt x="226460" y="2283883"/>
                  <a:pt x="215217" y="2300748"/>
                </a:cubicBezTo>
                <a:cubicBezTo>
                  <a:pt x="210301" y="2308122"/>
                  <a:pt x="204433" y="2314944"/>
                  <a:pt x="200469" y="2322871"/>
                </a:cubicBezTo>
                <a:cubicBezTo>
                  <a:pt x="196993" y="2329823"/>
                  <a:pt x="197093" y="2338328"/>
                  <a:pt x="193094" y="2344993"/>
                </a:cubicBezTo>
                <a:cubicBezTo>
                  <a:pt x="189517" y="2350955"/>
                  <a:pt x="183775" y="2355399"/>
                  <a:pt x="178346" y="2359742"/>
                </a:cubicBezTo>
                <a:cubicBezTo>
                  <a:pt x="157926" y="2376078"/>
                  <a:pt x="157465" y="2374076"/>
                  <a:pt x="134101" y="2381864"/>
                </a:cubicBezTo>
                <a:cubicBezTo>
                  <a:pt x="131643" y="2389238"/>
                  <a:pt x="132223" y="2398491"/>
                  <a:pt x="126727" y="2403987"/>
                </a:cubicBezTo>
                <a:cubicBezTo>
                  <a:pt x="121231" y="2409483"/>
                  <a:pt x="111557" y="2407885"/>
                  <a:pt x="104604" y="2411361"/>
                </a:cubicBezTo>
                <a:cubicBezTo>
                  <a:pt x="85997" y="2420664"/>
                  <a:pt x="81452" y="2427138"/>
                  <a:pt x="67733" y="2440858"/>
                </a:cubicBezTo>
                <a:lnTo>
                  <a:pt x="111978" y="2536722"/>
                </a:ln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 7"/>
          <p:cNvSpPr/>
          <p:nvPr/>
        </p:nvSpPr>
        <p:spPr>
          <a:xfrm>
            <a:off x="9214880" y="3478748"/>
            <a:ext cx="435078" cy="169607"/>
          </a:xfrm>
          <a:custGeom>
            <a:avLst/>
            <a:gdLst>
              <a:gd name="connsiteX0" fmla="*/ 435078 w 435078"/>
              <a:gd name="connsiteY0" fmla="*/ 169607 h 169607"/>
              <a:gd name="connsiteX1" fmla="*/ 383458 w 435078"/>
              <a:gd name="connsiteY1" fmla="*/ 117987 h 169607"/>
              <a:gd name="connsiteX2" fmla="*/ 376084 w 435078"/>
              <a:gd name="connsiteY2" fmla="*/ 95865 h 169607"/>
              <a:gd name="connsiteX3" fmla="*/ 353961 w 435078"/>
              <a:gd name="connsiteY3" fmla="*/ 88490 h 169607"/>
              <a:gd name="connsiteX4" fmla="*/ 331839 w 435078"/>
              <a:gd name="connsiteY4" fmla="*/ 66368 h 169607"/>
              <a:gd name="connsiteX5" fmla="*/ 287594 w 435078"/>
              <a:gd name="connsiteY5" fmla="*/ 58994 h 169607"/>
              <a:gd name="connsiteX6" fmla="*/ 228600 w 435078"/>
              <a:gd name="connsiteY6" fmla="*/ 0 h 169607"/>
              <a:gd name="connsiteX7" fmla="*/ 81116 w 435078"/>
              <a:gd name="connsiteY7" fmla="*/ 7374 h 169607"/>
              <a:gd name="connsiteX8" fmla="*/ 66368 w 435078"/>
              <a:gd name="connsiteY8" fmla="*/ 22123 h 169607"/>
              <a:gd name="connsiteX9" fmla="*/ 22123 w 435078"/>
              <a:gd name="connsiteY9" fmla="*/ 36871 h 169607"/>
              <a:gd name="connsiteX10" fmla="*/ 0 w 435078"/>
              <a:gd name="connsiteY10" fmla="*/ 44245 h 16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078" h="169607">
                <a:moveTo>
                  <a:pt x="435078" y="169607"/>
                </a:moveTo>
                <a:cubicBezTo>
                  <a:pt x="417871" y="152400"/>
                  <a:pt x="391153" y="141072"/>
                  <a:pt x="383458" y="117987"/>
                </a:cubicBezTo>
                <a:cubicBezTo>
                  <a:pt x="381000" y="110613"/>
                  <a:pt x="381580" y="101361"/>
                  <a:pt x="376084" y="95865"/>
                </a:cubicBezTo>
                <a:cubicBezTo>
                  <a:pt x="370587" y="90368"/>
                  <a:pt x="361335" y="90948"/>
                  <a:pt x="353961" y="88490"/>
                </a:cubicBezTo>
                <a:cubicBezTo>
                  <a:pt x="346587" y="81116"/>
                  <a:pt x="341369" y="70603"/>
                  <a:pt x="331839" y="66368"/>
                </a:cubicBezTo>
                <a:cubicBezTo>
                  <a:pt x="318176" y="60296"/>
                  <a:pt x="297440" y="70246"/>
                  <a:pt x="287594" y="58994"/>
                </a:cubicBezTo>
                <a:cubicBezTo>
                  <a:pt x="220172" y="-18059"/>
                  <a:pt x="355013" y="18059"/>
                  <a:pt x="228600" y="0"/>
                </a:cubicBezTo>
                <a:cubicBezTo>
                  <a:pt x="179439" y="2458"/>
                  <a:pt x="129887" y="723"/>
                  <a:pt x="81116" y="7374"/>
                </a:cubicBezTo>
                <a:cubicBezTo>
                  <a:pt x="74227" y="8313"/>
                  <a:pt x="72586" y="19014"/>
                  <a:pt x="66368" y="22123"/>
                </a:cubicBezTo>
                <a:cubicBezTo>
                  <a:pt x="52463" y="29076"/>
                  <a:pt x="36871" y="31955"/>
                  <a:pt x="22123" y="36871"/>
                </a:cubicBezTo>
                <a:lnTo>
                  <a:pt x="0" y="44245"/>
                </a:ln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Voľný tvar 17"/>
          <p:cNvSpPr/>
          <p:nvPr/>
        </p:nvSpPr>
        <p:spPr>
          <a:xfrm>
            <a:off x="8875564" y="3589361"/>
            <a:ext cx="206581" cy="272845"/>
          </a:xfrm>
          <a:custGeom>
            <a:avLst/>
            <a:gdLst>
              <a:gd name="connsiteX0" fmla="*/ 206581 w 206581"/>
              <a:gd name="connsiteY0" fmla="*/ 0 h 272845"/>
              <a:gd name="connsiteX1" fmla="*/ 184458 w 206581"/>
              <a:gd name="connsiteY1" fmla="*/ 103239 h 272845"/>
              <a:gd name="connsiteX2" fmla="*/ 177084 w 206581"/>
              <a:gd name="connsiteY2" fmla="*/ 125361 h 272845"/>
              <a:gd name="connsiteX3" fmla="*/ 162335 w 206581"/>
              <a:gd name="connsiteY3" fmla="*/ 140110 h 272845"/>
              <a:gd name="connsiteX4" fmla="*/ 118090 w 206581"/>
              <a:gd name="connsiteY4" fmla="*/ 191729 h 272845"/>
              <a:gd name="connsiteX5" fmla="*/ 51723 w 206581"/>
              <a:gd name="connsiteY5" fmla="*/ 213852 h 272845"/>
              <a:gd name="connsiteX6" fmla="*/ 29600 w 206581"/>
              <a:gd name="connsiteY6" fmla="*/ 221226 h 272845"/>
              <a:gd name="connsiteX7" fmla="*/ 7477 w 206581"/>
              <a:gd name="connsiteY7" fmla="*/ 235974 h 272845"/>
              <a:gd name="connsiteX8" fmla="*/ 103 w 206581"/>
              <a:gd name="connsiteY8" fmla="*/ 272845 h 2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81" h="272845">
                <a:moveTo>
                  <a:pt x="206581" y="0"/>
                </a:moveTo>
                <a:cubicBezTo>
                  <a:pt x="197278" y="74419"/>
                  <a:pt x="205473" y="40194"/>
                  <a:pt x="184458" y="103239"/>
                </a:cubicBezTo>
                <a:cubicBezTo>
                  <a:pt x="182000" y="110613"/>
                  <a:pt x="182580" y="119865"/>
                  <a:pt x="177084" y="125361"/>
                </a:cubicBezTo>
                <a:cubicBezTo>
                  <a:pt x="172168" y="130277"/>
                  <a:pt x="166678" y="134681"/>
                  <a:pt x="162335" y="140110"/>
                </a:cubicBezTo>
                <a:cubicBezTo>
                  <a:pt x="150326" y="155122"/>
                  <a:pt x="137455" y="185274"/>
                  <a:pt x="118090" y="191729"/>
                </a:cubicBezTo>
                <a:lnTo>
                  <a:pt x="51723" y="213852"/>
                </a:lnTo>
                <a:cubicBezTo>
                  <a:pt x="44349" y="216310"/>
                  <a:pt x="36068" y="216914"/>
                  <a:pt x="29600" y="221226"/>
                </a:cubicBezTo>
                <a:lnTo>
                  <a:pt x="7477" y="235974"/>
                </a:lnTo>
                <a:cubicBezTo>
                  <a:pt x="-1452" y="262761"/>
                  <a:pt x="103" y="250324"/>
                  <a:pt x="103" y="272845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Zástupný symbol obsahu 2"/>
          <p:cNvSpPr txBox="1">
            <a:spLocks/>
          </p:cNvSpPr>
          <p:nvPr/>
        </p:nvSpPr>
        <p:spPr>
          <a:xfrm>
            <a:off x="4708478" y="4735773"/>
            <a:ext cx="6976889" cy="19273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solidFill>
                  <a:srgbClr val="FF0000"/>
                </a:solidFill>
              </a:rPr>
              <a:t>Východoslovenskou nížinou </a:t>
            </a:r>
            <a:r>
              <a:rPr lang="sk-SK" sz="2400" dirty="0" smtClean="0"/>
              <a:t>pretekajú rieky:</a:t>
            </a:r>
          </a:p>
          <a:p>
            <a:r>
              <a:rPr lang="sk-SK" sz="2400" dirty="0" smtClean="0">
                <a:solidFill>
                  <a:srgbClr val="0070C0"/>
                </a:solidFill>
              </a:rPr>
              <a:t>Ondava</a:t>
            </a:r>
            <a:r>
              <a:rPr lang="sk-SK" sz="2400" dirty="0" smtClean="0"/>
              <a:t>,</a:t>
            </a:r>
          </a:p>
          <a:p>
            <a:r>
              <a:rPr lang="sk-SK" sz="2400" dirty="0" smtClean="0">
                <a:solidFill>
                  <a:srgbClr val="0070C0"/>
                </a:solidFill>
              </a:rPr>
              <a:t>Laborec</a:t>
            </a:r>
            <a:r>
              <a:rPr lang="sk-SK" sz="2400" dirty="0" smtClean="0"/>
              <a:t>,</a:t>
            </a:r>
          </a:p>
          <a:p>
            <a:r>
              <a:rPr lang="sk-SK" sz="2400" dirty="0" smtClean="0">
                <a:solidFill>
                  <a:srgbClr val="0070C0"/>
                </a:solidFill>
              </a:rPr>
              <a:t>Bodrog</a:t>
            </a:r>
            <a:r>
              <a:rPr lang="sk-SK" sz="2400" dirty="0" smtClean="0"/>
              <a:t> (rieka vznikla sútokom Ondavy a Laborca),</a:t>
            </a:r>
          </a:p>
          <a:p>
            <a:r>
              <a:rPr lang="sk-SK" sz="2400" dirty="0" smtClean="0">
                <a:solidFill>
                  <a:srgbClr val="0070C0"/>
                </a:solidFill>
              </a:rPr>
              <a:t>Latorica</a:t>
            </a:r>
          </a:p>
        </p:txBody>
      </p:sp>
      <p:sp>
        <p:nvSpPr>
          <p:cNvPr id="24" name="Ovál 23"/>
          <p:cNvSpPr/>
          <p:nvPr/>
        </p:nvSpPr>
        <p:spPr>
          <a:xfrm rot="20135703">
            <a:off x="8363915" y="2438746"/>
            <a:ext cx="1875780" cy="15415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7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/>
          <p:cNvSpPr/>
          <p:nvPr/>
        </p:nvSpPr>
        <p:spPr>
          <a:xfrm rot="5400000">
            <a:off x="8448468" y="9422868"/>
            <a:ext cx="1111510" cy="59516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Uhádni názov regiónu</a:t>
            </a:r>
            <a:endParaRPr lang="sk-SK" dirty="0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34" y="42845"/>
            <a:ext cx="2529099" cy="1403817"/>
          </a:xfrm>
          <a:prstGeom prst="rect">
            <a:avLst/>
          </a:prstGeom>
        </p:spPr>
      </p:pic>
      <p:sp>
        <p:nvSpPr>
          <p:cNvPr id="6" name="Zaoblený obdĺžnik 5"/>
          <p:cNvSpPr/>
          <p:nvPr/>
        </p:nvSpPr>
        <p:spPr>
          <a:xfrm>
            <a:off x="677334" y="1323833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Z</a:t>
            </a:r>
            <a:endParaRPr lang="sk-SK" sz="5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1580361" y="1323832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E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2483388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M</a:t>
            </a:r>
          </a:p>
        </p:txBody>
      </p:sp>
      <p:sp>
        <p:nvSpPr>
          <p:cNvPr id="20" name="Zaoblený obdĺžnik 19"/>
          <p:cNvSpPr/>
          <p:nvPr/>
        </p:nvSpPr>
        <p:spPr>
          <a:xfrm>
            <a:off x="3386415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P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4289442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L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5192469" y="1323830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Í</a:t>
            </a:r>
          </a:p>
        </p:txBody>
      </p:sp>
      <p:sp>
        <p:nvSpPr>
          <p:cNvPr id="23" name="Zaoblený obdĺžnik 22"/>
          <p:cNvSpPr/>
          <p:nvPr/>
        </p:nvSpPr>
        <p:spPr>
          <a:xfrm>
            <a:off x="6095496" y="1323829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N</a:t>
            </a:r>
          </a:p>
        </p:txBody>
      </p:sp>
      <p:pic>
        <p:nvPicPr>
          <p:cNvPr id="3078" name="Picture 6" descr="https://encyklopediapoznania.sk/data/diela_ludu_zo_slovenska/kroje/z/zemplin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531" y="1794676"/>
            <a:ext cx="4582860" cy="403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Ã½Å¡ivka ZemplÃ­n 6x9 c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t="18556" r="25664" b="17424"/>
          <a:stretch/>
        </p:blipFill>
        <p:spPr bwMode="auto">
          <a:xfrm>
            <a:off x="319147" y="2759413"/>
            <a:ext cx="2129976" cy="275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Ã½sledok vyhÄ¾adÃ¡vania obrÃ¡zkov pre dopyt zemplÃ­n domÄe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00" y="3343701"/>
            <a:ext cx="4710854" cy="31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Ã½sledok vyhÄ¾adÃ¡vania obrÃ¡zkov pre dopyt zemplÃ­nska sÃ­ra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641258"/>
            <a:ext cx="8644087" cy="2234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vodná nádrž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povodí Bodrogu pod Vihorlatskými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vrchmi, </a:t>
            </a:r>
          </a:p>
          <a:p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druhou najväčšou vodnou priehradou na Slovensku podľa plochy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hladiny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(pre svoju rozlohu nazývaná aj Slovenské more),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okrem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rekreácie slúži na zavlažovanie poľnohospodárskej pôdy Východoslovenskej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nížiny a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ochranu pred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povodňami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3676302" cy="645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mtClean="0"/>
              <a:t>Zemplínska šírava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600" y="171094"/>
            <a:ext cx="25812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VÃ½sledok vyhÄ¾adÃ¡vania obrÃ¡zkov pre dopyt tok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38" y="106945"/>
            <a:ext cx="322041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VÃ½sledok vyhÄ¾adÃ¡vania obrÃ¡zkov pre dopyt tok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2561"/>
            <a:ext cx="12192000" cy="41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641258"/>
            <a:ext cx="8152767" cy="651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vinohradnícka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oblasť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južnej časti Východoslovenskej nížiny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1356182" cy="645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mtClean="0"/>
              <a:t>Tokaj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/>
          <a:srcRect l="323" r="366"/>
          <a:stretch/>
        </p:blipFill>
        <p:spPr>
          <a:xfrm>
            <a:off x="4421875" y="2462798"/>
            <a:ext cx="7547212" cy="382111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554" y="6283913"/>
            <a:ext cx="3124200" cy="285750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 rot="20135703">
            <a:off x="10632523" y="4568923"/>
            <a:ext cx="386839" cy="418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5604" name="Picture 4" descr="VÃ½sledok vyhÄ¾adÃ¡vania obrÃ¡zkov pre dopyt tokaj vÃ­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8" r="32901"/>
          <a:stretch/>
        </p:blipFill>
        <p:spPr bwMode="auto">
          <a:xfrm rot="19021625">
            <a:off x="10147484" y="86684"/>
            <a:ext cx="1026337" cy="2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Významné obce</a:t>
            </a:r>
            <a:endParaRPr lang="sk-SK" dirty="0"/>
          </a:p>
        </p:txBody>
      </p:sp>
      <p:sp>
        <p:nvSpPr>
          <p:cNvPr id="21" name="Zaoblený obdĺžnik 20"/>
          <p:cNvSpPr/>
          <p:nvPr/>
        </p:nvSpPr>
        <p:spPr>
          <a:xfrm>
            <a:off x="9755999" y="2983391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smtClean="0"/>
              <a:t>Michalovce</a:t>
            </a:r>
            <a:endParaRPr lang="sk-SK" sz="2400" dirty="0" smtClean="0"/>
          </a:p>
        </p:txBody>
      </p:sp>
      <p:sp>
        <p:nvSpPr>
          <p:cNvPr id="14" name="Ovál 13"/>
          <p:cNvSpPr/>
          <p:nvPr/>
        </p:nvSpPr>
        <p:spPr>
          <a:xfrm rot="19790114">
            <a:off x="8232051" y="3986580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534" y="42845"/>
            <a:ext cx="2529099" cy="1403817"/>
          </a:xfrm>
          <a:prstGeom prst="rect">
            <a:avLst/>
          </a:prstGeom>
        </p:spPr>
      </p:pic>
      <p:sp>
        <p:nvSpPr>
          <p:cNvPr id="16" name="Zaoblený obdĺžnik 15"/>
          <p:cNvSpPr/>
          <p:nvPr/>
        </p:nvSpPr>
        <p:spPr>
          <a:xfrm>
            <a:off x="9755999" y="3531638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smtClean="0"/>
              <a:t>Trebišov</a:t>
            </a:r>
            <a:endParaRPr lang="sk-SK" sz="2400" dirty="0" smtClean="0"/>
          </a:p>
        </p:txBody>
      </p:sp>
      <p:sp>
        <p:nvSpPr>
          <p:cNvPr id="18" name="Zaoblený obdĺžnik 17"/>
          <p:cNvSpPr/>
          <p:nvPr/>
        </p:nvSpPr>
        <p:spPr>
          <a:xfrm>
            <a:off x="9755999" y="4079885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smtClean="0"/>
              <a:t>Sobrance</a:t>
            </a:r>
            <a:endParaRPr lang="sk-SK" sz="2400" dirty="0" smtClean="0"/>
          </a:p>
        </p:txBody>
      </p:sp>
      <p:sp>
        <p:nvSpPr>
          <p:cNvPr id="19" name="Ovál 18"/>
          <p:cNvSpPr/>
          <p:nvPr/>
        </p:nvSpPr>
        <p:spPr>
          <a:xfrm rot="19790114">
            <a:off x="8560985" y="3603318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/>
          <p:cNvSpPr/>
          <p:nvPr/>
        </p:nvSpPr>
        <p:spPr>
          <a:xfrm rot="19790114">
            <a:off x="8976547" y="3590953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ichalov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77331" y="300511"/>
            <a:ext cx="2434359" cy="654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/>
              <a:t>Michalovce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31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8032</TotalTime>
  <Words>388</Words>
  <Application>Microsoft Office PowerPoint</Application>
  <PresentationFormat>Širokouhlá</PresentationFormat>
  <Paragraphs>99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Wingdings 3</vt:lpstr>
      <vt:lpstr>Fazeta</vt:lpstr>
      <vt:lpstr>Od Hornádu po Dunajec VÝCHODOSLOVENSKÁ NÍŽINA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Michalovce</vt:lpstr>
      <vt:lpstr>Prezentácia programu PowerPoint</vt:lpstr>
      <vt:lpstr>Trebišov</vt:lpstr>
      <vt:lpstr>Prezentácia programu PowerPoint</vt:lpstr>
      <vt:lpstr>Sobrance</vt:lpstr>
      <vt:lpstr>Zopakuj si</vt:lpstr>
      <vt:lpstr>Zopakuj si</vt:lpstr>
      <vt:lpstr>Na ktorom obrázku je správne označená Východoslovenská nížina?</vt:lpstr>
      <vt:lpstr>Označ na mape Východoslovenskú nížinu</vt:lpstr>
      <vt:lpstr>Označ na mape vinohradnícku oblasť Tokaj</vt:lpstr>
      <vt:lpstr>Označ na mape Slanské vrchy</vt:lpstr>
      <vt:lpstr>Označ na mape Vihorlatské vrchy</vt:lpstr>
      <vt:lpstr>Označ na mape rieku Ondava</vt:lpstr>
      <vt:lpstr>Označ na mape rieku Laborec</vt:lpstr>
      <vt:lpstr>Označ na mape rieku Bodrog</vt:lpstr>
      <vt:lpstr>Označ na mape rieku Latorica</vt:lpstr>
      <vt:lpstr>Prezentácia programu PowerPoint</vt:lpstr>
      <vt:lpstr>Prezentácia programu PowerPoint</vt:lpstr>
      <vt:lpstr>Prezentácia programu PowerPoint</vt:lpstr>
      <vt:lpstr>Prezentácia programu PowerPoint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PC</cp:lastModifiedBy>
  <cp:revision>611</cp:revision>
  <dcterms:created xsi:type="dcterms:W3CDTF">2018-11-24T12:23:45Z</dcterms:created>
  <dcterms:modified xsi:type="dcterms:W3CDTF">2019-05-01T13:06:08Z</dcterms:modified>
</cp:coreProperties>
</file>