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69" r:id="rId3"/>
    <p:sldId id="404" r:id="rId4"/>
    <p:sldId id="470" r:id="rId5"/>
    <p:sldId id="436" r:id="rId6"/>
    <p:sldId id="449" r:id="rId7"/>
    <p:sldId id="472" r:id="rId8"/>
    <p:sldId id="473" r:id="rId9"/>
    <p:sldId id="482" r:id="rId10"/>
    <p:sldId id="483" r:id="rId11"/>
    <p:sldId id="485" r:id="rId12"/>
    <p:sldId id="486" r:id="rId13"/>
    <p:sldId id="488" r:id="rId14"/>
    <p:sldId id="484" r:id="rId15"/>
    <p:sldId id="487" r:id="rId16"/>
    <p:sldId id="493" r:id="rId17"/>
    <p:sldId id="480" r:id="rId18"/>
    <p:sldId id="474" r:id="rId19"/>
    <p:sldId id="475" r:id="rId20"/>
    <p:sldId id="476" r:id="rId21"/>
    <p:sldId id="477" r:id="rId22"/>
    <p:sldId id="478" r:id="rId23"/>
    <p:sldId id="479" r:id="rId24"/>
    <p:sldId id="451" r:id="rId25"/>
    <p:sldId id="452" r:id="rId26"/>
    <p:sldId id="494" r:id="rId27"/>
    <p:sldId id="276" r:id="rId28"/>
    <p:sldId id="417" r:id="rId29"/>
    <p:sldId id="400" r:id="rId30"/>
    <p:sldId id="418" r:id="rId31"/>
    <p:sldId id="471" r:id="rId32"/>
    <p:sldId id="450" r:id="rId33"/>
    <p:sldId id="453" r:id="rId34"/>
    <p:sldId id="489" r:id="rId35"/>
    <p:sldId id="490" r:id="rId36"/>
    <p:sldId id="491" r:id="rId37"/>
    <p:sldId id="492" r:id="rId38"/>
    <p:sldId id="258" r:id="rId3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FF0066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4N01Fhg7bo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youtube.com/watch?v=JqykRTsMZV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772" y="108289"/>
            <a:ext cx="5251361" cy="67497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Od Dunaja po Hornád</a:t>
            </a:r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sk-SK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Levice a Štúrovo s okolím</a:t>
            </a:r>
            <a:endParaRPr lang="sk-SK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56315" y="4397181"/>
            <a:ext cx="9144000" cy="904740"/>
          </a:xfrm>
        </p:spPr>
        <p:txBody>
          <a:bodyPr>
            <a:noAutofit/>
          </a:bodyPr>
          <a:lstStyle/>
          <a:p>
            <a:pPr algn="ctr"/>
            <a:r>
              <a:rPr lang="sk-SK" sz="2400" b="1" i="1" dirty="0" smtClean="0">
                <a:ln w="9525">
                  <a:solidFill>
                    <a:srgbClr val="C00000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Vlastiveda</a:t>
            </a:r>
          </a:p>
          <a:p>
            <a:pPr algn="ctr"/>
            <a:r>
              <a:rPr lang="sk-SK" sz="2400" b="1" i="1" dirty="0" smtClean="0">
                <a:ln w="9525">
                  <a:solidFill>
                    <a:srgbClr val="C00000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4. ročník</a:t>
            </a:r>
            <a:endParaRPr lang="sk-SK" sz="2400" b="1" i="1" dirty="0">
              <a:ln w="9525">
                <a:solidFill>
                  <a:srgbClr val="C00000"/>
                </a:solidFill>
                <a:prstDash val="solid"/>
              </a:ln>
              <a:noFill/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6" y="339028"/>
            <a:ext cx="4937120" cy="27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9" y="145576"/>
            <a:ext cx="3640578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Levice – pamiatky</a:t>
            </a:r>
            <a:endParaRPr lang="sk-SK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s://upload.wikimedia.org/wikipedia/commons/thumb/b/b2/Church_of_Saint_Joseph%2C_Levice.jpg/800px-Church_of_Saint_Joseph%2C_L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421"/>
            <a:ext cx="5236696" cy="39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5/58/LV-St._Mich._church2.jpg/800px-LV-St._Mich._churc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564" y="0"/>
            <a:ext cx="4217823" cy="63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5108" y="5725604"/>
            <a:ext cx="1946480" cy="30733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4735" y="6032943"/>
            <a:ext cx="1677801" cy="653303"/>
          </a:xfrm>
          <a:prstGeom prst="rect">
            <a:avLst/>
          </a:prstGeom>
        </p:spPr>
      </p:pic>
      <p:pic>
        <p:nvPicPr>
          <p:cNvPr id="6150" name="Picture 6" descr="https://upload.wikimedia.org/wikipedia/commons/thumb/2/26/Synagogue_in_Levice.JPG/800px-Synagogue_in_Levi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61" y="1366529"/>
            <a:ext cx="4955597" cy="38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5960409" y="5071247"/>
            <a:ext cx="1085850" cy="3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15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Ã½sledok vyhÄ¾adÃ¡vania obrÃ¡zkov pre dopyt levice hradnÃ½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77" y="930256"/>
            <a:ext cx="8147123" cy="53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9" y="145576"/>
            <a:ext cx="3640578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Levice – parky</a:t>
            </a:r>
            <a:endParaRPr lang="sk-SK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255"/>
            <a:ext cx="6683188" cy="53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51633"/>
          <a:stretch/>
        </p:blipFill>
        <p:spPr>
          <a:xfrm>
            <a:off x="2302127" y="6106757"/>
            <a:ext cx="2078934" cy="34010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44542" r="39953" b="3824"/>
          <a:stretch/>
        </p:blipFill>
        <p:spPr>
          <a:xfrm>
            <a:off x="8716155" y="6083786"/>
            <a:ext cx="1248335" cy="3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68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ok vyhÄ¾adÃ¡vania obrÃ¡zkov pre dopyt levice jarm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2"/>
          <a:stretch/>
        </p:blipFill>
        <p:spPr bwMode="auto">
          <a:xfrm>
            <a:off x="0" y="-53789"/>
            <a:ext cx="12192000" cy="69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3183377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Levice</a:t>
            </a:r>
            <a:r>
              <a:rPr lang="sk-SK" dirty="0" smtClean="0"/>
              <a:t> </a:t>
            </a:r>
            <a:r>
              <a:rPr lang="sk-SK" b="1" i="1" dirty="0" smtClean="0">
                <a:solidFill>
                  <a:srgbClr val="FF0000"/>
                </a:solidFill>
              </a:rPr>
              <a:t>– kultúra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677333" y="1442683"/>
            <a:ext cx="8547349" cy="25755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k-SK" sz="2400" b="1" i="1" dirty="0">
                <a:solidFill>
                  <a:srgbClr val="FF0066"/>
                </a:solidFill>
              </a:rPr>
              <a:t>Levické divadelné dni </a:t>
            </a:r>
            <a:r>
              <a:rPr lang="sk-SK" sz="2400" dirty="0"/>
              <a:t>- prehliadka ochotníckych divadelných </a:t>
            </a:r>
            <a:r>
              <a:rPr lang="sk-SK" sz="2400" dirty="0" smtClean="0"/>
              <a:t>súborov,</a:t>
            </a:r>
            <a:endParaRPr lang="sk-SK" sz="2400" dirty="0"/>
          </a:p>
          <a:p>
            <a:r>
              <a:rPr lang="sk-SK" sz="2400" b="1" i="1" dirty="0">
                <a:solidFill>
                  <a:srgbClr val="FF0066"/>
                </a:solidFill>
              </a:rPr>
              <a:t>Levické hradné </a:t>
            </a:r>
            <a:r>
              <a:rPr lang="sk-SK" sz="2400" b="1" i="1" dirty="0" smtClean="0">
                <a:solidFill>
                  <a:srgbClr val="FF0066"/>
                </a:solidFill>
              </a:rPr>
              <a:t>slávnosti</a:t>
            </a:r>
            <a:r>
              <a:rPr lang="sk-SK" sz="2400" b="1" i="1" dirty="0" smtClean="0">
                <a:solidFill>
                  <a:srgbClr val="FF0000"/>
                </a:solidFill>
              </a:rPr>
              <a:t>,</a:t>
            </a:r>
            <a:endParaRPr lang="sk-SK" sz="2400" b="1" i="1" dirty="0">
              <a:solidFill>
                <a:srgbClr val="FF0000"/>
              </a:solidFill>
            </a:endParaRPr>
          </a:p>
          <a:p>
            <a:r>
              <a:rPr lang="sk-SK" sz="2400" b="1" i="1" dirty="0">
                <a:solidFill>
                  <a:srgbClr val="FF0066"/>
                </a:solidFill>
              </a:rPr>
              <a:t>Levické poľovnícke </a:t>
            </a:r>
            <a:r>
              <a:rPr lang="sk-SK" sz="2400" b="1" i="1" dirty="0" smtClean="0">
                <a:solidFill>
                  <a:srgbClr val="FF0066"/>
                </a:solidFill>
              </a:rPr>
              <a:t>dni</a:t>
            </a:r>
            <a:r>
              <a:rPr lang="sk-SK" sz="2400" dirty="0" smtClean="0">
                <a:solidFill>
                  <a:srgbClr val="FF0066"/>
                </a:solidFill>
              </a:rPr>
              <a:t>,</a:t>
            </a:r>
            <a:endParaRPr lang="sk-SK" sz="2400" dirty="0">
              <a:solidFill>
                <a:srgbClr val="FF0066"/>
              </a:solidFill>
            </a:endParaRPr>
          </a:p>
          <a:p>
            <a:r>
              <a:rPr lang="sk-SK" sz="2400" b="1" i="1" dirty="0" smtClean="0">
                <a:solidFill>
                  <a:srgbClr val="FF0066"/>
                </a:solidFill>
              </a:rPr>
              <a:t>Levický </a:t>
            </a:r>
            <a:r>
              <a:rPr lang="sk-SK" sz="2400" b="1" i="1" dirty="0">
                <a:solidFill>
                  <a:srgbClr val="FF0066"/>
                </a:solidFill>
              </a:rPr>
              <a:t>jarmok </a:t>
            </a:r>
            <a:r>
              <a:rPr lang="sk-SK" sz="2400" dirty="0"/>
              <a:t>v </a:t>
            </a:r>
            <a:r>
              <a:rPr lang="sk-SK" sz="2400" dirty="0" smtClean="0"/>
              <a:t>októbri,</a:t>
            </a:r>
            <a:endParaRPr lang="sk-SK" sz="2400" dirty="0"/>
          </a:p>
          <a:p>
            <a:r>
              <a:rPr lang="sk-SK" sz="2400" b="1" i="1" dirty="0">
                <a:solidFill>
                  <a:srgbClr val="FF0066"/>
                </a:solidFill>
              </a:rPr>
              <a:t>Levický netradičný jarmok (pivný) </a:t>
            </a:r>
            <a:r>
              <a:rPr lang="sk-SK" sz="2400" dirty="0"/>
              <a:t>v </a:t>
            </a:r>
            <a:r>
              <a:rPr lang="sk-SK" sz="2400" dirty="0" smtClean="0"/>
              <a:t>máji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297992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Ã½sledok vyhÄ¾adÃ¡vania obrÃ¡zkov pre dopyt tekovskÃ½ kr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1" y="0"/>
            <a:ext cx="5149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16" y="0"/>
            <a:ext cx="457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0017" y="6483959"/>
            <a:ext cx="2210242" cy="3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52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Ã½sledok vyhÄ¾adÃ¡vania obrÃ¡zkov pre dopyt levice nÃ¡mestie hrdi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5133201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Levice – Námestie hrdinov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60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ok vyhÄ¾adÃ¡vania obrÃ¡zkov pre dopyt priemyselnÃ½ park gÃ©Å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/>
          <a:stretch/>
        </p:blipFill>
        <p:spPr bwMode="auto">
          <a:xfrm>
            <a:off x="0" y="-40342"/>
            <a:ext cx="12192000" cy="68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5724873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Levice – priemyselný park </a:t>
            </a:r>
            <a:r>
              <a:rPr lang="sk-SK" b="1" i="1" dirty="0" err="1" smtClean="0">
                <a:solidFill>
                  <a:srgbClr val="FF0000"/>
                </a:solidFill>
              </a:rPr>
              <a:t>Géňa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88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/>
              <a:t>Video – </a:t>
            </a:r>
            <a:r>
              <a:rPr lang="sk-SK" b="1" i="1" dirty="0" smtClean="0">
                <a:solidFill>
                  <a:srgbClr val="FF0000"/>
                </a:solidFill>
              </a:rPr>
              <a:t>Levice – Perla </a:t>
            </a:r>
            <a:r>
              <a:rPr lang="sk-SK" b="1" i="1" dirty="0">
                <a:solidFill>
                  <a:srgbClr val="FF0000"/>
                </a:solidFill>
              </a:rPr>
              <a:t>na južnom Pohroní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hlinkClick r:id="rId2"/>
              </a:rPr>
              <a:t>https://</a:t>
            </a:r>
            <a:r>
              <a:rPr lang="sk-SK" b="1" dirty="0" smtClean="0">
                <a:hlinkClick r:id="rId2"/>
              </a:rPr>
              <a:t>www.youtube.com/watch?v=4N01Fhg7bo4</a:t>
            </a:r>
            <a:endParaRPr lang="sk-SK" b="1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802" y="2780740"/>
            <a:ext cx="693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48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4401"/>
            <a:ext cx="8093845" cy="59436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83" y="3953435"/>
            <a:ext cx="4091617" cy="28927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4326377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b="1" i="1" dirty="0" smtClean="0">
                <a:solidFill>
                  <a:srgbClr val="C00000"/>
                </a:solidFill>
              </a:rPr>
              <a:t>Skalné obydlia Brhlovce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404" y="0"/>
            <a:ext cx="3535596" cy="4544393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10424202" y="1277471"/>
            <a:ext cx="333445" cy="282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677333" y="1442683"/>
            <a:ext cx="7979071" cy="19997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Otvorené: </a:t>
            </a:r>
            <a:r>
              <a:rPr lang="sk-SK" sz="2400" b="1" i="1" dirty="0"/>
              <a:t>a</a:t>
            </a:r>
            <a:r>
              <a:rPr lang="it-IT" sz="2400" b="1" i="1" dirty="0" smtClean="0"/>
              <a:t>príl – </a:t>
            </a:r>
            <a:r>
              <a:rPr lang="sk-SK" sz="2400" b="1" i="1" dirty="0" smtClean="0"/>
              <a:t>o</a:t>
            </a:r>
            <a:r>
              <a:rPr lang="it-IT" sz="2400" b="1" i="1" dirty="0" smtClean="0"/>
              <a:t>któber</a:t>
            </a:r>
            <a:r>
              <a:rPr lang="sk-SK" sz="2400" dirty="0" smtClean="0"/>
              <a:t>,</a:t>
            </a:r>
            <a:r>
              <a:rPr lang="it-IT" sz="2400" dirty="0" smtClean="0"/>
              <a:t> </a:t>
            </a:r>
            <a:endParaRPr lang="sk-SK" sz="2400" dirty="0" smtClean="0"/>
          </a:p>
          <a:p>
            <a:r>
              <a:rPr lang="sk-SK" sz="2400" b="1" i="1" dirty="0" smtClean="0"/>
              <a:t>dom vytesaný do tufovej skaly</a:t>
            </a:r>
            <a:r>
              <a:rPr lang="sk-SK" sz="2400" dirty="0" smtClean="0"/>
              <a:t>, zvonka murovaný z </a:t>
            </a:r>
            <a:r>
              <a:rPr lang="sk-SK" sz="2400" dirty="0"/>
              <a:t>konca 19. </a:t>
            </a:r>
            <a:r>
              <a:rPr lang="sk-SK" sz="2400" dirty="0" smtClean="0"/>
              <a:t>storočia – na prízemí </a:t>
            </a:r>
            <a:r>
              <a:rPr lang="sk-SK" sz="2400" dirty="0"/>
              <a:t>sa nachádza letná kuchyňa, komora a ukážky kamenárskych výrobkov a náradia, na podlaží je vyhliadková terasa a malá komôrka. 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2887637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Ã½sledok vyhÄ¾adÃ¡vania obrÃ¡zkov pre dopyt Å¡tÃºrov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t="11308" r="110" b="3654"/>
          <a:stretch/>
        </p:blipFill>
        <p:spPr bwMode="auto">
          <a:xfrm>
            <a:off x="0" y="-26895"/>
            <a:ext cx="12192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311527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Štúrovo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70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892" y="5365077"/>
            <a:ext cx="4874261" cy="32341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59" y="4012441"/>
            <a:ext cx="3107138" cy="2061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164031"/>
            <a:ext cx="2720960" cy="742678"/>
          </a:xfrm>
        </p:spPr>
        <p:txBody>
          <a:bodyPr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Štúrovo</a:t>
            </a:r>
            <a:endParaRPr lang="sk-SK" b="1" i="1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896" y="137758"/>
            <a:ext cx="2581275" cy="130492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2796928"/>
            <a:ext cx="9075761" cy="262884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/>
          <a:srcRect t="45841"/>
          <a:stretch/>
        </p:blipFill>
        <p:spPr>
          <a:xfrm>
            <a:off x="-2" y="5425769"/>
            <a:ext cx="9075761" cy="143223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/>
          <a:srcRect l="65664" b="54006"/>
          <a:stretch/>
        </p:blipFill>
        <p:spPr>
          <a:xfrm>
            <a:off x="9062113" y="2796123"/>
            <a:ext cx="3116239" cy="121631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/>
          <a:srcRect l="31729" r="34136" b="54006"/>
          <a:stretch/>
        </p:blipFill>
        <p:spPr>
          <a:xfrm>
            <a:off x="9093958" y="4209450"/>
            <a:ext cx="3098042" cy="121631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5"/>
          <a:srcRect r="68321" b="54006"/>
          <a:stretch/>
        </p:blipFill>
        <p:spPr>
          <a:xfrm>
            <a:off x="9325969" y="5641681"/>
            <a:ext cx="2875127" cy="121631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5"/>
          <a:srcRect l="31729" r="66065" b="54006"/>
          <a:stretch/>
        </p:blipFill>
        <p:spPr>
          <a:xfrm>
            <a:off x="9093958" y="5641681"/>
            <a:ext cx="200167" cy="1216319"/>
          </a:xfrm>
          <a:prstGeom prst="rect">
            <a:avLst/>
          </a:prstGeom>
        </p:spPr>
      </p:pic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943917"/>
            <a:ext cx="7497676" cy="27528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Štúrovo</a:t>
            </a:r>
            <a:r>
              <a:rPr lang="sk-SK" sz="2400" dirty="0" smtClean="0"/>
              <a:t> – mesto v </a:t>
            </a:r>
            <a:r>
              <a:rPr lang="sk-SK" sz="2400" b="1" i="1" dirty="0" smtClean="0"/>
              <a:t>okrese Nové Zámky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región – </a:t>
            </a:r>
            <a:r>
              <a:rPr lang="sk-SK" sz="2400" b="1" i="1" dirty="0" smtClean="0">
                <a:solidFill>
                  <a:srgbClr val="C00000"/>
                </a:solidFill>
              </a:rPr>
              <a:t>Podunajsko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obklopujú ho rieky </a:t>
            </a:r>
            <a:r>
              <a:rPr lang="sk-SK" sz="2400" b="1" i="1" dirty="0" smtClean="0">
                <a:solidFill>
                  <a:srgbClr val="0033CC"/>
                </a:solidFill>
              </a:rPr>
              <a:t>Hron, Dunaj </a:t>
            </a:r>
            <a:r>
              <a:rPr lang="sk-SK" sz="2400" dirty="0" smtClean="0"/>
              <a:t>a </a:t>
            </a:r>
            <a:r>
              <a:rPr lang="sk-SK" sz="2400" b="1" i="1" dirty="0" smtClean="0">
                <a:solidFill>
                  <a:srgbClr val="0033CC"/>
                </a:solidFill>
              </a:rPr>
              <a:t>Ipeľ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mesto </a:t>
            </a:r>
            <a:r>
              <a:rPr lang="sk-SK" sz="2400" dirty="0"/>
              <a:t>sa radí na </a:t>
            </a:r>
            <a:r>
              <a:rPr lang="sk-SK" sz="2400" b="1" i="1" dirty="0"/>
              <a:t>1. miesto </a:t>
            </a:r>
            <a:r>
              <a:rPr lang="sk-SK" sz="2400" dirty="0"/>
              <a:t>v rámci Slovenska v </a:t>
            </a:r>
            <a:r>
              <a:rPr lang="sk-SK" sz="2400" b="1" i="1" dirty="0"/>
              <a:t>najvyššej priemernej ročnej </a:t>
            </a:r>
            <a:r>
              <a:rPr lang="sk-SK" sz="2400" b="1" i="1" dirty="0" smtClean="0"/>
              <a:t>teplote (10,4 </a:t>
            </a:r>
            <a:r>
              <a:rPr lang="sk-SK" sz="2400" b="1" i="1" dirty="0"/>
              <a:t>°</a:t>
            </a:r>
            <a:r>
              <a:rPr lang="sk-SK" sz="2400" b="1" i="1" dirty="0" smtClean="0"/>
              <a:t>C),</a:t>
            </a:r>
          </a:p>
          <a:p>
            <a:r>
              <a:rPr lang="sk-SK" sz="2400" dirty="0" smtClean="0"/>
              <a:t>v Štúrove sa nachádza </a:t>
            </a:r>
            <a:r>
              <a:rPr lang="sk-SK" sz="2400" b="1" dirty="0" smtClean="0">
                <a:solidFill>
                  <a:srgbClr val="0033CC"/>
                </a:solidFill>
              </a:rPr>
              <a:t>aquapark</a:t>
            </a:r>
            <a:r>
              <a:rPr lang="sk-SK" sz="2400" dirty="0" smtClean="0"/>
              <a:t> s množstvom atrakcií</a:t>
            </a:r>
          </a:p>
          <a:p>
            <a:endParaRPr lang="sk-SK" sz="2400" dirty="0" smtClean="0"/>
          </a:p>
          <a:p>
            <a:endParaRPr lang="sk-SK" sz="2400" dirty="0" smtClean="0"/>
          </a:p>
        </p:txBody>
      </p:sp>
      <p:pic>
        <p:nvPicPr>
          <p:cNvPr id="2050" name="Picture 2" descr="VÃ½sledok vyhÄ¾adÃ¡vania obrÃ¡zkov pre dopyt Å¡tÃºrovo 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84" y="137758"/>
            <a:ext cx="1242620" cy="13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73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96906" y="2025936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287887"/>
            <a:ext cx="9561370" cy="29759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i="1" dirty="0" smtClean="0">
                <a:solidFill>
                  <a:srgbClr val="FF0000"/>
                </a:solidFill>
              </a:rPr>
              <a:t>Levice a Štúrovo s okolím </a:t>
            </a:r>
            <a:r>
              <a:rPr lang="sk-SK" sz="2400" b="1" dirty="0" smtClean="0"/>
              <a:t>sa nachádzajú na </a:t>
            </a:r>
            <a:r>
              <a:rPr lang="sk-SK" sz="2400" b="1" i="1" dirty="0" smtClean="0">
                <a:solidFill>
                  <a:srgbClr val="008000"/>
                </a:solidFill>
              </a:rPr>
              <a:t>Podunajskej nížine</a:t>
            </a:r>
            <a:r>
              <a:rPr lang="sk-SK" sz="2400" b="1" dirty="0" smtClean="0"/>
              <a:t>,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33451" y="549722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i="1" dirty="0" smtClean="0">
                <a:solidFill>
                  <a:srgbClr val="C00000"/>
                </a:solidFill>
              </a:rPr>
              <a:t>Poloha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721154" y="4950871"/>
            <a:ext cx="2516476" cy="1706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549" y="230172"/>
            <a:ext cx="2138326" cy="1165331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3382530" y="5079659"/>
            <a:ext cx="1266744" cy="1478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4879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Å¡a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3" b="10882"/>
          <a:stretch/>
        </p:blipFill>
        <p:spPr bwMode="auto">
          <a:xfrm>
            <a:off x="0" y="-13448"/>
            <a:ext cx="12192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1670083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Šahy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67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85" y="350003"/>
            <a:ext cx="2720960" cy="742678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Šahy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146466"/>
            <a:ext cx="7374846" cy="4889878"/>
          </a:xfrm>
        </p:spPr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Šahy</a:t>
            </a:r>
            <a:r>
              <a:rPr lang="sk-SK" sz="2400" b="1" i="1" dirty="0" smtClean="0"/>
              <a:t> </a:t>
            </a:r>
            <a:r>
              <a:rPr lang="sk-SK" sz="2400" dirty="0" smtClean="0"/>
              <a:t>– mesto v </a:t>
            </a:r>
            <a:r>
              <a:rPr lang="sk-SK" sz="2400" b="1" i="1" dirty="0" smtClean="0"/>
              <a:t>okrese Levice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je to pohraničné mesto,</a:t>
            </a:r>
          </a:p>
          <a:p>
            <a:r>
              <a:rPr lang="sk-SK" sz="2400" dirty="0" smtClean="0"/>
              <a:t>región – </a:t>
            </a:r>
            <a:r>
              <a:rPr lang="sk-SK" sz="2400" b="1" i="1" dirty="0" smtClean="0">
                <a:solidFill>
                  <a:srgbClr val="C00000"/>
                </a:solidFill>
              </a:rPr>
              <a:t>Hont</a:t>
            </a:r>
            <a:r>
              <a:rPr lang="sk-SK" sz="2400" dirty="0" smtClean="0">
                <a:solidFill>
                  <a:srgbClr val="C00000"/>
                </a:solidFill>
              </a:rPr>
              <a:t>,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307" y="156808"/>
            <a:ext cx="2571750" cy="1285875"/>
          </a:xfrm>
          <a:prstGeom prst="rect">
            <a:avLst/>
          </a:prstGeom>
        </p:spPr>
      </p:pic>
      <p:pic>
        <p:nvPicPr>
          <p:cNvPr id="3074" name="Picture 2" descr="Å a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8" t="26659" r="67059" b="14028"/>
          <a:stretch/>
        </p:blipFill>
        <p:spPr bwMode="auto">
          <a:xfrm>
            <a:off x="7913076" y="0"/>
            <a:ext cx="1578231" cy="16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VÃ½sledok vyhÄ¾adÃ¡vania obrÃ¡zkov pre dopyt Å¡a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5367"/>
            <a:ext cx="12192000" cy="39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44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Ã½sledok vyhÄ¾adÃ¡vania obrÃ¡zkov pre dopyt Å¾eliezov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/>
          <a:stretch/>
        </p:blipFill>
        <p:spPr bwMode="auto">
          <a:xfrm>
            <a:off x="0" y="13446"/>
            <a:ext cx="12192000" cy="68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311527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Želiezovce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99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VÃ½sledok vyhÄ¾adÃ¡vania obrÃ¡zkov pre dopyt kaÅ¡tieÄ¾ Å¾eliezov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 b="37647"/>
          <a:stretch/>
        </p:blipFill>
        <p:spPr bwMode="auto">
          <a:xfrm>
            <a:off x="0" y="2727062"/>
            <a:ext cx="12192000" cy="41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Ã½sledok vyhÄ¾adÃ¡vania obrÃ¡zkov pre dopyt franz schube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32" y="1590188"/>
            <a:ext cx="3051201" cy="30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720960" cy="742678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Želiezovce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193183" y="1043434"/>
            <a:ext cx="9401579" cy="2279311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Želiezovce </a:t>
            </a:r>
            <a:r>
              <a:rPr lang="sk-SK" sz="2400" dirty="0" smtClean="0"/>
              <a:t>– mesto </a:t>
            </a:r>
            <a:r>
              <a:rPr lang="sk-SK" sz="2400" b="1" i="1" dirty="0" smtClean="0"/>
              <a:t>v okrese Levice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región – </a:t>
            </a:r>
            <a:r>
              <a:rPr lang="sk-SK" sz="2400" b="1" i="1" dirty="0" smtClean="0">
                <a:solidFill>
                  <a:srgbClr val="C00000"/>
                </a:solidFill>
              </a:rPr>
              <a:t>Tekov</a:t>
            </a:r>
            <a:r>
              <a:rPr lang="sk-SK" sz="2400" dirty="0" smtClean="0"/>
              <a:t>,</a:t>
            </a:r>
          </a:p>
          <a:p>
            <a:r>
              <a:rPr lang="sk-SK" sz="2400" b="1" i="1" dirty="0"/>
              <a:t>Kaštieľ </a:t>
            </a:r>
            <a:r>
              <a:rPr lang="sk-SK" sz="2400" dirty="0"/>
              <a:t>v Želiezovciach </a:t>
            </a:r>
            <a:r>
              <a:rPr lang="sk-SK" sz="2400" dirty="0" smtClean="0"/>
              <a:t>je </a:t>
            </a:r>
            <a:r>
              <a:rPr lang="sk-SK" sz="2400" dirty="0"/>
              <a:t>národná kultúrna </a:t>
            </a:r>
            <a:r>
              <a:rPr lang="sk-SK" sz="2400" dirty="0" smtClean="0"/>
              <a:t>pamiatka. Nachádza </a:t>
            </a:r>
            <a:r>
              <a:rPr lang="sk-SK" sz="2400" dirty="0"/>
              <a:t>sa </a:t>
            </a:r>
            <a:r>
              <a:rPr lang="sk-SK" sz="2400" dirty="0" smtClean="0"/>
              <a:t>      </a:t>
            </a:r>
            <a:r>
              <a:rPr lang="sk-SK" sz="2400" b="1" i="1" dirty="0" smtClean="0"/>
              <a:t>v </a:t>
            </a:r>
            <a:r>
              <a:rPr lang="sk-SK" sz="2400" b="1" i="1" dirty="0"/>
              <a:t>parku Franza </a:t>
            </a:r>
            <a:r>
              <a:rPr lang="sk-SK" sz="2400" b="1" i="1" dirty="0" smtClean="0"/>
              <a:t>Schuberta</a:t>
            </a:r>
            <a:r>
              <a:rPr lang="sk-SK" sz="2400" b="1" i="1" dirty="0"/>
              <a:t> </a:t>
            </a:r>
            <a:r>
              <a:rPr lang="sk-SK" sz="2400" dirty="0" smtClean="0"/>
              <a:t>(hudobný skladateľ, ktorý v tomto kaštieli krátky čas žil).</a:t>
            </a:r>
          </a:p>
          <a:p>
            <a:endParaRPr lang="sk-SK" sz="24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833" y="156808"/>
            <a:ext cx="2552700" cy="1285875"/>
          </a:xfrm>
          <a:prstGeom prst="rect">
            <a:avLst/>
          </a:prstGeom>
        </p:spPr>
      </p:pic>
      <p:pic>
        <p:nvPicPr>
          <p:cNvPr id="4098" name="Picture 2" descr="OficiÃ¡lnÃ­ strÃ¡nky mesta Å½eliezov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44"/>
          <a:stretch/>
        </p:blipFill>
        <p:spPr bwMode="auto">
          <a:xfrm>
            <a:off x="8205574" y="156807"/>
            <a:ext cx="1156791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67375" y="4324014"/>
            <a:ext cx="13239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12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Ã½sledok vyhÄ¾adÃ¡vania obrÃ¡zkov pre dopyt mochov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/>
          <a:stretch/>
        </p:blipFill>
        <p:spPr bwMode="auto">
          <a:xfrm>
            <a:off x="-26894" y="0"/>
            <a:ext cx="12218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311527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Mochovce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47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720960" cy="742678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Mochovce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442683"/>
            <a:ext cx="8829049" cy="4889878"/>
          </a:xfrm>
        </p:spPr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Mochovce </a:t>
            </a:r>
            <a:r>
              <a:rPr lang="sk-SK" sz="2400" dirty="0" smtClean="0"/>
              <a:t>– bývalá obec </a:t>
            </a:r>
            <a:r>
              <a:rPr lang="sk-SK" sz="2400" b="1" i="1" dirty="0" smtClean="0"/>
              <a:t>v okrese Levice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obyvateľstvo </a:t>
            </a:r>
            <a:r>
              <a:rPr lang="sk-SK" sz="2400" dirty="0"/>
              <a:t>obce bolo presídlené a obec bola zrušená z dôvodu výstavby </a:t>
            </a:r>
            <a:r>
              <a:rPr lang="sk-SK" sz="2400" b="1" i="1" dirty="0">
                <a:solidFill>
                  <a:srgbClr val="C00000"/>
                </a:solidFill>
              </a:rPr>
              <a:t>jadrovej elektrárne</a:t>
            </a:r>
            <a:r>
              <a:rPr lang="sk-SK" sz="2400" dirty="0"/>
              <a:t>. </a:t>
            </a:r>
            <a:endParaRPr lang="sk-SK" sz="2400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382" y="107617"/>
            <a:ext cx="2581275" cy="1257300"/>
          </a:xfrm>
          <a:prstGeom prst="rect">
            <a:avLst/>
          </a:prstGeom>
        </p:spPr>
      </p:pic>
      <p:pic>
        <p:nvPicPr>
          <p:cNvPr id="11266" name="Picture 2" descr="VÃ½sledok vyhÄ¾adÃ¡vania obrÃ¡zkov pre dopyt mochov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4" b="23984"/>
          <a:stretch/>
        </p:blipFill>
        <p:spPr bwMode="auto">
          <a:xfrm>
            <a:off x="0" y="3071309"/>
            <a:ext cx="12192000" cy="37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0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Video – </a:t>
            </a:r>
            <a:r>
              <a:rPr lang="sk-SK" b="1" i="1" dirty="0" smtClean="0">
                <a:solidFill>
                  <a:srgbClr val="FF0000"/>
                </a:solidFill>
              </a:rPr>
              <a:t>Tekov – Kraj </a:t>
            </a:r>
            <a:r>
              <a:rPr lang="sk-SK" b="1" i="1" dirty="0" err="1" smtClean="0">
                <a:solidFill>
                  <a:srgbClr val="FF0000"/>
                </a:solidFill>
              </a:rPr>
              <a:t>Čilejkárov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https://www.youtube.com/watch?v=JqykRTsMZV0</a:t>
            </a:r>
          </a:p>
        </p:txBody>
      </p:sp>
      <p:pic>
        <p:nvPicPr>
          <p:cNvPr id="4" name="Obrázok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952" y="2833026"/>
            <a:ext cx="61150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2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Zopakuj si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8941" y="1146412"/>
            <a:ext cx="9701333" cy="54098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b="1" dirty="0" smtClean="0"/>
              <a:t>Aké pohorie ohraničuje zo severu Levice a Štúrovo s okolím?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Aké regióny sme spomínali v súvislosti s Levicami a Štúrovom s okolím?</a:t>
            </a:r>
          </a:p>
          <a:p>
            <a:pPr>
              <a:lnSpc>
                <a:spcPct val="150000"/>
              </a:lnSpc>
            </a:pPr>
            <a:endParaRPr lang="sk-SK" sz="2200" b="1" dirty="0" smtClean="0"/>
          </a:p>
          <a:p>
            <a:pPr>
              <a:lnSpc>
                <a:spcPct val="150000"/>
              </a:lnSpc>
            </a:pPr>
            <a:r>
              <a:rPr lang="sk-SK" sz="2200" b="1" dirty="0" smtClean="0"/>
              <a:t>V ktorom kraji sa nachádzajú Levice a Štúrovo s okolím?</a:t>
            </a:r>
            <a:endParaRPr lang="sk-SK" sz="2200" b="1" dirty="0"/>
          </a:p>
          <a:p>
            <a:pPr>
              <a:lnSpc>
                <a:spcPct val="150000"/>
              </a:lnSpc>
            </a:pPr>
            <a:r>
              <a:rPr lang="sk-SK" sz="2200" b="1" dirty="0" smtClean="0"/>
              <a:t>Aké rieky pretekajú týmto územím?</a:t>
            </a:r>
          </a:p>
          <a:p>
            <a:pPr>
              <a:lnSpc>
                <a:spcPct val="150000"/>
              </a:lnSpc>
            </a:pPr>
            <a:endParaRPr lang="sk-SK" sz="2200" b="1" dirty="0" smtClean="0"/>
          </a:p>
          <a:p>
            <a:pPr>
              <a:lnSpc>
                <a:spcPct val="150000"/>
              </a:lnSpc>
            </a:pPr>
            <a:r>
              <a:rPr lang="sk-SK" sz="2200" b="1" dirty="0" smtClean="0"/>
              <a:t>V ktorej obci pri Leviciach sa nachádzajú skalné obydlia? 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Aká elektráreň sa nachádza v Mochovciach? 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200" b="1" dirty="0"/>
          </a:p>
        </p:txBody>
      </p:sp>
      <p:sp>
        <p:nvSpPr>
          <p:cNvPr id="10" name="Zaoblený obdĺžnik 9"/>
          <p:cNvSpPr/>
          <p:nvPr/>
        </p:nvSpPr>
        <p:spPr>
          <a:xfrm>
            <a:off x="8078921" y="1248205"/>
            <a:ext cx="239016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Štiavnické vrchy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9486530" y="1745562"/>
            <a:ext cx="196510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Tekov</a:t>
            </a:r>
            <a:endParaRPr lang="sk-SK" sz="2400" dirty="0"/>
          </a:p>
        </p:txBody>
      </p:sp>
      <p:sp>
        <p:nvSpPr>
          <p:cNvPr id="14" name="Zaoblený obdĺžnik 13"/>
          <p:cNvSpPr/>
          <p:nvPr/>
        </p:nvSpPr>
        <p:spPr>
          <a:xfrm>
            <a:off x="5293368" y="3775857"/>
            <a:ext cx="10358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Hron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5293369" y="4375885"/>
            <a:ext cx="10358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Ipeľ</a:t>
            </a:r>
          </a:p>
        </p:txBody>
      </p:sp>
      <p:sp>
        <p:nvSpPr>
          <p:cNvPr id="20" name="Zaoblený obdĺžnik 19"/>
          <p:cNvSpPr/>
          <p:nvPr/>
        </p:nvSpPr>
        <p:spPr>
          <a:xfrm>
            <a:off x="7652388" y="5000367"/>
            <a:ext cx="178874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Brhlovce</a:t>
            </a:r>
          </a:p>
        </p:txBody>
      </p:sp>
      <p:sp>
        <p:nvSpPr>
          <p:cNvPr id="24" name="Zaoblený obdĺžnik 23"/>
          <p:cNvSpPr/>
          <p:nvPr/>
        </p:nvSpPr>
        <p:spPr>
          <a:xfrm>
            <a:off x="6201822" y="5670106"/>
            <a:ext cx="137142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Jadrová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9486530" y="2838810"/>
            <a:ext cx="196510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Podunajsko</a:t>
            </a:r>
            <a:endParaRPr lang="sk-SK" sz="2400" dirty="0"/>
          </a:p>
        </p:txBody>
      </p:sp>
      <p:sp>
        <p:nvSpPr>
          <p:cNvPr id="16" name="Zaoblený obdĺžnik 15"/>
          <p:cNvSpPr/>
          <p:nvPr/>
        </p:nvSpPr>
        <p:spPr>
          <a:xfrm>
            <a:off x="9486530" y="2292186"/>
            <a:ext cx="196510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Hont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7618534" y="3171351"/>
            <a:ext cx="230174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Nitriansky kraj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4" grpId="0" animBg="1"/>
      <p:bldP spid="19" grpId="0" animBg="1"/>
      <p:bldP spid="20" grpId="0" animBg="1"/>
      <p:bldP spid="24" grpId="0" animBg="1"/>
      <p:bldP spid="12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Na ktorom obrázku sú správne označené Levice a Štúrovo s okolím?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416115"/>
            <a:ext cx="3595096" cy="199941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725" y="3416115"/>
            <a:ext cx="3595096" cy="205434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821" y="3580197"/>
            <a:ext cx="3468534" cy="18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Označ na mape pohorie Štiavnické vrchy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 rot="18942626">
            <a:off x="3725587" y="4678097"/>
            <a:ext cx="952344" cy="389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62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96906" y="2025936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481069"/>
            <a:ext cx="9561370" cy="2782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/>
              <a:t>Toto územie je </a:t>
            </a:r>
            <a:r>
              <a:rPr lang="sk-SK" sz="2400" b="1" i="1" dirty="0" smtClean="0"/>
              <a:t>zo severu </a:t>
            </a:r>
            <a:r>
              <a:rPr lang="sk-SK" sz="2400" b="1" dirty="0" smtClean="0"/>
              <a:t>ohraničené </a:t>
            </a:r>
            <a:r>
              <a:rPr lang="sk-SK" sz="2400" b="1" i="1" dirty="0" smtClean="0">
                <a:solidFill>
                  <a:srgbClr val="C00000"/>
                </a:solidFill>
              </a:rPr>
              <a:t>Štiavnickými vrchmi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i="1" dirty="0" smtClean="0">
                <a:solidFill>
                  <a:srgbClr val="C00000"/>
                </a:solidFill>
              </a:rPr>
              <a:t>Poloha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 rot="18942626">
            <a:off x="3755083" y="4692845"/>
            <a:ext cx="952344" cy="389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549" y="230172"/>
            <a:ext cx="2138326" cy="1165331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3382530" y="5079659"/>
            <a:ext cx="1266744" cy="1478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Označ na mape rieku Hron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29" y="1992573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 6"/>
          <p:cNvSpPr/>
          <p:nvPr/>
        </p:nvSpPr>
        <p:spPr>
          <a:xfrm>
            <a:off x="4243293" y="3814354"/>
            <a:ext cx="2601804" cy="1254048"/>
          </a:xfrm>
          <a:custGeom>
            <a:avLst/>
            <a:gdLst>
              <a:gd name="connsiteX0" fmla="*/ 2558101 w 2601804"/>
              <a:gd name="connsiteY0" fmla="*/ 0 h 1254048"/>
              <a:gd name="connsiteX1" fmla="*/ 2592936 w 2601804"/>
              <a:gd name="connsiteY1" fmla="*/ 69669 h 1254048"/>
              <a:gd name="connsiteX2" fmla="*/ 2575518 w 2601804"/>
              <a:gd name="connsiteY2" fmla="*/ 87086 h 1254048"/>
              <a:gd name="connsiteX3" fmla="*/ 2566810 w 2601804"/>
              <a:gd name="connsiteY3" fmla="*/ 113212 h 1254048"/>
              <a:gd name="connsiteX4" fmla="*/ 2514558 w 2601804"/>
              <a:gd name="connsiteY4" fmla="*/ 130629 h 1254048"/>
              <a:gd name="connsiteX5" fmla="*/ 2488433 w 2601804"/>
              <a:gd name="connsiteY5" fmla="*/ 121920 h 1254048"/>
              <a:gd name="connsiteX6" fmla="*/ 2444890 w 2601804"/>
              <a:gd name="connsiteY6" fmla="*/ 113212 h 1254048"/>
              <a:gd name="connsiteX7" fmla="*/ 2418764 w 2601804"/>
              <a:gd name="connsiteY7" fmla="*/ 95795 h 1254048"/>
              <a:gd name="connsiteX8" fmla="*/ 2383930 w 2601804"/>
              <a:gd name="connsiteY8" fmla="*/ 104503 h 1254048"/>
              <a:gd name="connsiteX9" fmla="*/ 2331678 w 2601804"/>
              <a:gd name="connsiteY9" fmla="*/ 95795 h 1254048"/>
              <a:gd name="connsiteX10" fmla="*/ 2305553 w 2601804"/>
              <a:gd name="connsiteY10" fmla="*/ 87086 h 1254048"/>
              <a:gd name="connsiteX11" fmla="*/ 2279427 w 2601804"/>
              <a:gd name="connsiteY11" fmla="*/ 69669 h 1254048"/>
              <a:gd name="connsiteX12" fmla="*/ 2244593 w 2601804"/>
              <a:gd name="connsiteY12" fmla="*/ 60960 h 1254048"/>
              <a:gd name="connsiteX13" fmla="*/ 2218467 w 2601804"/>
              <a:gd name="connsiteY13" fmla="*/ 52252 h 1254048"/>
              <a:gd name="connsiteX14" fmla="*/ 2148798 w 2601804"/>
              <a:gd name="connsiteY14" fmla="*/ 87086 h 1254048"/>
              <a:gd name="connsiteX15" fmla="*/ 2113964 w 2601804"/>
              <a:gd name="connsiteY15" fmla="*/ 78377 h 1254048"/>
              <a:gd name="connsiteX16" fmla="*/ 2087838 w 2601804"/>
              <a:gd name="connsiteY16" fmla="*/ 69669 h 1254048"/>
              <a:gd name="connsiteX17" fmla="*/ 2044296 w 2601804"/>
              <a:gd name="connsiteY17" fmla="*/ 78377 h 1254048"/>
              <a:gd name="connsiteX18" fmla="*/ 2018170 w 2601804"/>
              <a:gd name="connsiteY18" fmla="*/ 69669 h 1254048"/>
              <a:gd name="connsiteX19" fmla="*/ 1974627 w 2601804"/>
              <a:gd name="connsiteY19" fmla="*/ 104503 h 1254048"/>
              <a:gd name="connsiteX20" fmla="*/ 1948501 w 2601804"/>
              <a:gd name="connsiteY20" fmla="*/ 95795 h 1254048"/>
              <a:gd name="connsiteX21" fmla="*/ 1896250 w 2601804"/>
              <a:gd name="connsiteY21" fmla="*/ 113212 h 1254048"/>
              <a:gd name="connsiteX22" fmla="*/ 1870124 w 2601804"/>
              <a:gd name="connsiteY22" fmla="*/ 121920 h 1254048"/>
              <a:gd name="connsiteX23" fmla="*/ 1765621 w 2601804"/>
              <a:gd name="connsiteY23" fmla="*/ 139337 h 1254048"/>
              <a:gd name="connsiteX24" fmla="*/ 1739496 w 2601804"/>
              <a:gd name="connsiteY24" fmla="*/ 156755 h 1254048"/>
              <a:gd name="connsiteX25" fmla="*/ 1687244 w 2601804"/>
              <a:gd name="connsiteY25" fmla="*/ 182880 h 1254048"/>
              <a:gd name="connsiteX26" fmla="*/ 1617576 w 2601804"/>
              <a:gd name="connsiteY26" fmla="*/ 165463 h 1254048"/>
              <a:gd name="connsiteX27" fmla="*/ 1600158 w 2601804"/>
              <a:gd name="connsiteY27" fmla="*/ 148046 h 1254048"/>
              <a:gd name="connsiteX28" fmla="*/ 1565324 w 2601804"/>
              <a:gd name="connsiteY28" fmla="*/ 165463 h 1254048"/>
              <a:gd name="connsiteX29" fmla="*/ 1486947 w 2601804"/>
              <a:gd name="connsiteY29" fmla="*/ 165463 h 1254048"/>
              <a:gd name="connsiteX30" fmla="*/ 1478238 w 2601804"/>
              <a:gd name="connsiteY30" fmla="*/ 139337 h 1254048"/>
              <a:gd name="connsiteX31" fmla="*/ 1425987 w 2601804"/>
              <a:gd name="connsiteY31" fmla="*/ 156755 h 1254048"/>
              <a:gd name="connsiteX32" fmla="*/ 1399861 w 2601804"/>
              <a:gd name="connsiteY32" fmla="*/ 165463 h 1254048"/>
              <a:gd name="connsiteX33" fmla="*/ 1373736 w 2601804"/>
              <a:gd name="connsiteY33" fmla="*/ 156755 h 1254048"/>
              <a:gd name="connsiteX34" fmla="*/ 1295358 w 2601804"/>
              <a:gd name="connsiteY34" fmla="*/ 200297 h 1254048"/>
              <a:gd name="connsiteX35" fmla="*/ 1277941 w 2601804"/>
              <a:gd name="connsiteY35" fmla="*/ 217715 h 1254048"/>
              <a:gd name="connsiteX36" fmla="*/ 1208273 w 2601804"/>
              <a:gd name="connsiteY36" fmla="*/ 235132 h 1254048"/>
              <a:gd name="connsiteX37" fmla="*/ 1173438 w 2601804"/>
              <a:gd name="connsiteY37" fmla="*/ 278675 h 1254048"/>
              <a:gd name="connsiteX38" fmla="*/ 1156021 w 2601804"/>
              <a:gd name="connsiteY38" fmla="*/ 304800 h 1254048"/>
              <a:gd name="connsiteX39" fmla="*/ 1112478 w 2601804"/>
              <a:gd name="connsiteY39" fmla="*/ 313509 h 1254048"/>
              <a:gd name="connsiteX40" fmla="*/ 1068936 w 2601804"/>
              <a:gd name="connsiteY40" fmla="*/ 330926 h 1254048"/>
              <a:gd name="connsiteX41" fmla="*/ 1042810 w 2601804"/>
              <a:gd name="connsiteY41" fmla="*/ 339635 h 1254048"/>
              <a:gd name="connsiteX42" fmla="*/ 999267 w 2601804"/>
              <a:gd name="connsiteY42" fmla="*/ 330926 h 1254048"/>
              <a:gd name="connsiteX43" fmla="*/ 964433 w 2601804"/>
              <a:gd name="connsiteY43" fmla="*/ 365760 h 1254048"/>
              <a:gd name="connsiteX44" fmla="*/ 947016 w 2601804"/>
              <a:gd name="connsiteY44" fmla="*/ 391886 h 1254048"/>
              <a:gd name="connsiteX45" fmla="*/ 929598 w 2601804"/>
              <a:gd name="connsiteY45" fmla="*/ 444137 h 1254048"/>
              <a:gd name="connsiteX46" fmla="*/ 920890 w 2601804"/>
              <a:gd name="connsiteY46" fmla="*/ 470263 h 1254048"/>
              <a:gd name="connsiteX47" fmla="*/ 938307 w 2601804"/>
              <a:gd name="connsiteY47" fmla="*/ 496389 h 1254048"/>
              <a:gd name="connsiteX48" fmla="*/ 947016 w 2601804"/>
              <a:gd name="connsiteY48" fmla="*/ 539932 h 1254048"/>
              <a:gd name="connsiteX49" fmla="*/ 955724 w 2601804"/>
              <a:gd name="connsiteY49" fmla="*/ 566057 h 1254048"/>
              <a:gd name="connsiteX50" fmla="*/ 938307 w 2601804"/>
              <a:gd name="connsiteY50" fmla="*/ 583475 h 1254048"/>
              <a:gd name="connsiteX51" fmla="*/ 920890 w 2601804"/>
              <a:gd name="connsiteY51" fmla="*/ 679269 h 1254048"/>
              <a:gd name="connsiteX52" fmla="*/ 912181 w 2601804"/>
              <a:gd name="connsiteY52" fmla="*/ 714103 h 1254048"/>
              <a:gd name="connsiteX53" fmla="*/ 842513 w 2601804"/>
              <a:gd name="connsiteY53" fmla="*/ 775063 h 1254048"/>
              <a:gd name="connsiteX54" fmla="*/ 816387 w 2601804"/>
              <a:gd name="connsiteY54" fmla="*/ 783772 h 1254048"/>
              <a:gd name="connsiteX55" fmla="*/ 781553 w 2601804"/>
              <a:gd name="connsiteY55" fmla="*/ 766355 h 1254048"/>
              <a:gd name="connsiteX56" fmla="*/ 711884 w 2601804"/>
              <a:gd name="connsiteY56" fmla="*/ 757646 h 1254048"/>
              <a:gd name="connsiteX57" fmla="*/ 694467 w 2601804"/>
              <a:gd name="connsiteY57" fmla="*/ 731520 h 1254048"/>
              <a:gd name="connsiteX58" fmla="*/ 668341 w 2601804"/>
              <a:gd name="connsiteY58" fmla="*/ 740229 h 1254048"/>
              <a:gd name="connsiteX59" fmla="*/ 589964 w 2601804"/>
              <a:gd name="connsiteY59" fmla="*/ 714103 h 1254048"/>
              <a:gd name="connsiteX60" fmla="*/ 563838 w 2601804"/>
              <a:gd name="connsiteY60" fmla="*/ 705395 h 1254048"/>
              <a:gd name="connsiteX61" fmla="*/ 537713 w 2601804"/>
              <a:gd name="connsiteY61" fmla="*/ 696686 h 1254048"/>
              <a:gd name="connsiteX62" fmla="*/ 468044 w 2601804"/>
              <a:gd name="connsiteY62" fmla="*/ 722812 h 1254048"/>
              <a:gd name="connsiteX63" fmla="*/ 441918 w 2601804"/>
              <a:gd name="connsiteY63" fmla="*/ 740229 h 1254048"/>
              <a:gd name="connsiteX64" fmla="*/ 424501 w 2601804"/>
              <a:gd name="connsiteY64" fmla="*/ 766355 h 1254048"/>
              <a:gd name="connsiteX65" fmla="*/ 398376 w 2601804"/>
              <a:gd name="connsiteY65" fmla="*/ 775063 h 1254048"/>
              <a:gd name="connsiteX66" fmla="*/ 380958 w 2601804"/>
              <a:gd name="connsiteY66" fmla="*/ 792480 h 1254048"/>
              <a:gd name="connsiteX67" fmla="*/ 354833 w 2601804"/>
              <a:gd name="connsiteY67" fmla="*/ 783772 h 1254048"/>
              <a:gd name="connsiteX68" fmla="*/ 328707 w 2601804"/>
              <a:gd name="connsiteY68" fmla="*/ 801189 h 1254048"/>
              <a:gd name="connsiteX69" fmla="*/ 285164 w 2601804"/>
              <a:gd name="connsiteY69" fmla="*/ 809897 h 1254048"/>
              <a:gd name="connsiteX70" fmla="*/ 285164 w 2601804"/>
              <a:gd name="connsiteY70" fmla="*/ 862149 h 1254048"/>
              <a:gd name="connsiteX71" fmla="*/ 293873 w 2601804"/>
              <a:gd name="connsiteY71" fmla="*/ 923109 h 1254048"/>
              <a:gd name="connsiteX72" fmla="*/ 285164 w 2601804"/>
              <a:gd name="connsiteY72" fmla="*/ 949235 h 1254048"/>
              <a:gd name="connsiteX73" fmla="*/ 259038 w 2601804"/>
              <a:gd name="connsiteY73" fmla="*/ 957943 h 1254048"/>
              <a:gd name="connsiteX74" fmla="*/ 232913 w 2601804"/>
              <a:gd name="connsiteY74" fmla="*/ 975360 h 1254048"/>
              <a:gd name="connsiteX75" fmla="*/ 224204 w 2601804"/>
              <a:gd name="connsiteY75" fmla="*/ 1001486 h 1254048"/>
              <a:gd name="connsiteX76" fmla="*/ 215496 w 2601804"/>
              <a:gd name="connsiteY76" fmla="*/ 1062446 h 1254048"/>
              <a:gd name="connsiteX77" fmla="*/ 171953 w 2601804"/>
              <a:gd name="connsiteY77" fmla="*/ 1105989 h 1254048"/>
              <a:gd name="connsiteX78" fmla="*/ 119701 w 2601804"/>
              <a:gd name="connsiteY78" fmla="*/ 1123406 h 1254048"/>
              <a:gd name="connsiteX79" fmla="*/ 110993 w 2601804"/>
              <a:gd name="connsiteY79" fmla="*/ 1149532 h 1254048"/>
              <a:gd name="connsiteX80" fmla="*/ 102284 w 2601804"/>
              <a:gd name="connsiteY80" fmla="*/ 1184366 h 1254048"/>
              <a:gd name="connsiteX81" fmla="*/ 76158 w 2601804"/>
              <a:gd name="connsiteY81" fmla="*/ 1193075 h 1254048"/>
              <a:gd name="connsiteX82" fmla="*/ 50033 w 2601804"/>
              <a:gd name="connsiteY82" fmla="*/ 1210492 h 1254048"/>
              <a:gd name="connsiteX83" fmla="*/ 15198 w 2601804"/>
              <a:gd name="connsiteY83" fmla="*/ 1254035 h 12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601804" h="1254048">
                <a:moveTo>
                  <a:pt x="2558101" y="0"/>
                </a:moveTo>
                <a:cubicBezTo>
                  <a:pt x="2591139" y="33038"/>
                  <a:pt x="2615735" y="31671"/>
                  <a:pt x="2592936" y="69669"/>
                </a:cubicBezTo>
                <a:cubicBezTo>
                  <a:pt x="2588712" y="76710"/>
                  <a:pt x="2581324" y="81280"/>
                  <a:pt x="2575518" y="87086"/>
                </a:cubicBezTo>
                <a:cubicBezTo>
                  <a:pt x="2572615" y="95795"/>
                  <a:pt x="2574280" y="107876"/>
                  <a:pt x="2566810" y="113212"/>
                </a:cubicBezTo>
                <a:cubicBezTo>
                  <a:pt x="2551870" y="123883"/>
                  <a:pt x="2514558" y="130629"/>
                  <a:pt x="2514558" y="130629"/>
                </a:cubicBezTo>
                <a:cubicBezTo>
                  <a:pt x="2505850" y="127726"/>
                  <a:pt x="2497338" y="124146"/>
                  <a:pt x="2488433" y="121920"/>
                </a:cubicBezTo>
                <a:cubicBezTo>
                  <a:pt x="2474073" y="118330"/>
                  <a:pt x="2458749" y="118409"/>
                  <a:pt x="2444890" y="113212"/>
                </a:cubicBezTo>
                <a:cubicBezTo>
                  <a:pt x="2435090" y="109537"/>
                  <a:pt x="2427473" y="101601"/>
                  <a:pt x="2418764" y="95795"/>
                </a:cubicBezTo>
                <a:cubicBezTo>
                  <a:pt x="2407153" y="98698"/>
                  <a:pt x="2395778" y="106196"/>
                  <a:pt x="2383930" y="104503"/>
                </a:cubicBezTo>
                <a:cubicBezTo>
                  <a:pt x="2313028" y="94374"/>
                  <a:pt x="2400305" y="72918"/>
                  <a:pt x="2331678" y="95795"/>
                </a:cubicBezTo>
                <a:cubicBezTo>
                  <a:pt x="2322970" y="92892"/>
                  <a:pt x="2313763" y="91191"/>
                  <a:pt x="2305553" y="87086"/>
                </a:cubicBezTo>
                <a:cubicBezTo>
                  <a:pt x="2296192" y="82405"/>
                  <a:pt x="2289047" y="73792"/>
                  <a:pt x="2279427" y="69669"/>
                </a:cubicBezTo>
                <a:cubicBezTo>
                  <a:pt x="2268426" y="64954"/>
                  <a:pt x="2256101" y="64248"/>
                  <a:pt x="2244593" y="60960"/>
                </a:cubicBezTo>
                <a:cubicBezTo>
                  <a:pt x="2235767" y="58438"/>
                  <a:pt x="2227176" y="55155"/>
                  <a:pt x="2218467" y="52252"/>
                </a:cubicBezTo>
                <a:cubicBezTo>
                  <a:pt x="2158427" y="72265"/>
                  <a:pt x="2179198" y="56688"/>
                  <a:pt x="2148798" y="87086"/>
                </a:cubicBezTo>
                <a:cubicBezTo>
                  <a:pt x="2137187" y="84183"/>
                  <a:pt x="2125472" y="81665"/>
                  <a:pt x="2113964" y="78377"/>
                </a:cubicBezTo>
                <a:cubicBezTo>
                  <a:pt x="2105138" y="75855"/>
                  <a:pt x="2097018" y="69669"/>
                  <a:pt x="2087838" y="69669"/>
                </a:cubicBezTo>
                <a:cubicBezTo>
                  <a:pt x="2073037" y="69669"/>
                  <a:pt x="2058810" y="75474"/>
                  <a:pt x="2044296" y="78377"/>
                </a:cubicBezTo>
                <a:cubicBezTo>
                  <a:pt x="2035587" y="75474"/>
                  <a:pt x="2027350" y="69669"/>
                  <a:pt x="2018170" y="69669"/>
                </a:cubicBezTo>
                <a:cubicBezTo>
                  <a:pt x="1990126" y="69669"/>
                  <a:pt x="1988001" y="84441"/>
                  <a:pt x="1974627" y="104503"/>
                </a:cubicBezTo>
                <a:cubicBezTo>
                  <a:pt x="1965918" y="101600"/>
                  <a:pt x="1957625" y="94781"/>
                  <a:pt x="1948501" y="95795"/>
                </a:cubicBezTo>
                <a:cubicBezTo>
                  <a:pt x="1930254" y="97823"/>
                  <a:pt x="1913667" y="107406"/>
                  <a:pt x="1896250" y="113212"/>
                </a:cubicBezTo>
                <a:cubicBezTo>
                  <a:pt x="1887541" y="116115"/>
                  <a:pt x="1879233" y="120781"/>
                  <a:pt x="1870124" y="121920"/>
                </a:cubicBezTo>
                <a:cubicBezTo>
                  <a:pt x="1788579" y="132114"/>
                  <a:pt x="1823161" y="124953"/>
                  <a:pt x="1765621" y="139337"/>
                </a:cubicBezTo>
                <a:cubicBezTo>
                  <a:pt x="1756913" y="145143"/>
                  <a:pt x="1748857" y="152074"/>
                  <a:pt x="1739496" y="156755"/>
                </a:cubicBezTo>
                <a:cubicBezTo>
                  <a:pt x="1667373" y="192817"/>
                  <a:pt x="1762132" y="132956"/>
                  <a:pt x="1687244" y="182880"/>
                </a:cubicBezTo>
                <a:cubicBezTo>
                  <a:pt x="1677874" y="181006"/>
                  <a:pt x="1630968" y="173498"/>
                  <a:pt x="1617576" y="165463"/>
                </a:cubicBezTo>
                <a:cubicBezTo>
                  <a:pt x="1610535" y="161239"/>
                  <a:pt x="1605964" y="153852"/>
                  <a:pt x="1600158" y="148046"/>
                </a:cubicBezTo>
                <a:cubicBezTo>
                  <a:pt x="1588547" y="153852"/>
                  <a:pt x="1578306" y="165463"/>
                  <a:pt x="1565324" y="165463"/>
                </a:cubicBezTo>
                <a:cubicBezTo>
                  <a:pt x="1472053" y="165463"/>
                  <a:pt x="1546074" y="126046"/>
                  <a:pt x="1486947" y="165463"/>
                </a:cubicBezTo>
                <a:cubicBezTo>
                  <a:pt x="1484044" y="156754"/>
                  <a:pt x="1487326" y="140635"/>
                  <a:pt x="1478238" y="139337"/>
                </a:cubicBezTo>
                <a:cubicBezTo>
                  <a:pt x="1460063" y="136741"/>
                  <a:pt x="1425987" y="156755"/>
                  <a:pt x="1425987" y="156755"/>
                </a:cubicBezTo>
                <a:cubicBezTo>
                  <a:pt x="1385228" y="115993"/>
                  <a:pt x="1430007" y="150389"/>
                  <a:pt x="1399861" y="165463"/>
                </a:cubicBezTo>
                <a:cubicBezTo>
                  <a:pt x="1391651" y="169568"/>
                  <a:pt x="1382444" y="159658"/>
                  <a:pt x="1373736" y="156755"/>
                </a:cubicBezTo>
                <a:cubicBezTo>
                  <a:pt x="1340884" y="167705"/>
                  <a:pt x="1325300" y="170353"/>
                  <a:pt x="1295358" y="200297"/>
                </a:cubicBezTo>
                <a:cubicBezTo>
                  <a:pt x="1289552" y="206103"/>
                  <a:pt x="1284982" y="213491"/>
                  <a:pt x="1277941" y="217715"/>
                </a:cubicBezTo>
                <a:cubicBezTo>
                  <a:pt x="1264554" y="225747"/>
                  <a:pt x="1217633" y="233260"/>
                  <a:pt x="1208273" y="235132"/>
                </a:cubicBezTo>
                <a:cubicBezTo>
                  <a:pt x="1154668" y="315539"/>
                  <a:pt x="1223074" y="216631"/>
                  <a:pt x="1173438" y="278675"/>
                </a:cubicBezTo>
                <a:cubicBezTo>
                  <a:pt x="1166900" y="286848"/>
                  <a:pt x="1165108" y="299607"/>
                  <a:pt x="1156021" y="304800"/>
                </a:cubicBezTo>
                <a:cubicBezTo>
                  <a:pt x="1143169" y="312144"/>
                  <a:pt x="1126656" y="309256"/>
                  <a:pt x="1112478" y="313509"/>
                </a:cubicBezTo>
                <a:cubicBezTo>
                  <a:pt x="1097505" y="318001"/>
                  <a:pt x="1083573" y="325437"/>
                  <a:pt x="1068936" y="330926"/>
                </a:cubicBezTo>
                <a:cubicBezTo>
                  <a:pt x="1060341" y="334149"/>
                  <a:pt x="1051519" y="336732"/>
                  <a:pt x="1042810" y="339635"/>
                </a:cubicBezTo>
                <a:cubicBezTo>
                  <a:pt x="1028296" y="336732"/>
                  <a:pt x="1014069" y="330926"/>
                  <a:pt x="999267" y="330926"/>
                </a:cubicBezTo>
                <a:cubicBezTo>
                  <a:pt x="964433" y="330926"/>
                  <a:pt x="976044" y="342538"/>
                  <a:pt x="964433" y="365760"/>
                </a:cubicBezTo>
                <a:cubicBezTo>
                  <a:pt x="959752" y="375122"/>
                  <a:pt x="951267" y="382322"/>
                  <a:pt x="947016" y="391886"/>
                </a:cubicBezTo>
                <a:cubicBezTo>
                  <a:pt x="939559" y="408663"/>
                  <a:pt x="935404" y="426720"/>
                  <a:pt x="929598" y="444137"/>
                </a:cubicBezTo>
                <a:lnTo>
                  <a:pt x="920890" y="470263"/>
                </a:lnTo>
                <a:cubicBezTo>
                  <a:pt x="926696" y="478972"/>
                  <a:pt x="934632" y="486589"/>
                  <a:pt x="938307" y="496389"/>
                </a:cubicBezTo>
                <a:cubicBezTo>
                  <a:pt x="943504" y="510248"/>
                  <a:pt x="943426" y="525572"/>
                  <a:pt x="947016" y="539932"/>
                </a:cubicBezTo>
                <a:cubicBezTo>
                  <a:pt x="949242" y="548837"/>
                  <a:pt x="952821" y="557349"/>
                  <a:pt x="955724" y="566057"/>
                </a:cubicBezTo>
                <a:cubicBezTo>
                  <a:pt x="949918" y="571863"/>
                  <a:pt x="941541" y="575928"/>
                  <a:pt x="938307" y="583475"/>
                </a:cubicBezTo>
                <a:cubicBezTo>
                  <a:pt x="934802" y="591654"/>
                  <a:pt x="921692" y="675259"/>
                  <a:pt x="920890" y="679269"/>
                </a:cubicBezTo>
                <a:cubicBezTo>
                  <a:pt x="918543" y="691005"/>
                  <a:pt x="918820" y="704144"/>
                  <a:pt x="912181" y="714103"/>
                </a:cubicBezTo>
                <a:cubicBezTo>
                  <a:pt x="900832" y="731127"/>
                  <a:pt x="865528" y="763555"/>
                  <a:pt x="842513" y="775063"/>
                </a:cubicBezTo>
                <a:cubicBezTo>
                  <a:pt x="834302" y="779168"/>
                  <a:pt x="825096" y="780869"/>
                  <a:pt x="816387" y="783772"/>
                </a:cubicBezTo>
                <a:cubicBezTo>
                  <a:pt x="804776" y="777966"/>
                  <a:pt x="794147" y="769504"/>
                  <a:pt x="781553" y="766355"/>
                </a:cubicBezTo>
                <a:cubicBezTo>
                  <a:pt x="758848" y="760679"/>
                  <a:pt x="733614" y="766338"/>
                  <a:pt x="711884" y="757646"/>
                </a:cubicBezTo>
                <a:cubicBezTo>
                  <a:pt x="702166" y="753759"/>
                  <a:pt x="700273" y="740229"/>
                  <a:pt x="694467" y="731520"/>
                </a:cubicBezTo>
                <a:cubicBezTo>
                  <a:pt x="685758" y="734423"/>
                  <a:pt x="677465" y="741243"/>
                  <a:pt x="668341" y="740229"/>
                </a:cubicBezTo>
                <a:cubicBezTo>
                  <a:pt x="668335" y="740228"/>
                  <a:pt x="603029" y="718458"/>
                  <a:pt x="589964" y="714103"/>
                </a:cubicBezTo>
                <a:lnTo>
                  <a:pt x="563838" y="705395"/>
                </a:lnTo>
                <a:lnTo>
                  <a:pt x="537713" y="696686"/>
                </a:lnTo>
                <a:cubicBezTo>
                  <a:pt x="476443" y="737532"/>
                  <a:pt x="554134" y="690528"/>
                  <a:pt x="468044" y="722812"/>
                </a:cubicBezTo>
                <a:cubicBezTo>
                  <a:pt x="458244" y="726487"/>
                  <a:pt x="450627" y="734423"/>
                  <a:pt x="441918" y="740229"/>
                </a:cubicBezTo>
                <a:cubicBezTo>
                  <a:pt x="436112" y="748938"/>
                  <a:pt x="432674" y="759817"/>
                  <a:pt x="424501" y="766355"/>
                </a:cubicBezTo>
                <a:cubicBezTo>
                  <a:pt x="417333" y="772089"/>
                  <a:pt x="406247" y="770340"/>
                  <a:pt x="398376" y="775063"/>
                </a:cubicBezTo>
                <a:cubicBezTo>
                  <a:pt x="391335" y="779287"/>
                  <a:pt x="386764" y="786674"/>
                  <a:pt x="380958" y="792480"/>
                </a:cubicBezTo>
                <a:cubicBezTo>
                  <a:pt x="372250" y="789577"/>
                  <a:pt x="363887" y="782263"/>
                  <a:pt x="354833" y="783772"/>
                </a:cubicBezTo>
                <a:cubicBezTo>
                  <a:pt x="344509" y="785493"/>
                  <a:pt x="338507" y="797514"/>
                  <a:pt x="328707" y="801189"/>
                </a:cubicBezTo>
                <a:cubicBezTo>
                  <a:pt x="314848" y="806386"/>
                  <a:pt x="299678" y="806994"/>
                  <a:pt x="285164" y="809897"/>
                </a:cubicBezTo>
                <a:cubicBezTo>
                  <a:pt x="308388" y="879566"/>
                  <a:pt x="285164" y="792480"/>
                  <a:pt x="285164" y="862149"/>
                </a:cubicBezTo>
                <a:cubicBezTo>
                  <a:pt x="285164" y="882675"/>
                  <a:pt x="290970" y="902789"/>
                  <a:pt x="293873" y="923109"/>
                </a:cubicBezTo>
                <a:cubicBezTo>
                  <a:pt x="290970" y="931818"/>
                  <a:pt x="291655" y="942744"/>
                  <a:pt x="285164" y="949235"/>
                </a:cubicBezTo>
                <a:cubicBezTo>
                  <a:pt x="278673" y="955726"/>
                  <a:pt x="267249" y="953838"/>
                  <a:pt x="259038" y="957943"/>
                </a:cubicBezTo>
                <a:cubicBezTo>
                  <a:pt x="249677" y="962624"/>
                  <a:pt x="241621" y="969554"/>
                  <a:pt x="232913" y="975360"/>
                </a:cubicBezTo>
                <a:cubicBezTo>
                  <a:pt x="230010" y="984069"/>
                  <a:pt x="226004" y="992484"/>
                  <a:pt x="224204" y="1001486"/>
                </a:cubicBezTo>
                <a:cubicBezTo>
                  <a:pt x="220179" y="1021614"/>
                  <a:pt x="224676" y="1044087"/>
                  <a:pt x="215496" y="1062446"/>
                </a:cubicBezTo>
                <a:cubicBezTo>
                  <a:pt x="206316" y="1080805"/>
                  <a:pt x="191426" y="1099498"/>
                  <a:pt x="171953" y="1105989"/>
                </a:cubicBezTo>
                <a:lnTo>
                  <a:pt x="119701" y="1123406"/>
                </a:lnTo>
                <a:cubicBezTo>
                  <a:pt x="116798" y="1132115"/>
                  <a:pt x="113515" y="1140706"/>
                  <a:pt x="110993" y="1149532"/>
                </a:cubicBezTo>
                <a:cubicBezTo>
                  <a:pt x="107705" y="1161040"/>
                  <a:pt x="109761" y="1175020"/>
                  <a:pt x="102284" y="1184366"/>
                </a:cubicBezTo>
                <a:cubicBezTo>
                  <a:pt x="96549" y="1191534"/>
                  <a:pt x="84369" y="1188970"/>
                  <a:pt x="76158" y="1193075"/>
                </a:cubicBezTo>
                <a:cubicBezTo>
                  <a:pt x="66797" y="1197756"/>
                  <a:pt x="57910" y="1203600"/>
                  <a:pt x="50033" y="1210492"/>
                </a:cubicBezTo>
                <a:cubicBezTo>
                  <a:pt x="-2076" y="1256087"/>
                  <a:pt x="-13115" y="1254035"/>
                  <a:pt x="15198" y="1254035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ľný tvar 8"/>
          <p:cNvSpPr/>
          <p:nvPr/>
        </p:nvSpPr>
        <p:spPr>
          <a:xfrm>
            <a:off x="4179701" y="5068389"/>
            <a:ext cx="340048" cy="1288868"/>
          </a:xfrm>
          <a:custGeom>
            <a:avLst/>
            <a:gdLst>
              <a:gd name="connsiteX0" fmla="*/ 70082 w 340048"/>
              <a:gd name="connsiteY0" fmla="*/ 0 h 1288868"/>
              <a:gd name="connsiteX1" fmla="*/ 52665 w 340048"/>
              <a:gd name="connsiteY1" fmla="*/ 69668 h 1288868"/>
              <a:gd name="connsiteX2" fmla="*/ 35248 w 340048"/>
              <a:gd name="connsiteY2" fmla="*/ 104502 h 1288868"/>
              <a:gd name="connsiteX3" fmla="*/ 9122 w 340048"/>
              <a:gd name="connsiteY3" fmla="*/ 200297 h 1288868"/>
              <a:gd name="connsiteX4" fmla="*/ 413 w 340048"/>
              <a:gd name="connsiteY4" fmla="*/ 243840 h 1288868"/>
              <a:gd name="connsiteX5" fmla="*/ 35248 w 340048"/>
              <a:gd name="connsiteY5" fmla="*/ 296091 h 1288868"/>
              <a:gd name="connsiteX6" fmla="*/ 26539 w 340048"/>
              <a:gd name="connsiteY6" fmla="*/ 330925 h 1288868"/>
              <a:gd name="connsiteX7" fmla="*/ 9122 w 340048"/>
              <a:gd name="connsiteY7" fmla="*/ 357051 h 1288868"/>
              <a:gd name="connsiteX8" fmla="*/ 413 w 340048"/>
              <a:gd name="connsiteY8" fmla="*/ 383177 h 1288868"/>
              <a:gd name="connsiteX9" fmla="*/ 35248 w 340048"/>
              <a:gd name="connsiteY9" fmla="*/ 435428 h 1288868"/>
              <a:gd name="connsiteX10" fmla="*/ 70082 w 340048"/>
              <a:gd name="connsiteY10" fmla="*/ 444137 h 1288868"/>
              <a:gd name="connsiteX11" fmla="*/ 96208 w 340048"/>
              <a:gd name="connsiteY11" fmla="*/ 461554 h 1288868"/>
              <a:gd name="connsiteX12" fmla="*/ 148459 w 340048"/>
              <a:gd name="connsiteY12" fmla="*/ 478971 h 1288868"/>
              <a:gd name="connsiteX13" fmla="*/ 183293 w 340048"/>
              <a:gd name="connsiteY13" fmla="*/ 531222 h 1288868"/>
              <a:gd name="connsiteX14" fmla="*/ 200710 w 340048"/>
              <a:gd name="connsiteY14" fmla="*/ 600891 h 1288868"/>
              <a:gd name="connsiteX15" fmla="*/ 235545 w 340048"/>
              <a:gd name="connsiteY15" fmla="*/ 644434 h 1288868"/>
              <a:gd name="connsiteX16" fmla="*/ 261670 w 340048"/>
              <a:gd name="connsiteY16" fmla="*/ 748937 h 1288868"/>
              <a:gd name="connsiteX17" fmla="*/ 252962 w 340048"/>
              <a:gd name="connsiteY17" fmla="*/ 827314 h 1288868"/>
              <a:gd name="connsiteX18" fmla="*/ 235545 w 340048"/>
              <a:gd name="connsiteY18" fmla="*/ 853440 h 1288868"/>
              <a:gd name="connsiteX19" fmla="*/ 226836 w 340048"/>
              <a:gd name="connsiteY19" fmla="*/ 888274 h 1288868"/>
              <a:gd name="connsiteX20" fmla="*/ 209419 w 340048"/>
              <a:gd name="connsiteY20" fmla="*/ 957942 h 1288868"/>
              <a:gd name="connsiteX21" fmla="*/ 200710 w 340048"/>
              <a:gd name="connsiteY21" fmla="*/ 1010194 h 1288868"/>
              <a:gd name="connsiteX22" fmla="*/ 192002 w 340048"/>
              <a:gd name="connsiteY22" fmla="*/ 1045028 h 1288868"/>
              <a:gd name="connsiteX23" fmla="*/ 183293 w 340048"/>
              <a:gd name="connsiteY23" fmla="*/ 1088571 h 1288868"/>
              <a:gd name="connsiteX24" fmla="*/ 209419 w 340048"/>
              <a:gd name="connsiteY24" fmla="*/ 1140822 h 1288868"/>
              <a:gd name="connsiteX25" fmla="*/ 235545 w 340048"/>
              <a:gd name="connsiteY25" fmla="*/ 1149531 h 1288868"/>
              <a:gd name="connsiteX26" fmla="*/ 287796 w 340048"/>
              <a:gd name="connsiteY26" fmla="*/ 1254034 h 1288868"/>
              <a:gd name="connsiteX27" fmla="*/ 305213 w 340048"/>
              <a:gd name="connsiteY27" fmla="*/ 1280160 h 1288868"/>
              <a:gd name="connsiteX28" fmla="*/ 340048 w 340048"/>
              <a:gd name="connsiteY28" fmla="*/ 1288868 h 12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048" h="1288868">
                <a:moveTo>
                  <a:pt x="70082" y="0"/>
                </a:moveTo>
                <a:cubicBezTo>
                  <a:pt x="64972" y="25550"/>
                  <a:pt x="62705" y="46241"/>
                  <a:pt x="52665" y="69668"/>
                </a:cubicBezTo>
                <a:cubicBezTo>
                  <a:pt x="47551" y="81600"/>
                  <a:pt x="40069" y="92449"/>
                  <a:pt x="35248" y="104502"/>
                </a:cubicBezTo>
                <a:cubicBezTo>
                  <a:pt x="17568" y="148702"/>
                  <a:pt x="17868" y="156563"/>
                  <a:pt x="9122" y="200297"/>
                </a:cubicBezTo>
                <a:cubicBezTo>
                  <a:pt x="33791" y="274306"/>
                  <a:pt x="12367" y="184068"/>
                  <a:pt x="413" y="243840"/>
                </a:cubicBezTo>
                <a:cubicBezTo>
                  <a:pt x="-3788" y="264844"/>
                  <a:pt x="25177" y="286020"/>
                  <a:pt x="35248" y="296091"/>
                </a:cubicBezTo>
                <a:cubicBezTo>
                  <a:pt x="32345" y="307702"/>
                  <a:pt x="31254" y="319924"/>
                  <a:pt x="26539" y="330925"/>
                </a:cubicBezTo>
                <a:cubicBezTo>
                  <a:pt x="22416" y="340545"/>
                  <a:pt x="13803" y="347690"/>
                  <a:pt x="9122" y="357051"/>
                </a:cubicBezTo>
                <a:cubicBezTo>
                  <a:pt x="5017" y="365262"/>
                  <a:pt x="3316" y="374468"/>
                  <a:pt x="413" y="383177"/>
                </a:cubicBezTo>
                <a:cubicBezTo>
                  <a:pt x="8727" y="408116"/>
                  <a:pt x="8387" y="420079"/>
                  <a:pt x="35248" y="435428"/>
                </a:cubicBezTo>
                <a:cubicBezTo>
                  <a:pt x="45640" y="441366"/>
                  <a:pt x="58471" y="441234"/>
                  <a:pt x="70082" y="444137"/>
                </a:cubicBezTo>
                <a:cubicBezTo>
                  <a:pt x="78791" y="449943"/>
                  <a:pt x="86644" y="457303"/>
                  <a:pt x="96208" y="461554"/>
                </a:cubicBezTo>
                <a:cubicBezTo>
                  <a:pt x="112985" y="469010"/>
                  <a:pt x="148459" y="478971"/>
                  <a:pt x="148459" y="478971"/>
                </a:cubicBezTo>
                <a:cubicBezTo>
                  <a:pt x="160070" y="496388"/>
                  <a:pt x="178216" y="510914"/>
                  <a:pt x="183293" y="531222"/>
                </a:cubicBezTo>
                <a:cubicBezTo>
                  <a:pt x="189099" y="554445"/>
                  <a:pt x="183783" y="583965"/>
                  <a:pt x="200710" y="600891"/>
                </a:cubicBezTo>
                <a:cubicBezTo>
                  <a:pt x="225529" y="625709"/>
                  <a:pt x="213574" y="611476"/>
                  <a:pt x="235545" y="644434"/>
                </a:cubicBezTo>
                <a:cubicBezTo>
                  <a:pt x="258546" y="713436"/>
                  <a:pt x="249944" y="678576"/>
                  <a:pt x="261670" y="748937"/>
                </a:cubicBezTo>
                <a:cubicBezTo>
                  <a:pt x="258767" y="775063"/>
                  <a:pt x="259337" y="801812"/>
                  <a:pt x="252962" y="827314"/>
                </a:cubicBezTo>
                <a:cubicBezTo>
                  <a:pt x="250424" y="837468"/>
                  <a:pt x="239668" y="843820"/>
                  <a:pt x="235545" y="853440"/>
                </a:cubicBezTo>
                <a:cubicBezTo>
                  <a:pt x="230830" y="864441"/>
                  <a:pt x="229432" y="876590"/>
                  <a:pt x="226836" y="888274"/>
                </a:cubicBezTo>
                <a:cubicBezTo>
                  <a:pt x="212824" y="951330"/>
                  <a:pt x="224982" y="911256"/>
                  <a:pt x="209419" y="957942"/>
                </a:cubicBezTo>
                <a:cubicBezTo>
                  <a:pt x="206516" y="975359"/>
                  <a:pt x="204173" y="992879"/>
                  <a:pt x="200710" y="1010194"/>
                </a:cubicBezTo>
                <a:cubicBezTo>
                  <a:pt x="198363" y="1021930"/>
                  <a:pt x="194598" y="1033344"/>
                  <a:pt x="192002" y="1045028"/>
                </a:cubicBezTo>
                <a:cubicBezTo>
                  <a:pt x="188791" y="1059477"/>
                  <a:pt x="186196" y="1074057"/>
                  <a:pt x="183293" y="1088571"/>
                </a:cubicBezTo>
                <a:cubicBezTo>
                  <a:pt x="189030" y="1105781"/>
                  <a:pt x="194072" y="1128545"/>
                  <a:pt x="209419" y="1140822"/>
                </a:cubicBezTo>
                <a:cubicBezTo>
                  <a:pt x="216587" y="1146557"/>
                  <a:pt x="226836" y="1146628"/>
                  <a:pt x="235545" y="1149531"/>
                </a:cubicBezTo>
                <a:cubicBezTo>
                  <a:pt x="259582" y="1221641"/>
                  <a:pt x="242778" y="1186506"/>
                  <a:pt x="287796" y="1254034"/>
                </a:cubicBezTo>
                <a:cubicBezTo>
                  <a:pt x="293602" y="1262743"/>
                  <a:pt x="295059" y="1277622"/>
                  <a:pt x="305213" y="1280160"/>
                </a:cubicBezTo>
                <a:lnTo>
                  <a:pt x="340048" y="1288868"/>
                </a:ln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Označ na mape rieku Ipeľ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29" y="1992573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 7"/>
          <p:cNvSpPr/>
          <p:nvPr/>
        </p:nvSpPr>
        <p:spPr>
          <a:xfrm>
            <a:off x="4551528" y="4449170"/>
            <a:ext cx="1651379" cy="1917808"/>
          </a:xfrm>
          <a:custGeom>
            <a:avLst/>
            <a:gdLst>
              <a:gd name="connsiteX0" fmla="*/ 1433015 w 1651379"/>
              <a:gd name="connsiteY0" fmla="*/ 0 h 1917808"/>
              <a:gd name="connsiteX1" fmla="*/ 1453487 w 1651379"/>
              <a:gd name="connsiteY1" fmla="*/ 34120 h 1917808"/>
              <a:gd name="connsiteX2" fmla="*/ 1473959 w 1651379"/>
              <a:gd name="connsiteY2" fmla="*/ 40943 h 1917808"/>
              <a:gd name="connsiteX3" fmla="*/ 1508078 w 1651379"/>
              <a:gd name="connsiteY3" fmla="*/ 47767 h 1917808"/>
              <a:gd name="connsiteX4" fmla="*/ 1535373 w 1651379"/>
              <a:gd name="connsiteY4" fmla="*/ 54591 h 1917808"/>
              <a:gd name="connsiteX5" fmla="*/ 1549021 w 1651379"/>
              <a:gd name="connsiteY5" fmla="*/ 75063 h 1917808"/>
              <a:gd name="connsiteX6" fmla="*/ 1535373 w 1651379"/>
              <a:gd name="connsiteY6" fmla="*/ 95534 h 1917808"/>
              <a:gd name="connsiteX7" fmla="*/ 1501254 w 1651379"/>
              <a:gd name="connsiteY7" fmla="*/ 129654 h 1917808"/>
              <a:gd name="connsiteX8" fmla="*/ 1494430 w 1651379"/>
              <a:gd name="connsiteY8" fmla="*/ 156949 h 1917808"/>
              <a:gd name="connsiteX9" fmla="*/ 1480782 w 1651379"/>
              <a:gd name="connsiteY9" fmla="*/ 197893 h 1917808"/>
              <a:gd name="connsiteX10" fmla="*/ 1473959 w 1651379"/>
              <a:gd name="connsiteY10" fmla="*/ 225188 h 1917808"/>
              <a:gd name="connsiteX11" fmla="*/ 1501254 w 1651379"/>
              <a:gd name="connsiteY11" fmla="*/ 286603 h 1917808"/>
              <a:gd name="connsiteX12" fmla="*/ 1528550 w 1651379"/>
              <a:gd name="connsiteY12" fmla="*/ 313899 h 1917808"/>
              <a:gd name="connsiteX13" fmla="*/ 1555845 w 1651379"/>
              <a:gd name="connsiteY13" fmla="*/ 368490 h 1917808"/>
              <a:gd name="connsiteX14" fmla="*/ 1576317 w 1651379"/>
              <a:gd name="connsiteY14" fmla="*/ 388961 h 1917808"/>
              <a:gd name="connsiteX15" fmla="*/ 1589965 w 1651379"/>
              <a:gd name="connsiteY15" fmla="*/ 409433 h 1917808"/>
              <a:gd name="connsiteX16" fmla="*/ 1630908 w 1651379"/>
              <a:gd name="connsiteY16" fmla="*/ 423081 h 1917808"/>
              <a:gd name="connsiteX17" fmla="*/ 1651379 w 1651379"/>
              <a:gd name="connsiteY17" fmla="*/ 436729 h 1917808"/>
              <a:gd name="connsiteX18" fmla="*/ 1630908 w 1651379"/>
              <a:gd name="connsiteY18" fmla="*/ 457200 h 1917808"/>
              <a:gd name="connsiteX19" fmla="*/ 1596788 w 1651379"/>
              <a:gd name="connsiteY19" fmla="*/ 484496 h 1917808"/>
              <a:gd name="connsiteX20" fmla="*/ 1583141 w 1651379"/>
              <a:gd name="connsiteY20" fmla="*/ 504967 h 1917808"/>
              <a:gd name="connsiteX21" fmla="*/ 1576317 w 1651379"/>
              <a:gd name="connsiteY21" fmla="*/ 532263 h 1917808"/>
              <a:gd name="connsiteX22" fmla="*/ 1555845 w 1651379"/>
              <a:gd name="connsiteY22" fmla="*/ 525439 h 1917808"/>
              <a:gd name="connsiteX23" fmla="*/ 1542197 w 1651379"/>
              <a:gd name="connsiteY23" fmla="*/ 552734 h 1917808"/>
              <a:gd name="connsiteX24" fmla="*/ 1583141 w 1651379"/>
              <a:gd name="connsiteY24" fmla="*/ 593678 h 1917808"/>
              <a:gd name="connsiteX25" fmla="*/ 1610436 w 1651379"/>
              <a:gd name="connsiteY25" fmla="*/ 634621 h 1917808"/>
              <a:gd name="connsiteX26" fmla="*/ 1637732 w 1651379"/>
              <a:gd name="connsiteY26" fmla="*/ 682388 h 1917808"/>
              <a:gd name="connsiteX27" fmla="*/ 1624084 w 1651379"/>
              <a:gd name="connsiteY27" fmla="*/ 723331 h 1917808"/>
              <a:gd name="connsiteX28" fmla="*/ 1617260 w 1651379"/>
              <a:gd name="connsiteY28" fmla="*/ 750627 h 1917808"/>
              <a:gd name="connsiteX29" fmla="*/ 1562669 w 1651379"/>
              <a:gd name="connsiteY29" fmla="*/ 764275 h 1917808"/>
              <a:gd name="connsiteX30" fmla="*/ 1521726 w 1651379"/>
              <a:gd name="connsiteY30" fmla="*/ 791570 h 1917808"/>
              <a:gd name="connsiteX31" fmla="*/ 1501254 w 1651379"/>
              <a:gd name="connsiteY31" fmla="*/ 805218 h 1917808"/>
              <a:gd name="connsiteX32" fmla="*/ 1467135 w 1651379"/>
              <a:gd name="connsiteY32" fmla="*/ 812042 h 1917808"/>
              <a:gd name="connsiteX33" fmla="*/ 1453487 w 1651379"/>
              <a:gd name="connsiteY33" fmla="*/ 832514 h 1917808"/>
              <a:gd name="connsiteX34" fmla="*/ 1412544 w 1651379"/>
              <a:gd name="connsiteY34" fmla="*/ 866633 h 1917808"/>
              <a:gd name="connsiteX35" fmla="*/ 1378424 w 1651379"/>
              <a:gd name="connsiteY35" fmla="*/ 907576 h 1917808"/>
              <a:gd name="connsiteX36" fmla="*/ 1330657 w 1651379"/>
              <a:gd name="connsiteY36" fmla="*/ 934872 h 1917808"/>
              <a:gd name="connsiteX37" fmla="*/ 1289714 w 1651379"/>
              <a:gd name="connsiteY37" fmla="*/ 955343 h 1917808"/>
              <a:gd name="connsiteX38" fmla="*/ 1269242 w 1651379"/>
              <a:gd name="connsiteY38" fmla="*/ 968991 h 1917808"/>
              <a:gd name="connsiteX39" fmla="*/ 1241947 w 1651379"/>
              <a:gd name="connsiteY39" fmla="*/ 982639 h 1917808"/>
              <a:gd name="connsiteX40" fmla="*/ 1228299 w 1651379"/>
              <a:gd name="connsiteY40" fmla="*/ 1023582 h 1917808"/>
              <a:gd name="connsiteX41" fmla="*/ 1235123 w 1651379"/>
              <a:gd name="connsiteY41" fmla="*/ 1050878 h 1917808"/>
              <a:gd name="connsiteX42" fmla="*/ 1214651 w 1651379"/>
              <a:gd name="connsiteY42" fmla="*/ 1044054 h 1917808"/>
              <a:gd name="connsiteX43" fmla="*/ 1207827 w 1651379"/>
              <a:gd name="connsiteY43" fmla="*/ 1125940 h 1917808"/>
              <a:gd name="connsiteX44" fmla="*/ 1194179 w 1651379"/>
              <a:gd name="connsiteY44" fmla="*/ 1207827 h 1917808"/>
              <a:gd name="connsiteX45" fmla="*/ 1180532 w 1651379"/>
              <a:gd name="connsiteY45" fmla="*/ 1255594 h 1917808"/>
              <a:gd name="connsiteX46" fmla="*/ 1139588 w 1651379"/>
              <a:gd name="connsiteY46" fmla="*/ 1276066 h 1917808"/>
              <a:gd name="connsiteX47" fmla="*/ 1098645 w 1651379"/>
              <a:gd name="connsiteY47" fmla="*/ 1255594 h 1917808"/>
              <a:gd name="connsiteX48" fmla="*/ 1078173 w 1651379"/>
              <a:gd name="connsiteY48" fmla="*/ 1262418 h 1917808"/>
              <a:gd name="connsiteX49" fmla="*/ 1037230 w 1651379"/>
              <a:gd name="connsiteY49" fmla="*/ 1282890 h 1917808"/>
              <a:gd name="connsiteX50" fmla="*/ 1009935 w 1651379"/>
              <a:gd name="connsiteY50" fmla="*/ 1276066 h 1917808"/>
              <a:gd name="connsiteX51" fmla="*/ 982639 w 1651379"/>
              <a:gd name="connsiteY51" fmla="*/ 1282890 h 1917808"/>
              <a:gd name="connsiteX52" fmla="*/ 962168 w 1651379"/>
              <a:gd name="connsiteY52" fmla="*/ 1269242 h 1917808"/>
              <a:gd name="connsiteX53" fmla="*/ 941696 w 1651379"/>
              <a:gd name="connsiteY53" fmla="*/ 1282890 h 1917808"/>
              <a:gd name="connsiteX54" fmla="*/ 873457 w 1651379"/>
              <a:gd name="connsiteY54" fmla="*/ 1289714 h 1917808"/>
              <a:gd name="connsiteX55" fmla="*/ 852985 w 1651379"/>
              <a:gd name="connsiteY55" fmla="*/ 1303361 h 1917808"/>
              <a:gd name="connsiteX56" fmla="*/ 846162 w 1651379"/>
              <a:gd name="connsiteY56" fmla="*/ 1323833 h 1917808"/>
              <a:gd name="connsiteX57" fmla="*/ 812042 w 1651379"/>
              <a:gd name="connsiteY57" fmla="*/ 1330657 h 1917808"/>
              <a:gd name="connsiteX58" fmla="*/ 798394 w 1651379"/>
              <a:gd name="connsiteY58" fmla="*/ 1351129 h 1917808"/>
              <a:gd name="connsiteX59" fmla="*/ 716508 w 1651379"/>
              <a:gd name="connsiteY59" fmla="*/ 1330657 h 1917808"/>
              <a:gd name="connsiteX60" fmla="*/ 675565 w 1651379"/>
              <a:gd name="connsiteY60" fmla="*/ 1317009 h 1917808"/>
              <a:gd name="connsiteX61" fmla="*/ 655093 w 1651379"/>
              <a:gd name="connsiteY61" fmla="*/ 1323833 h 1917808"/>
              <a:gd name="connsiteX62" fmla="*/ 600502 w 1651379"/>
              <a:gd name="connsiteY62" fmla="*/ 1323833 h 1917808"/>
              <a:gd name="connsiteX63" fmla="*/ 552735 w 1651379"/>
              <a:gd name="connsiteY63" fmla="*/ 1303361 h 1917808"/>
              <a:gd name="connsiteX64" fmla="*/ 532263 w 1651379"/>
              <a:gd name="connsiteY64" fmla="*/ 1310185 h 1917808"/>
              <a:gd name="connsiteX65" fmla="*/ 491320 w 1651379"/>
              <a:gd name="connsiteY65" fmla="*/ 1317009 h 1917808"/>
              <a:gd name="connsiteX66" fmla="*/ 429905 w 1651379"/>
              <a:gd name="connsiteY66" fmla="*/ 1303361 h 1917808"/>
              <a:gd name="connsiteX67" fmla="*/ 348018 w 1651379"/>
              <a:gd name="connsiteY67" fmla="*/ 1317009 h 1917808"/>
              <a:gd name="connsiteX68" fmla="*/ 307075 w 1651379"/>
              <a:gd name="connsiteY68" fmla="*/ 1303361 h 1917808"/>
              <a:gd name="connsiteX69" fmla="*/ 259308 w 1651379"/>
              <a:gd name="connsiteY69" fmla="*/ 1289714 h 1917808"/>
              <a:gd name="connsiteX70" fmla="*/ 218365 w 1651379"/>
              <a:gd name="connsiteY70" fmla="*/ 1276066 h 1917808"/>
              <a:gd name="connsiteX71" fmla="*/ 197893 w 1651379"/>
              <a:gd name="connsiteY71" fmla="*/ 1282890 h 1917808"/>
              <a:gd name="connsiteX72" fmla="*/ 177421 w 1651379"/>
              <a:gd name="connsiteY72" fmla="*/ 1303361 h 1917808"/>
              <a:gd name="connsiteX73" fmla="*/ 163773 w 1651379"/>
              <a:gd name="connsiteY73" fmla="*/ 1344305 h 1917808"/>
              <a:gd name="connsiteX74" fmla="*/ 116006 w 1651379"/>
              <a:gd name="connsiteY74" fmla="*/ 1330657 h 1917808"/>
              <a:gd name="connsiteX75" fmla="*/ 95535 w 1651379"/>
              <a:gd name="connsiteY75" fmla="*/ 1337481 h 1917808"/>
              <a:gd name="connsiteX76" fmla="*/ 109182 w 1651379"/>
              <a:gd name="connsiteY76" fmla="*/ 1371600 h 1917808"/>
              <a:gd name="connsiteX77" fmla="*/ 116006 w 1651379"/>
              <a:gd name="connsiteY77" fmla="*/ 1392072 h 1917808"/>
              <a:gd name="connsiteX78" fmla="*/ 109182 w 1651379"/>
              <a:gd name="connsiteY78" fmla="*/ 1412543 h 1917808"/>
              <a:gd name="connsiteX79" fmla="*/ 95535 w 1651379"/>
              <a:gd name="connsiteY79" fmla="*/ 1433015 h 1917808"/>
              <a:gd name="connsiteX80" fmla="*/ 88711 w 1651379"/>
              <a:gd name="connsiteY80" fmla="*/ 1501254 h 1917808"/>
              <a:gd name="connsiteX81" fmla="*/ 68239 w 1651379"/>
              <a:gd name="connsiteY81" fmla="*/ 1514902 h 1917808"/>
              <a:gd name="connsiteX82" fmla="*/ 27296 w 1651379"/>
              <a:gd name="connsiteY82" fmla="*/ 1528549 h 1917808"/>
              <a:gd name="connsiteX83" fmla="*/ 6824 w 1651379"/>
              <a:gd name="connsiteY83" fmla="*/ 1521726 h 1917808"/>
              <a:gd name="connsiteX84" fmla="*/ 13648 w 1651379"/>
              <a:gd name="connsiteY84" fmla="*/ 1549021 h 1917808"/>
              <a:gd name="connsiteX85" fmla="*/ 27296 w 1651379"/>
              <a:gd name="connsiteY85" fmla="*/ 1596788 h 1917808"/>
              <a:gd name="connsiteX86" fmla="*/ 20472 w 1651379"/>
              <a:gd name="connsiteY86" fmla="*/ 1617260 h 1917808"/>
              <a:gd name="connsiteX87" fmla="*/ 6824 w 1651379"/>
              <a:gd name="connsiteY87" fmla="*/ 1637731 h 1917808"/>
              <a:gd name="connsiteX88" fmla="*/ 0 w 1651379"/>
              <a:gd name="connsiteY88" fmla="*/ 1671851 h 1917808"/>
              <a:gd name="connsiteX89" fmla="*/ 6824 w 1651379"/>
              <a:gd name="connsiteY89" fmla="*/ 1719618 h 1917808"/>
              <a:gd name="connsiteX90" fmla="*/ 20472 w 1651379"/>
              <a:gd name="connsiteY90" fmla="*/ 1740090 h 1917808"/>
              <a:gd name="connsiteX91" fmla="*/ 27296 w 1651379"/>
              <a:gd name="connsiteY91" fmla="*/ 1774209 h 1917808"/>
              <a:gd name="connsiteX92" fmla="*/ 40944 w 1651379"/>
              <a:gd name="connsiteY92" fmla="*/ 1794681 h 1917808"/>
              <a:gd name="connsiteX93" fmla="*/ 81887 w 1651379"/>
              <a:gd name="connsiteY93" fmla="*/ 1808329 h 1917808"/>
              <a:gd name="connsiteX94" fmla="*/ 95535 w 1651379"/>
              <a:gd name="connsiteY94" fmla="*/ 1808329 h 1917808"/>
              <a:gd name="connsiteX95" fmla="*/ 129654 w 1651379"/>
              <a:gd name="connsiteY95" fmla="*/ 1849272 h 1917808"/>
              <a:gd name="connsiteX96" fmla="*/ 136478 w 1651379"/>
              <a:gd name="connsiteY96" fmla="*/ 1897039 h 1917808"/>
              <a:gd name="connsiteX97" fmla="*/ 143302 w 1651379"/>
              <a:gd name="connsiteY97" fmla="*/ 1917511 h 1917808"/>
              <a:gd name="connsiteX98" fmla="*/ 150126 w 1651379"/>
              <a:gd name="connsiteY98" fmla="*/ 1903863 h 191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651379" h="1917808">
                <a:moveTo>
                  <a:pt x="1433015" y="0"/>
                </a:moveTo>
                <a:cubicBezTo>
                  <a:pt x="1439839" y="11373"/>
                  <a:pt x="1444108" y="24741"/>
                  <a:pt x="1453487" y="34120"/>
                </a:cubicBezTo>
                <a:cubicBezTo>
                  <a:pt x="1458573" y="39206"/>
                  <a:pt x="1466981" y="39199"/>
                  <a:pt x="1473959" y="40943"/>
                </a:cubicBezTo>
                <a:cubicBezTo>
                  <a:pt x="1485211" y="43756"/>
                  <a:pt x="1496756" y="45251"/>
                  <a:pt x="1508078" y="47767"/>
                </a:cubicBezTo>
                <a:cubicBezTo>
                  <a:pt x="1517233" y="49802"/>
                  <a:pt x="1526275" y="52316"/>
                  <a:pt x="1535373" y="54591"/>
                </a:cubicBezTo>
                <a:cubicBezTo>
                  <a:pt x="1539922" y="61415"/>
                  <a:pt x="1549021" y="66862"/>
                  <a:pt x="1549021" y="75063"/>
                </a:cubicBezTo>
                <a:cubicBezTo>
                  <a:pt x="1549021" y="83264"/>
                  <a:pt x="1539442" y="88413"/>
                  <a:pt x="1535373" y="95534"/>
                </a:cubicBezTo>
                <a:cubicBezTo>
                  <a:pt x="1515532" y="130256"/>
                  <a:pt x="1533482" y="118911"/>
                  <a:pt x="1501254" y="129654"/>
                </a:cubicBezTo>
                <a:cubicBezTo>
                  <a:pt x="1498979" y="138752"/>
                  <a:pt x="1497125" y="147966"/>
                  <a:pt x="1494430" y="156949"/>
                </a:cubicBezTo>
                <a:cubicBezTo>
                  <a:pt x="1490296" y="170729"/>
                  <a:pt x="1484271" y="183936"/>
                  <a:pt x="1480782" y="197893"/>
                </a:cubicBezTo>
                <a:lnTo>
                  <a:pt x="1473959" y="225188"/>
                </a:lnTo>
                <a:cubicBezTo>
                  <a:pt x="1488676" y="328221"/>
                  <a:pt x="1463965" y="239992"/>
                  <a:pt x="1501254" y="286603"/>
                </a:cubicBezTo>
                <a:cubicBezTo>
                  <a:pt x="1527723" y="319689"/>
                  <a:pt x="1483884" y="299010"/>
                  <a:pt x="1528550" y="313899"/>
                </a:cubicBezTo>
                <a:cubicBezTo>
                  <a:pt x="1536945" y="339088"/>
                  <a:pt x="1536506" y="342706"/>
                  <a:pt x="1555845" y="368490"/>
                </a:cubicBezTo>
                <a:cubicBezTo>
                  <a:pt x="1561635" y="376210"/>
                  <a:pt x="1570139" y="381547"/>
                  <a:pt x="1576317" y="388961"/>
                </a:cubicBezTo>
                <a:cubicBezTo>
                  <a:pt x="1581568" y="395261"/>
                  <a:pt x="1583010" y="405086"/>
                  <a:pt x="1589965" y="409433"/>
                </a:cubicBezTo>
                <a:cubicBezTo>
                  <a:pt x="1602164" y="417058"/>
                  <a:pt x="1630908" y="423081"/>
                  <a:pt x="1630908" y="423081"/>
                </a:cubicBezTo>
                <a:cubicBezTo>
                  <a:pt x="1637732" y="427630"/>
                  <a:pt x="1651379" y="428528"/>
                  <a:pt x="1651379" y="436729"/>
                </a:cubicBezTo>
                <a:cubicBezTo>
                  <a:pt x="1651379" y="446379"/>
                  <a:pt x="1637086" y="449787"/>
                  <a:pt x="1630908" y="457200"/>
                </a:cubicBezTo>
                <a:cubicBezTo>
                  <a:pt x="1607165" y="485692"/>
                  <a:pt x="1630395" y="473294"/>
                  <a:pt x="1596788" y="484496"/>
                </a:cubicBezTo>
                <a:cubicBezTo>
                  <a:pt x="1592239" y="491320"/>
                  <a:pt x="1586371" y="497429"/>
                  <a:pt x="1583141" y="504967"/>
                </a:cubicBezTo>
                <a:cubicBezTo>
                  <a:pt x="1579447" y="513587"/>
                  <a:pt x="1583820" y="526636"/>
                  <a:pt x="1576317" y="532263"/>
                </a:cubicBezTo>
                <a:cubicBezTo>
                  <a:pt x="1570562" y="536579"/>
                  <a:pt x="1562669" y="527714"/>
                  <a:pt x="1555845" y="525439"/>
                </a:cubicBezTo>
                <a:cubicBezTo>
                  <a:pt x="1551296" y="534537"/>
                  <a:pt x="1540935" y="542640"/>
                  <a:pt x="1542197" y="552734"/>
                </a:cubicBezTo>
                <a:cubicBezTo>
                  <a:pt x="1544505" y="571202"/>
                  <a:pt x="1569852" y="584819"/>
                  <a:pt x="1583141" y="593678"/>
                </a:cubicBezTo>
                <a:cubicBezTo>
                  <a:pt x="1592239" y="607326"/>
                  <a:pt x="1603101" y="619950"/>
                  <a:pt x="1610436" y="634621"/>
                </a:cubicBezTo>
                <a:cubicBezTo>
                  <a:pt x="1627752" y="669252"/>
                  <a:pt x="1618441" y="653453"/>
                  <a:pt x="1637732" y="682388"/>
                </a:cubicBezTo>
                <a:cubicBezTo>
                  <a:pt x="1633183" y="696036"/>
                  <a:pt x="1627573" y="709375"/>
                  <a:pt x="1624084" y="723331"/>
                </a:cubicBezTo>
                <a:cubicBezTo>
                  <a:pt x="1621809" y="732430"/>
                  <a:pt x="1625064" y="745425"/>
                  <a:pt x="1617260" y="750627"/>
                </a:cubicBezTo>
                <a:cubicBezTo>
                  <a:pt x="1601653" y="761032"/>
                  <a:pt x="1562669" y="764275"/>
                  <a:pt x="1562669" y="764275"/>
                </a:cubicBezTo>
                <a:lnTo>
                  <a:pt x="1521726" y="791570"/>
                </a:lnTo>
                <a:cubicBezTo>
                  <a:pt x="1514902" y="796119"/>
                  <a:pt x="1509296" y="803610"/>
                  <a:pt x="1501254" y="805218"/>
                </a:cubicBezTo>
                <a:lnTo>
                  <a:pt x="1467135" y="812042"/>
                </a:lnTo>
                <a:cubicBezTo>
                  <a:pt x="1462586" y="818866"/>
                  <a:pt x="1459286" y="826715"/>
                  <a:pt x="1453487" y="832514"/>
                </a:cubicBezTo>
                <a:cubicBezTo>
                  <a:pt x="1399811" y="886188"/>
                  <a:pt x="1468436" y="799561"/>
                  <a:pt x="1412544" y="866633"/>
                </a:cubicBezTo>
                <a:cubicBezTo>
                  <a:pt x="1386220" y="898223"/>
                  <a:pt x="1413312" y="877672"/>
                  <a:pt x="1378424" y="907576"/>
                </a:cubicBezTo>
                <a:cubicBezTo>
                  <a:pt x="1332220" y="947179"/>
                  <a:pt x="1370238" y="915081"/>
                  <a:pt x="1330657" y="934872"/>
                </a:cubicBezTo>
                <a:cubicBezTo>
                  <a:pt x="1277749" y="961326"/>
                  <a:pt x="1341164" y="938195"/>
                  <a:pt x="1289714" y="955343"/>
                </a:cubicBezTo>
                <a:cubicBezTo>
                  <a:pt x="1282890" y="959892"/>
                  <a:pt x="1276363" y="964922"/>
                  <a:pt x="1269242" y="968991"/>
                </a:cubicBezTo>
                <a:cubicBezTo>
                  <a:pt x="1260410" y="974038"/>
                  <a:pt x="1248050" y="974501"/>
                  <a:pt x="1241947" y="982639"/>
                </a:cubicBezTo>
                <a:cubicBezTo>
                  <a:pt x="1233315" y="994148"/>
                  <a:pt x="1228299" y="1023582"/>
                  <a:pt x="1228299" y="1023582"/>
                </a:cubicBezTo>
                <a:cubicBezTo>
                  <a:pt x="1230574" y="1032681"/>
                  <a:pt x="1240325" y="1043074"/>
                  <a:pt x="1235123" y="1050878"/>
                </a:cubicBezTo>
                <a:cubicBezTo>
                  <a:pt x="1231133" y="1056863"/>
                  <a:pt x="1217109" y="1037294"/>
                  <a:pt x="1214651" y="1044054"/>
                </a:cubicBezTo>
                <a:cubicBezTo>
                  <a:pt x="1205290" y="1069795"/>
                  <a:pt x="1210694" y="1098701"/>
                  <a:pt x="1207827" y="1125940"/>
                </a:cubicBezTo>
                <a:cubicBezTo>
                  <a:pt x="1204978" y="1153007"/>
                  <a:pt x="1200109" y="1181142"/>
                  <a:pt x="1194179" y="1207827"/>
                </a:cubicBezTo>
                <a:cubicBezTo>
                  <a:pt x="1193801" y="1209527"/>
                  <a:pt x="1184041" y="1251208"/>
                  <a:pt x="1180532" y="1255594"/>
                </a:cubicBezTo>
                <a:cubicBezTo>
                  <a:pt x="1170911" y="1267620"/>
                  <a:pt x="1153074" y="1271571"/>
                  <a:pt x="1139588" y="1276066"/>
                </a:cubicBezTo>
                <a:cubicBezTo>
                  <a:pt x="1129237" y="1269165"/>
                  <a:pt x="1112772" y="1255594"/>
                  <a:pt x="1098645" y="1255594"/>
                </a:cubicBezTo>
                <a:cubicBezTo>
                  <a:pt x="1091452" y="1255594"/>
                  <a:pt x="1084997" y="1260143"/>
                  <a:pt x="1078173" y="1262418"/>
                </a:cubicBezTo>
                <a:cubicBezTo>
                  <a:pt x="1067822" y="1269319"/>
                  <a:pt x="1051357" y="1282890"/>
                  <a:pt x="1037230" y="1282890"/>
                </a:cubicBezTo>
                <a:cubicBezTo>
                  <a:pt x="1027852" y="1282890"/>
                  <a:pt x="1019033" y="1278341"/>
                  <a:pt x="1009935" y="1276066"/>
                </a:cubicBezTo>
                <a:cubicBezTo>
                  <a:pt x="1000836" y="1278341"/>
                  <a:pt x="991923" y="1284216"/>
                  <a:pt x="982639" y="1282890"/>
                </a:cubicBezTo>
                <a:cubicBezTo>
                  <a:pt x="974520" y="1281730"/>
                  <a:pt x="970369" y="1269242"/>
                  <a:pt x="962168" y="1269242"/>
                </a:cubicBezTo>
                <a:cubicBezTo>
                  <a:pt x="953967" y="1269242"/>
                  <a:pt x="949687" y="1281046"/>
                  <a:pt x="941696" y="1282890"/>
                </a:cubicBezTo>
                <a:cubicBezTo>
                  <a:pt x="919422" y="1288030"/>
                  <a:pt x="896203" y="1287439"/>
                  <a:pt x="873457" y="1289714"/>
                </a:cubicBezTo>
                <a:cubicBezTo>
                  <a:pt x="866633" y="1294263"/>
                  <a:pt x="858108" y="1296957"/>
                  <a:pt x="852985" y="1303361"/>
                </a:cubicBezTo>
                <a:cubicBezTo>
                  <a:pt x="848492" y="1308978"/>
                  <a:pt x="852147" y="1319843"/>
                  <a:pt x="846162" y="1323833"/>
                </a:cubicBezTo>
                <a:cubicBezTo>
                  <a:pt x="836511" y="1330267"/>
                  <a:pt x="823415" y="1328382"/>
                  <a:pt x="812042" y="1330657"/>
                </a:cubicBezTo>
                <a:cubicBezTo>
                  <a:pt x="807493" y="1337481"/>
                  <a:pt x="806463" y="1349662"/>
                  <a:pt x="798394" y="1351129"/>
                </a:cubicBezTo>
                <a:cubicBezTo>
                  <a:pt x="727848" y="1363956"/>
                  <a:pt x="754507" y="1347546"/>
                  <a:pt x="716508" y="1330657"/>
                </a:cubicBezTo>
                <a:cubicBezTo>
                  <a:pt x="703362" y="1324814"/>
                  <a:pt x="675565" y="1317009"/>
                  <a:pt x="675565" y="1317009"/>
                </a:cubicBezTo>
                <a:cubicBezTo>
                  <a:pt x="668741" y="1319284"/>
                  <a:pt x="662286" y="1323833"/>
                  <a:pt x="655093" y="1323833"/>
                </a:cubicBezTo>
                <a:cubicBezTo>
                  <a:pt x="589217" y="1323833"/>
                  <a:pt x="647296" y="1308234"/>
                  <a:pt x="600502" y="1323833"/>
                </a:cubicBezTo>
                <a:cubicBezTo>
                  <a:pt x="583788" y="1312690"/>
                  <a:pt x="574767" y="1303361"/>
                  <a:pt x="552735" y="1303361"/>
                </a:cubicBezTo>
                <a:cubicBezTo>
                  <a:pt x="545542" y="1303361"/>
                  <a:pt x="539087" y="1307910"/>
                  <a:pt x="532263" y="1310185"/>
                </a:cubicBezTo>
                <a:cubicBezTo>
                  <a:pt x="457600" y="1285297"/>
                  <a:pt x="570690" y="1317009"/>
                  <a:pt x="491320" y="1317009"/>
                </a:cubicBezTo>
                <a:cubicBezTo>
                  <a:pt x="470349" y="1317009"/>
                  <a:pt x="450377" y="1307910"/>
                  <a:pt x="429905" y="1303361"/>
                </a:cubicBezTo>
                <a:cubicBezTo>
                  <a:pt x="400534" y="1313151"/>
                  <a:pt x="386109" y="1319548"/>
                  <a:pt x="348018" y="1317009"/>
                </a:cubicBezTo>
                <a:cubicBezTo>
                  <a:pt x="333664" y="1316052"/>
                  <a:pt x="321031" y="1306850"/>
                  <a:pt x="307075" y="1303361"/>
                </a:cubicBezTo>
                <a:cubicBezTo>
                  <a:pt x="272801" y="1294793"/>
                  <a:pt x="288676" y="1299503"/>
                  <a:pt x="259308" y="1289714"/>
                </a:cubicBezTo>
                <a:lnTo>
                  <a:pt x="218365" y="1276066"/>
                </a:lnTo>
                <a:lnTo>
                  <a:pt x="197893" y="1282890"/>
                </a:lnTo>
                <a:cubicBezTo>
                  <a:pt x="191069" y="1289714"/>
                  <a:pt x="179762" y="1293999"/>
                  <a:pt x="177421" y="1303361"/>
                </a:cubicBezTo>
                <a:cubicBezTo>
                  <a:pt x="165443" y="1351272"/>
                  <a:pt x="207784" y="1329635"/>
                  <a:pt x="163773" y="1344305"/>
                </a:cubicBezTo>
                <a:cubicBezTo>
                  <a:pt x="154118" y="1341087"/>
                  <a:pt x="124576" y="1330657"/>
                  <a:pt x="116006" y="1330657"/>
                </a:cubicBezTo>
                <a:cubicBezTo>
                  <a:pt x="108813" y="1330657"/>
                  <a:pt x="102359" y="1335206"/>
                  <a:pt x="95535" y="1337481"/>
                </a:cubicBezTo>
                <a:cubicBezTo>
                  <a:pt x="81861" y="1392177"/>
                  <a:pt x="83730" y="1346147"/>
                  <a:pt x="109182" y="1371600"/>
                </a:cubicBezTo>
                <a:cubicBezTo>
                  <a:pt x="114268" y="1376686"/>
                  <a:pt x="113731" y="1385248"/>
                  <a:pt x="116006" y="1392072"/>
                </a:cubicBezTo>
                <a:cubicBezTo>
                  <a:pt x="113731" y="1398896"/>
                  <a:pt x="112399" y="1406110"/>
                  <a:pt x="109182" y="1412543"/>
                </a:cubicBezTo>
                <a:cubicBezTo>
                  <a:pt x="105514" y="1419878"/>
                  <a:pt x="97379" y="1425024"/>
                  <a:pt x="95535" y="1433015"/>
                </a:cubicBezTo>
                <a:cubicBezTo>
                  <a:pt x="90395" y="1455289"/>
                  <a:pt x="95940" y="1479567"/>
                  <a:pt x="88711" y="1501254"/>
                </a:cubicBezTo>
                <a:cubicBezTo>
                  <a:pt x="86117" y="1509035"/>
                  <a:pt x="75734" y="1511571"/>
                  <a:pt x="68239" y="1514902"/>
                </a:cubicBezTo>
                <a:cubicBezTo>
                  <a:pt x="55093" y="1520745"/>
                  <a:pt x="27296" y="1528549"/>
                  <a:pt x="27296" y="1528549"/>
                </a:cubicBezTo>
                <a:cubicBezTo>
                  <a:pt x="20472" y="1526275"/>
                  <a:pt x="10814" y="1515741"/>
                  <a:pt x="6824" y="1521726"/>
                </a:cubicBezTo>
                <a:cubicBezTo>
                  <a:pt x="1622" y="1529529"/>
                  <a:pt x="11072" y="1540003"/>
                  <a:pt x="13648" y="1549021"/>
                </a:cubicBezTo>
                <a:cubicBezTo>
                  <a:pt x="33227" y="1617547"/>
                  <a:pt x="5964" y="1511461"/>
                  <a:pt x="27296" y="1596788"/>
                </a:cubicBezTo>
                <a:cubicBezTo>
                  <a:pt x="25021" y="1603612"/>
                  <a:pt x="23689" y="1610826"/>
                  <a:pt x="20472" y="1617260"/>
                </a:cubicBezTo>
                <a:cubicBezTo>
                  <a:pt x="16804" y="1624595"/>
                  <a:pt x="9704" y="1630052"/>
                  <a:pt x="6824" y="1637731"/>
                </a:cubicBezTo>
                <a:cubicBezTo>
                  <a:pt x="2751" y="1648591"/>
                  <a:pt x="2275" y="1660478"/>
                  <a:pt x="0" y="1671851"/>
                </a:cubicBezTo>
                <a:cubicBezTo>
                  <a:pt x="2275" y="1687773"/>
                  <a:pt x="2202" y="1704212"/>
                  <a:pt x="6824" y="1719618"/>
                </a:cubicBezTo>
                <a:cubicBezTo>
                  <a:pt x="9181" y="1727474"/>
                  <a:pt x="17592" y="1732411"/>
                  <a:pt x="20472" y="1740090"/>
                </a:cubicBezTo>
                <a:cubicBezTo>
                  <a:pt x="24544" y="1750950"/>
                  <a:pt x="23224" y="1763349"/>
                  <a:pt x="27296" y="1774209"/>
                </a:cubicBezTo>
                <a:cubicBezTo>
                  <a:pt x="30176" y="1781888"/>
                  <a:pt x="33989" y="1790334"/>
                  <a:pt x="40944" y="1794681"/>
                </a:cubicBezTo>
                <a:cubicBezTo>
                  <a:pt x="53143" y="1802306"/>
                  <a:pt x="81887" y="1808329"/>
                  <a:pt x="81887" y="1808329"/>
                </a:cubicBezTo>
                <a:cubicBezTo>
                  <a:pt x="100084" y="1862918"/>
                  <a:pt x="77338" y="1808329"/>
                  <a:pt x="95535" y="1808329"/>
                </a:cubicBezTo>
                <a:cubicBezTo>
                  <a:pt x="104292" y="1808329"/>
                  <a:pt x="125537" y="1843097"/>
                  <a:pt x="129654" y="1849272"/>
                </a:cubicBezTo>
                <a:cubicBezTo>
                  <a:pt x="131929" y="1865194"/>
                  <a:pt x="133324" y="1881267"/>
                  <a:pt x="136478" y="1897039"/>
                </a:cubicBezTo>
                <a:cubicBezTo>
                  <a:pt x="137889" y="1904092"/>
                  <a:pt x="136868" y="1914294"/>
                  <a:pt x="143302" y="1917511"/>
                </a:cubicBezTo>
                <a:cubicBezTo>
                  <a:pt x="147851" y="1919786"/>
                  <a:pt x="147851" y="1908412"/>
                  <a:pt x="150126" y="1903863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371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o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234" y="180561"/>
            <a:ext cx="5251361" cy="6749711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599"/>
            <a:ext cx="8698678" cy="147850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i="1" dirty="0" smtClean="0">
                <a:solidFill>
                  <a:srgbClr val="C00000"/>
                </a:solidFill>
              </a:rPr>
              <a:t>Ktoré významné obce sú </a:t>
            </a:r>
          </a:p>
          <a:p>
            <a:r>
              <a:rPr lang="sk-SK" b="1" i="1" dirty="0" smtClean="0">
                <a:solidFill>
                  <a:srgbClr val="C00000"/>
                </a:solidFill>
              </a:rPr>
              <a:t>v tejto oblasti?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 rot="19790114">
            <a:off x="7556656" y="2115749"/>
            <a:ext cx="238681" cy="24393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/>
          <p:cNvSpPr/>
          <p:nvPr/>
        </p:nvSpPr>
        <p:spPr>
          <a:xfrm rot="19790114">
            <a:off x="8313518" y="6217856"/>
            <a:ext cx="238681" cy="24393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 rot="19790114">
            <a:off x="6602879" y="1722292"/>
            <a:ext cx="238681" cy="24393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 rot="19790114">
            <a:off x="7925566" y="3754338"/>
            <a:ext cx="238681" cy="24393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 rot="19790114">
            <a:off x="9832410" y="3571570"/>
            <a:ext cx="238681" cy="24393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Zaoblený obdĺžnik 17"/>
          <p:cNvSpPr/>
          <p:nvPr/>
        </p:nvSpPr>
        <p:spPr>
          <a:xfrm>
            <a:off x="922136" y="274562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Štúrovo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922136" y="332167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Šahy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938533" y="2132506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Levice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922136" y="391054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Želiezovce</a:t>
            </a:r>
          </a:p>
        </p:txBody>
      </p:sp>
      <p:sp>
        <p:nvSpPr>
          <p:cNvPr id="25" name="Zaoblený obdĺžnik 24"/>
          <p:cNvSpPr/>
          <p:nvPr/>
        </p:nvSpPr>
        <p:spPr>
          <a:xfrm>
            <a:off x="922136" y="4486591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Mochovce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59467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24" grpId="0" animBg="1"/>
      <p:bldP spid="26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Priraď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9514807" y="2866653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Štúrovo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9514807" y="344269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Šahy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9531204" y="225353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Levice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9514807" y="403156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Želiezovce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9514807" y="460761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Mochovce</a:t>
            </a:r>
            <a:endParaRPr lang="sk-SK" sz="2400" dirty="0"/>
          </a:p>
        </p:txBody>
      </p:sp>
      <p:pic>
        <p:nvPicPr>
          <p:cNvPr id="23" name="Picture 4" descr="VÃ½sledok vyhÄ¾adÃ¡vania obrÃ¡zkov pre dopyt kaÅ¡tieÄ¾ Å¾eliezov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" b="26373"/>
          <a:stretch/>
        </p:blipFill>
        <p:spPr bwMode="auto">
          <a:xfrm>
            <a:off x="1748374" y="1748369"/>
            <a:ext cx="6454588" cy="33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44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Priraď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9514807" y="2866653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Štúrovo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9514807" y="344269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Šahy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9531204" y="225353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Levice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9514807" y="403156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Želiezovce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9514807" y="460761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Mochovce</a:t>
            </a:r>
            <a:endParaRPr lang="sk-SK" sz="2400" dirty="0"/>
          </a:p>
        </p:txBody>
      </p:sp>
      <p:pic>
        <p:nvPicPr>
          <p:cNvPr id="8" name="Picture 2" descr="VÃ½sledok vyhÄ¾adÃ¡vania obrÃ¡zkov pre dopyt Å¡a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3" t="18741"/>
          <a:stretch/>
        </p:blipFill>
        <p:spPr bwMode="auto">
          <a:xfrm>
            <a:off x="2303451" y="2024630"/>
            <a:ext cx="6513337" cy="32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44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Priraď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9514807" y="2866653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Štúrovo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9514807" y="344269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Šahy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9531204" y="225353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Levice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9514807" y="403156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Želiezovce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9514807" y="460761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Mochovce</a:t>
            </a:r>
            <a:endParaRPr lang="sk-SK" sz="2400" dirty="0"/>
          </a:p>
        </p:txBody>
      </p:sp>
      <p:pic>
        <p:nvPicPr>
          <p:cNvPr id="8" name="Picture 2" descr="VÃ½sledok vyhÄ¾adÃ¡vania obrÃ¡zkov pre dopyt mochov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/>
          <a:stretch/>
        </p:blipFill>
        <p:spPr bwMode="auto">
          <a:xfrm>
            <a:off x="2944906" y="2125466"/>
            <a:ext cx="5526741" cy="31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38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Priraď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9514807" y="2866653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Štúrovo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9514807" y="344269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Šahy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9531204" y="225353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Levice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9514807" y="403156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Želiezovce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9514807" y="460761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Mochovce</a:t>
            </a:r>
            <a:endParaRPr lang="sk-SK" sz="2400" dirty="0"/>
          </a:p>
        </p:txBody>
      </p:sp>
      <p:pic>
        <p:nvPicPr>
          <p:cNvPr id="8" name="Picture 2" descr="VÃ½sledok vyhÄ¾adÃ¡vania obrÃ¡zkov pre dopyt levickÃ½ hr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/>
          <a:stretch/>
        </p:blipFill>
        <p:spPr bwMode="auto">
          <a:xfrm>
            <a:off x="2245091" y="1678660"/>
            <a:ext cx="6724097" cy="37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99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Priraď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9514807" y="2866653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Štúrovo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9514807" y="344269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Šahy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9531204" y="225353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Levice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9514807" y="403156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Želiezovce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9514807" y="460761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Mochovce</a:t>
            </a:r>
            <a:endParaRPr lang="sk-SK" sz="2400" dirty="0"/>
          </a:p>
        </p:txBody>
      </p:sp>
      <p:pic>
        <p:nvPicPr>
          <p:cNvPr id="8" name="Picture 2" descr="VÃ½sledok vyhÄ¾adÃ¡vania obrÃ¡zkov pre dopyt Å¡tÃºrov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t="4225" r="110" b="3654"/>
          <a:stretch/>
        </p:blipFill>
        <p:spPr bwMode="auto">
          <a:xfrm>
            <a:off x="2164978" y="1586753"/>
            <a:ext cx="6786282" cy="41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99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Zdroje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b="1" i="1" dirty="0" smtClean="0"/>
              <a:t>Dudášová, Mäsiar, Muchová: Vlastiveda pre štvrtákov</a:t>
            </a:r>
          </a:p>
          <a:p>
            <a:r>
              <a:rPr lang="sk-SK" sz="2400" b="1" i="1" dirty="0" smtClean="0"/>
              <a:t>sk.wikipedia.org</a:t>
            </a:r>
          </a:p>
          <a:p>
            <a:r>
              <a:rPr lang="sk-SK" sz="2400" b="1" i="1" dirty="0" smtClean="0"/>
              <a:t>levice.sk</a:t>
            </a:r>
          </a:p>
          <a:p>
            <a:r>
              <a:rPr lang="sk-SK" sz="2400" b="1" i="1" dirty="0" smtClean="0"/>
              <a:t>muzeumlevice.sk</a:t>
            </a:r>
          </a:p>
          <a:p>
            <a:r>
              <a:rPr lang="sk-SK" sz="2400" b="1" i="1" dirty="0" smtClean="0"/>
              <a:t>vadasthermal.sk</a:t>
            </a:r>
          </a:p>
          <a:p>
            <a:r>
              <a:rPr lang="sk-SK" sz="2400" b="1" i="1" dirty="0" smtClean="0"/>
              <a:t>youtube.com</a:t>
            </a:r>
          </a:p>
          <a:p>
            <a:r>
              <a:rPr lang="sk-SK" sz="2400" b="1" i="1" dirty="0" smtClean="0"/>
              <a:t>obrázky: </a:t>
            </a:r>
            <a:r>
              <a:rPr lang="sk-SK" sz="2400" b="1" i="1" dirty="0" err="1" smtClean="0"/>
              <a:t>google</a:t>
            </a:r>
            <a:endParaRPr lang="sk-SK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86" y="2699225"/>
            <a:ext cx="2056595" cy="37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Pole rybnÃ­k nad hron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8168544" y="5956475"/>
            <a:ext cx="3624210" cy="44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>
                <a:solidFill>
                  <a:srgbClr val="C00000"/>
                </a:solidFill>
              </a:rPr>
              <a:t>Je to veľmi úrodný kraj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549" y="230172"/>
            <a:ext cx="2138326" cy="11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2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rieka nitra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65" y="1978925"/>
            <a:ext cx="9620729" cy="46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90984"/>
            <a:ext cx="1574548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0033CC"/>
                </a:solidFill>
              </a:rPr>
              <a:t>Rieky</a:t>
            </a:r>
            <a:endParaRPr lang="sk-SK" b="1" dirty="0">
              <a:solidFill>
                <a:srgbClr val="0033CC"/>
              </a:solidFill>
            </a:endParaRPr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655093"/>
            <a:ext cx="7219666" cy="23070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/>
              <a:t>oblasťou Levíc a Štúrova s okolím preteká rieka </a:t>
            </a:r>
            <a:r>
              <a:rPr lang="sk-SK" sz="2400" b="1" dirty="0" smtClean="0">
                <a:solidFill>
                  <a:schemeClr val="accent6"/>
                </a:solidFill>
              </a:rPr>
              <a:t>Hron</a:t>
            </a:r>
            <a:r>
              <a:rPr lang="sk-SK" sz="2400" b="1" dirty="0" smtClean="0"/>
              <a:t>, (ktorý sa pri Štúrove vlieva do Dunaja)</a:t>
            </a:r>
            <a:r>
              <a:rPr lang="sk-SK" sz="2400" b="1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sk-SK" sz="2400" b="1" dirty="0" smtClean="0"/>
              <a:t>a rieka</a:t>
            </a:r>
            <a:r>
              <a:rPr lang="sk-SK" sz="2400" b="1" dirty="0" smtClean="0">
                <a:solidFill>
                  <a:schemeClr val="accent6"/>
                </a:solidFill>
              </a:rPr>
              <a:t> Ipeľ</a:t>
            </a:r>
            <a:r>
              <a:rPr lang="sk-SK" sz="2400" b="1" dirty="0" smtClean="0"/>
              <a:t>,</a:t>
            </a:r>
          </a:p>
          <a:p>
            <a:r>
              <a:rPr lang="sk-SK" sz="2400" b="1" dirty="0" smtClean="0">
                <a:solidFill>
                  <a:srgbClr val="0033CC"/>
                </a:solidFill>
              </a:rPr>
              <a:t>Dunaj</a:t>
            </a:r>
            <a:r>
              <a:rPr lang="sk-SK" sz="2400" b="1" dirty="0" smtClean="0"/>
              <a:t> a </a:t>
            </a:r>
            <a:r>
              <a:rPr lang="sk-SK" sz="2400" b="1" dirty="0" smtClean="0">
                <a:solidFill>
                  <a:schemeClr val="accent6"/>
                </a:solidFill>
              </a:rPr>
              <a:t>Ipeľ </a:t>
            </a:r>
            <a:r>
              <a:rPr lang="sk-SK" sz="2400" b="1" dirty="0" smtClean="0"/>
              <a:t>tvoria štátnu </a:t>
            </a:r>
          </a:p>
          <a:p>
            <a:pPr marL="0" indent="0">
              <a:buNone/>
            </a:pPr>
            <a:r>
              <a:rPr lang="sk-SK" sz="2400" b="1" dirty="0"/>
              <a:t> </a:t>
            </a:r>
            <a:r>
              <a:rPr lang="sk-SK" sz="2400" b="1" dirty="0" smtClean="0"/>
              <a:t>    hranicu s Maďarskom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549" y="230172"/>
            <a:ext cx="2138326" cy="1165331"/>
          </a:xfrm>
          <a:prstGeom prst="rect">
            <a:avLst/>
          </a:prstGeom>
        </p:spPr>
      </p:pic>
      <p:sp>
        <p:nvSpPr>
          <p:cNvPr id="6" name="Voľný tvar 5"/>
          <p:cNvSpPr/>
          <p:nvPr/>
        </p:nvSpPr>
        <p:spPr>
          <a:xfrm>
            <a:off x="4243293" y="3814354"/>
            <a:ext cx="2601804" cy="1254048"/>
          </a:xfrm>
          <a:custGeom>
            <a:avLst/>
            <a:gdLst>
              <a:gd name="connsiteX0" fmla="*/ 2558101 w 2601804"/>
              <a:gd name="connsiteY0" fmla="*/ 0 h 1254048"/>
              <a:gd name="connsiteX1" fmla="*/ 2592936 w 2601804"/>
              <a:gd name="connsiteY1" fmla="*/ 69669 h 1254048"/>
              <a:gd name="connsiteX2" fmla="*/ 2575518 w 2601804"/>
              <a:gd name="connsiteY2" fmla="*/ 87086 h 1254048"/>
              <a:gd name="connsiteX3" fmla="*/ 2566810 w 2601804"/>
              <a:gd name="connsiteY3" fmla="*/ 113212 h 1254048"/>
              <a:gd name="connsiteX4" fmla="*/ 2514558 w 2601804"/>
              <a:gd name="connsiteY4" fmla="*/ 130629 h 1254048"/>
              <a:gd name="connsiteX5" fmla="*/ 2488433 w 2601804"/>
              <a:gd name="connsiteY5" fmla="*/ 121920 h 1254048"/>
              <a:gd name="connsiteX6" fmla="*/ 2444890 w 2601804"/>
              <a:gd name="connsiteY6" fmla="*/ 113212 h 1254048"/>
              <a:gd name="connsiteX7" fmla="*/ 2418764 w 2601804"/>
              <a:gd name="connsiteY7" fmla="*/ 95795 h 1254048"/>
              <a:gd name="connsiteX8" fmla="*/ 2383930 w 2601804"/>
              <a:gd name="connsiteY8" fmla="*/ 104503 h 1254048"/>
              <a:gd name="connsiteX9" fmla="*/ 2331678 w 2601804"/>
              <a:gd name="connsiteY9" fmla="*/ 95795 h 1254048"/>
              <a:gd name="connsiteX10" fmla="*/ 2305553 w 2601804"/>
              <a:gd name="connsiteY10" fmla="*/ 87086 h 1254048"/>
              <a:gd name="connsiteX11" fmla="*/ 2279427 w 2601804"/>
              <a:gd name="connsiteY11" fmla="*/ 69669 h 1254048"/>
              <a:gd name="connsiteX12" fmla="*/ 2244593 w 2601804"/>
              <a:gd name="connsiteY12" fmla="*/ 60960 h 1254048"/>
              <a:gd name="connsiteX13" fmla="*/ 2218467 w 2601804"/>
              <a:gd name="connsiteY13" fmla="*/ 52252 h 1254048"/>
              <a:gd name="connsiteX14" fmla="*/ 2148798 w 2601804"/>
              <a:gd name="connsiteY14" fmla="*/ 87086 h 1254048"/>
              <a:gd name="connsiteX15" fmla="*/ 2113964 w 2601804"/>
              <a:gd name="connsiteY15" fmla="*/ 78377 h 1254048"/>
              <a:gd name="connsiteX16" fmla="*/ 2087838 w 2601804"/>
              <a:gd name="connsiteY16" fmla="*/ 69669 h 1254048"/>
              <a:gd name="connsiteX17" fmla="*/ 2044296 w 2601804"/>
              <a:gd name="connsiteY17" fmla="*/ 78377 h 1254048"/>
              <a:gd name="connsiteX18" fmla="*/ 2018170 w 2601804"/>
              <a:gd name="connsiteY18" fmla="*/ 69669 h 1254048"/>
              <a:gd name="connsiteX19" fmla="*/ 1974627 w 2601804"/>
              <a:gd name="connsiteY19" fmla="*/ 104503 h 1254048"/>
              <a:gd name="connsiteX20" fmla="*/ 1948501 w 2601804"/>
              <a:gd name="connsiteY20" fmla="*/ 95795 h 1254048"/>
              <a:gd name="connsiteX21" fmla="*/ 1896250 w 2601804"/>
              <a:gd name="connsiteY21" fmla="*/ 113212 h 1254048"/>
              <a:gd name="connsiteX22" fmla="*/ 1870124 w 2601804"/>
              <a:gd name="connsiteY22" fmla="*/ 121920 h 1254048"/>
              <a:gd name="connsiteX23" fmla="*/ 1765621 w 2601804"/>
              <a:gd name="connsiteY23" fmla="*/ 139337 h 1254048"/>
              <a:gd name="connsiteX24" fmla="*/ 1739496 w 2601804"/>
              <a:gd name="connsiteY24" fmla="*/ 156755 h 1254048"/>
              <a:gd name="connsiteX25" fmla="*/ 1687244 w 2601804"/>
              <a:gd name="connsiteY25" fmla="*/ 182880 h 1254048"/>
              <a:gd name="connsiteX26" fmla="*/ 1617576 w 2601804"/>
              <a:gd name="connsiteY26" fmla="*/ 165463 h 1254048"/>
              <a:gd name="connsiteX27" fmla="*/ 1600158 w 2601804"/>
              <a:gd name="connsiteY27" fmla="*/ 148046 h 1254048"/>
              <a:gd name="connsiteX28" fmla="*/ 1565324 w 2601804"/>
              <a:gd name="connsiteY28" fmla="*/ 165463 h 1254048"/>
              <a:gd name="connsiteX29" fmla="*/ 1486947 w 2601804"/>
              <a:gd name="connsiteY29" fmla="*/ 165463 h 1254048"/>
              <a:gd name="connsiteX30" fmla="*/ 1478238 w 2601804"/>
              <a:gd name="connsiteY30" fmla="*/ 139337 h 1254048"/>
              <a:gd name="connsiteX31" fmla="*/ 1425987 w 2601804"/>
              <a:gd name="connsiteY31" fmla="*/ 156755 h 1254048"/>
              <a:gd name="connsiteX32" fmla="*/ 1399861 w 2601804"/>
              <a:gd name="connsiteY32" fmla="*/ 165463 h 1254048"/>
              <a:gd name="connsiteX33" fmla="*/ 1373736 w 2601804"/>
              <a:gd name="connsiteY33" fmla="*/ 156755 h 1254048"/>
              <a:gd name="connsiteX34" fmla="*/ 1295358 w 2601804"/>
              <a:gd name="connsiteY34" fmla="*/ 200297 h 1254048"/>
              <a:gd name="connsiteX35" fmla="*/ 1277941 w 2601804"/>
              <a:gd name="connsiteY35" fmla="*/ 217715 h 1254048"/>
              <a:gd name="connsiteX36" fmla="*/ 1208273 w 2601804"/>
              <a:gd name="connsiteY36" fmla="*/ 235132 h 1254048"/>
              <a:gd name="connsiteX37" fmla="*/ 1173438 w 2601804"/>
              <a:gd name="connsiteY37" fmla="*/ 278675 h 1254048"/>
              <a:gd name="connsiteX38" fmla="*/ 1156021 w 2601804"/>
              <a:gd name="connsiteY38" fmla="*/ 304800 h 1254048"/>
              <a:gd name="connsiteX39" fmla="*/ 1112478 w 2601804"/>
              <a:gd name="connsiteY39" fmla="*/ 313509 h 1254048"/>
              <a:gd name="connsiteX40" fmla="*/ 1068936 w 2601804"/>
              <a:gd name="connsiteY40" fmla="*/ 330926 h 1254048"/>
              <a:gd name="connsiteX41" fmla="*/ 1042810 w 2601804"/>
              <a:gd name="connsiteY41" fmla="*/ 339635 h 1254048"/>
              <a:gd name="connsiteX42" fmla="*/ 999267 w 2601804"/>
              <a:gd name="connsiteY42" fmla="*/ 330926 h 1254048"/>
              <a:gd name="connsiteX43" fmla="*/ 964433 w 2601804"/>
              <a:gd name="connsiteY43" fmla="*/ 365760 h 1254048"/>
              <a:gd name="connsiteX44" fmla="*/ 947016 w 2601804"/>
              <a:gd name="connsiteY44" fmla="*/ 391886 h 1254048"/>
              <a:gd name="connsiteX45" fmla="*/ 929598 w 2601804"/>
              <a:gd name="connsiteY45" fmla="*/ 444137 h 1254048"/>
              <a:gd name="connsiteX46" fmla="*/ 920890 w 2601804"/>
              <a:gd name="connsiteY46" fmla="*/ 470263 h 1254048"/>
              <a:gd name="connsiteX47" fmla="*/ 938307 w 2601804"/>
              <a:gd name="connsiteY47" fmla="*/ 496389 h 1254048"/>
              <a:gd name="connsiteX48" fmla="*/ 947016 w 2601804"/>
              <a:gd name="connsiteY48" fmla="*/ 539932 h 1254048"/>
              <a:gd name="connsiteX49" fmla="*/ 955724 w 2601804"/>
              <a:gd name="connsiteY49" fmla="*/ 566057 h 1254048"/>
              <a:gd name="connsiteX50" fmla="*/ 938307 w 2601804"/>
              <a:gd name="connsiteY50" fmla="*/ 583475 h 1254048"/>
              <a:gd name="connsiteX51" fmla="*/ 920890 w 2601804"/>
              <a:gd name="connsiteY51" fmla="*/ 679269 h 1254048"/>
              <a:gd name="connsiteX52" fmla="*/ 912181 w 2601804"/>
              <a:gd name="connsiteY52" fmla="*/ 714103 h 1254048"/>
              <a:gd name="connsiteX53" fmla="*/ 842513 w 2601804"/>
              <a:gd name="connsiteY53" fmla="*/ 775063 h 1254048"/>
              <a:gd name="connsiteX54" fmla="*/ 816387 w 2601804"/>
              <a:gd name="connsiteY54" fmla="*/ 783772 h 1254048"/>
              <a:gd name="connsiteX55" fmla="*/ 781553 w 2601804"/>
              <a:gd name="connsiteY55" fmla="*/ 766355 h 1254048"/>
              <a:gd name="connsiteX56" fmla="*/ 711884 w 2601804"/>
              <a:gd name="connsiteY56" fmla="*/ 757646 h 1254048"/>
              <a:gd name="connsiteX57" fmla="*/ 694467 w 2601804"/>
              <a:gd name="connsiteY57" fmla="*/ 731520 h 1254048"/>
              <a:gd name="connsiteX58" fmla="*/ 668341 w 2601804"/>
              <a:gd name="connsiteY58" fmla="*/ 740229 h 1254048"/>
              <a:gd name="connsiteX59" fmla="*/ 589964 w 2601804"/>
              <a:gd name="connsiteY59" fmla="*/ 714103 h 1254048"/>
              <a:gd name="connsiteX60" fmla="*/ 563838 w 2601804"/>
              <a:gd name="connsiteY60" fmla="*/ 705395 h 1254048"/>
              <a:gd name="connsiteX61" fmla="*/ 537713 w 2601804"/>
              <a:gd name="connsiteY61" fmla="*/ 696686 h 1254048"/>
              <a:gd name="connsiteX62" fmla="*/ 468044 w 2601804"/>
              <a:gd name="connsiteY62" fmla="*/ 722812 h 1254048"/>
              <a:gd name="connsiteX63" fmla="*/ 441918 w 2601804"/>
              <a:gd name="connsiteY63" fmla="*/ 740229 h 1254048"/>
              <a:gd name="connsiteX64" fmla="*/ 424501 w 2601804"/>
              <a:gd name="connsiteY64" fmla="*/ 766355 h 1254048"/>
              <a:gd name="connsiteX65" fmla="*/ 398376 w 2601804"/>
              <a:gd name="connsiteY65" fmla="*/ 775063 h 1254048"/>
              <a:gd name="connsiteX66" fmla="*/ 380958 w 2601804"/>
              <a:gd name="connsiteY66" fmla="*/ 792480 h 1254048"/>
              <a:gd name="connsiteX67" fmla="*/ 354833 w 2601804"/>
              <a:gd name="connsiteY67" fmla="*/ 783772 h 1254048"/>
              <a:gd name="connsiteX68" fmla="*/ 328707 w 2601804"/>
              <a:gd name="connsiteY68" fmla="*/ 801189 h 1254048"/>
              <a:gd name="connsiteX69" fmla="*/ 285164 w 2601804"/>
              <a:gd name="connsiteY69" fmla="*/ 809897 h 1254048"/>
              <a:gd name="connsiteX70" fmla="*/ 285164 w 2601804"/>
              <a:gd name="connsiteY70" fmla="*/ 862149 h 1254048"/>
              <a:gd name="connsiteX71" fmla="*/ 293873 w 2601804"/>
              <a:gd name="connsiteY71" fmla="*/ 923109 h 1254048"/>
              <a:gd name="connsiteX72" fmla="*/ 285164 w 2601804"/>
              <a:gd name="connsiteY72" fmla="*/ 949235 h 1254048"/>
              <a:gd name="connsiteX73" fmla="*/ 259038 w 2601804"/>
              <a:gd name="connsiteY73" fmla="*/ 957943 h 1254048"/>
              <a:gd name="connsiteX74" fmla="*/ 232913 w 2601804"/>
              <a:gd name="connsiteY74" fmla="*/ 975360 h 1254048"/>
              <a:gd name="connsiteX75" fmla="*/ 224204 w 2601804"/>
              <a:gd name="connsiteY75" fmla="*/ 1001486 h 1254048"/>
              <a:gd name="connsiteX76" fmla="*/ 215496 w 2601804"/>
              <a:gd name="connsiteY76" fmla="*/ 1062446 h 1254048"/>
              <a:gd name="connsiteX77" fmla="*/ 171953 w 2601804"/>
              <a:gd name="connsiteY77" fmla="*/ 1105989 h 1254048"/>
              <a:gd name="connsiteX78" fmla="*/ 119701 w 2601804"/>
              <a:gd name="connsiteY78" fmla="*/ 1123406 h 1254048"/>
              <a:gd name="connsiteX79" fmla="*/ 110993 w 2601804"/>
              <a:gd name="connsiteY79" fmla="*/ 1149532 h 1254048"/>
              <a:gd name="connsiteX80" fmla="*/ 102284 w 2601804"/>
              <a:gd name="connsiteY80" fmla="*/ 1184366 h 1254048"/>
              <a:gd name="connsiteX81" fmla="*/ 76158 w 2601804"/>
              <a:gd name="connsiteY81" fmla="*/ 1193075 h 1254048"/>
              <a:gd name="connsiteX82" fmla="*/ 50033 w 2601804"/>
              <a:gd name="connsiteY82" fmla="*/ 1210492 h 1254048"/>
              <a:gd name="connsiteX83" fmla="*/ 15198 w 2601804"/>
              <a:gd name="connsiteY83" fmla="*/ 1254035 h 12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601804" h="1254048">
                <a:moveTo>
                  <a:pt x="2558101" y="0"/>
                </a:moveTo>
                <a:cubicBezTo>
                  <a:pt x="2591139" y="33038"/>
                  <a:pt x="2615735" y="31671"/>
                  <a:pt x="2592936" y="69669"/>
                </a:cubicBezTo>
                <a:cubicBezTo>
                  <a:pt x="2588712" y="76710"/>
                  <a:pt x="2581324" y="81280"/>
                  <a:pt x="2575518" y="87086"/>
                </a:cubicBezTo>
                <a:cubicBezTo>
                  <a:pt x="2572615" y="95795"/>
                  <a:pt x="2574280" y="107876"/>
                  <a:pt x="2566810" y="113212"/>
                </a:cubicBezTo>
                <a:cubicBezTo>
                  <a:pt x="2551870" y="123883"/>
                  <a:pt x="2514558" y="130629"/>
                  <a:pt x="2514558" y="130629"/>
                </a:cubicBezTo>
                <a:cubicBezTo>
                  <a:pt x="2505850" y="127726"/>
                  <a:pt x="2497338" y="124146"/>
                  <a:pt x="2488433" y="121920"/>
                </a:cubicBezTo>
                <a:cubicBezTo>
                  <a:pt x="2474073" y="118330"/>
                  <a:pt x="2458749" y="118409"/>
                  <a:pt x="2444890" y="113212"/>
                </a:cubicBezTo>
                <a:cubicBezTo>
                  <a:pt x="2435090" y="109537"/>
                  <a:pt x="2427473" y="101601"/>
                  <a:pt x="2418764" y="95795"/>
                </a:cubicBezTo>
                <a:cubicBezTo>
                  <a:pt x="2407153" y="98698"/>
                  <a:pt x="2395778" y="106196"/>
                  <a:pt x="2383930" y="104503"/>
                </a:cubicBezTo>
                <a:cubicBezTo>
                  <a:pt x="2313028" y="94374"/>
                  <a:pt x="2400305" y="72918"/>
                  <a:pt x="2331678" y="95795"/>
                </a:cubicBezTo>
                <a:cubicBezTo>
                  <a:pt x="2322970" y="92892"/>
                  <a:pt x="2313763" y="91191"/>
                  <a:pt x="2305553" y="87086"/>
                </a:cubicBezTo>
                <a:cubicBezTo>
                  <a:pt x="2296192" y="82405"/>
                  <a:pt x="2289047" y="73792"/>
                  <a:pt x="2279427" y="69669"/>
                </a:cubicBezTo>
                <a:cubicBezTo>
                  <a:pt x="2268426" y="64954"/>
                  <a:pt x="2256101" y="64248"/>
                  <a:pt x="2244593" y="60960"/>
                </a:cubicBezTo>
                <a:cubicBezTo>
                  <a:pt x="2235767" y="58438"/>
                  <a:pt x="2227176" y="55155"/>
                  <a:pt x="2218467" y="52252"/>
                </a:cubicBezTo>
                <a:cubicBezTo>
                  <a:pt x="2158427" y="72265"/>
                  <a:pt x="2179198" y="56688"/>
                  <a:pt x="2148798" y="87086"/>
                </a:cubicBezTo>
                <a:cubicBezTo>
                  <a:pt x="2137187" y="84183"/>
                  <a:pt x="2125472" y="81665"/>
                  <a:pt x="2113964" y="78377"/>
                </a:cubicBezTo>
                <a:cubicBezTo>
                  <a:pt x="2105138" y="75855"/>
                  <a:pt x="2097018" y="69669"/>
                  <a:pt x="2087838" y="69669"/>
                </a:cubicBezTo>
                <a:cubicBezTo>
                  <a:pt x="2073037" y="69669"/>
                  <a:pt x="2058810" y="75474"/>
                  <a:pt x="2044296" y="78377"/>
                </a:cubicBezTo>
                <a:cubicBezTo>
                  <a:pt x="2035587" y="75474"/>
                  <a:pt x="2027350" y="69669"/>
                  <a:pt x="2018170" y="69669"/>
                </a:cubicBezTo>
                <a:cubicBezTo>
                  <a:pt x="1990126" y="69669"/>
                  <a:pt x="1988001" y="84441"/>
                  <a:pt x="1974627" y="104503"/>
                </a:cubicBezTo>
                <a:cubicBezTo>
                  <a:pt x="1965918" y="101600"/>
                  <a:pt x="1957625" y="94781"/>
                  <a:pt x="1948501" y="95795"/>
                </a:cubicBezTo>
                <a:cubicBezTo>
                  <a:pt x="1930254" y="97823"/>
                  <a:pt x="1913667" y="107406"/>
                  <a:pt x="1896250" y="113212"/>
                </a:cubicBezTo>
                <a:cubicBezTo>
                  <a:pt x="1887541" y="116115"/>
                  <a:pt x="1879233" y="120781"/>
                  <a:pt x="1870124" y="121920"/>
                </a:cubicBezTo>
                <a:cubicBezTo>
                  <a:pt x="1788579" y="132114"/>
                  <a:pt x="1823161" y="124953"/>
                  <a:pt x="1765621" y="139337"/>
                </a:cubicBezTo>
                <a:cubicBezTo>
                  <a:pt x="1756913" y="145143"/>
                  <a:pt x="1748857" y="152074"/>
                  <a:pt x="1739496" y="156755"/>
                </a:cubicBezTo>
                <a:cubicBezTo>
                  <a:pt x="1667373" y="192817"/>
                  <a:pt x="1762132" y="132956"/>
                  <a:pt x="1687244" y="182880"/>
                </a:cubicBezTo>
                <a:cubicBezTo>
                  <a:pt x="1677874" y="181006"/>
                  <a:pt x="1630968" y="173498"/>
                  <a:pt x="1617576" y="165463"/>
                </a:cubicBezTo>
                <a:cubicBezTo>
                  <a:pt x="1610535" y="161239"/>
                  <a:pt x="1605964" y="153852"/>
                  <a:pt x="1600158" y="148046"/>
                </a:cubicBezTo>
                <a:cubicBezTo>
                  <a:pt x="1588547" y="153852"/>
                  <a:pt x="1578306" y="165463"/>
                  <a:pt x="1565324" y="165463"/>
                </a:cubicBezTo>
                <a:cubicBezTo>
                  <a:pt x="1472053" y="165463"/>
                  <a:pt x="1546074" y="126046"/>
                  <a:pt x="1486947" y="165463"/>
                </a:cubicBezTo>
                <a:cubicBezTo>
                  <a:pt x="1484044" y="156754"/>
                  <a:pt x="1487326" y="140635"/>
                  <a:pt x="1478238" y="139337"/>
                </a:cubicBezTo>
                <a:cubicBezTo>
                  <a:pt x="1460063" y="136741"/>
                  <a:pt x="1425987" y="156755"/>
                  <a:pt x="1425987" y="156755"/>
                </a:cubicBezTo>
                <a:cubicBezTo>
                  <a:pt x="1385228" y="115993"/>
                  <a:pt x="1430007" y="150389"/>
                  <a:pt x="1399861" y="165463"/>
                </a:cubicBezTo>
                <a:cubicBezTo>
                  <a:pt x="1391651" y="169568"/>
                  <a:pt x="1382444" y="159658"/>
                  <a:pt x="1373736" y="156755"/>
                </a:cubicBezTo>
                <a:cubicBezTo>
                  <a:pt x="1340884" y="167705"/>
                  <a:pt x="1325300" y="170353"/>
                  <a:pt x="1295358" y="200297"/>
                </a:cubicBezTo>
                <a:cubicBezTo>
                  <a:pt x="1289552" y="206103"/>
                  <a:pt x="1284982" y="213491"/>
                  <a:pt x="1277941" y="217715"/>
                </a:cubicBezTo>
                <a:cubicBezTo>
                  <a:pt x="1264554" y="225747"/>
                  <a:pt x="1217633" y="233260"/>
                  <a:pt x="1208273" y="235132"/>
                </a:cubicBezTo>
                <a:cubicBezTo>
                  <a:pt x="1154668" y="315539"/>
                  <a:pt x="1223074" y="216631"/>
                  <a:pt x="1173438" y="278675"/>
                </a:cubicBezTo>
                <a:cubicBezTo>
                  <a:pt x="1166900" y="286848"/>
                  <a:pt x="1165108" y="299607"/>
                  <a:pt x="1156021" y="304800"/>
                </a:cubicBezTo>
                <a:cubicBezTo>
                  <a:pt x="1143169" y="312144"/>
                  <a:pt x="1126656" y="309256"/>
                  <a:pt x="1112478" y="313509"/>
                </a:cubicBezTo>
                <a:cubicBezTo>
                  <a:pt x="1097505" y="318001"/>
                  <a:pt x="1083573" y="325437"/>
                  <a:pt x="1068936" y="330926"/>
                </a:cubicBezTo>
                <a:cubicBezTo>
                  <a:pt x="1060341" y="334149"/>
                  <a:pt x="1051519" y="336732"/>
                  <a:pt x="1042810" y="339635"/>
                </a:cubicBezTo>
                <a:cubicBezTo>
                  <a:pt x="1028296" y="336732"/>
                  <a:pt x="1014069" y="330926"/>
                  <a:pt x="999267" y="330926"/>
                </a:cubicBezTo>
                <a:cubicBezTo>
                  <a:pt x="964433" y="330926"/>
                  <a:pt x="976044" y="342538"/>
                  <a:pt x="964433" y="365760"/>
                </a:cubicBezTo>
                <a:cubicBezTo>
                  <a:pt x="959752" y="375122"/>
                  <a:pt x="951267" y="382322"/>
                  <a:pt x="947016" y="391886"/>
                </a:cubicBezTo>
                <a:cubicBezTo>
                  <a:pt x="939559" y="408663"/>
                  <a:pt x="935404" y="426720"/>
                  <a:pt x="929598" y="444137"/>
                </a:cubicBezTo>
                <a:lnTo>
                  <a:pt x="920890" y="470263"/>
                </a:lnTo>
                <a:cubicBezTo>
                  <a:pt x="926696" y="478972"/>
                  <a:pt x="934632" y="486589"/>
                  <a:pt x="938307" y="496389"/>
                </a:cubicBezTo>
                <a:cubicBezTo>
                  <a:pt x="943504" y="510248"/>
                  <a:pt x="943426" y="525572"/>
                  <a:pt x="947016" y="539932"/>
                </a:cubicBezTo>
                <a:cubicBezTo>
                  <a:pt x="949242" y="548837"/>
                  <a:pt x="952821" y="557349"/>
                  <a:pt x="955724" y="566057"/>
                </a:cubicBezTo>
                <a:cubicBezTo>
                  <a:pt x="949918" y="571863"/>
                  <a:pt x="941541" y="575928"/>
                  <a:pt x="938307" y="583475"/>
                </a:cubicBezTo>
                <a:cubicBezTo>
                  <a:pt x="934802" y="591654"/>
                  <a:pt x="921692" y="675259"/>
                  <a:pt x="920890" y="679269"/>
                </a:cubicBezTo>
                <a:cubicBezTo>
                  <a:pt x="918543" y="691005"/>
                  <a:pt x="918820" y="704144"/>
                  <a:pt x="912181" y="714103"/>
                </a:cubicBezTo>
                <a:cubicBezTo>
                  <a:pt x="900832" y="731127"/>
                  <a:pt x="865528" y="763555"/>
                  <a:pt x="842513" y="775063"/>
                </a:cubicBezTo>
                <a:cubicBezTo>
                  <a:pt x="834302" y="779168"/>
                  <a:pt x="825096" y="780869"/>
                  <a:pt x="816387" y="783772"/>
                </a:cubicBezTo>
                <a:cubicBezTo>
                  <a:pt x="804776" y="777966"/>
                  <a:pt x="794147" y="769504"/>
                  <a:pt x="781553" y="766355"/>
                </a:cubicBezTo>
                <a:cubicBezTo>
                  <a:pt x="758848" y="760679"/>
                  <a:pt x="733614" y="766338"/>
                  <a:pt x="711884" y="757646"/>
                </a:cubicBezTo>
                <a:cubicBezTo>
                  <a:pt x="702166" y="753759"/>
                  <a:pt x="700273" y="740229"/>
                  <a:pt x="694467" y="731520"/>
                </a:cubicBezTo>
                <a:cubicBezTo>
                  <a:pt x="685758" y="734423"/>
                  <a:pt x="677465" y="741243"/>
                  <a:pt x="668341" y="740229"/>
                </a:cubicBezTo>
                <a:cubicBezTo>
                  <a:pt x="668335" y="740228"/>
                  <a:pt x="603029" y="718458"/>
                  <a:pt x="589964" y="714103"/>
                </a:cubicBezTo>
                <a:lnTo>
                  <a:pt x="563838" y="705395"/>
                </a:lnTo>
                <a:lnTo>
                  <a:pt x="537713" y="696686"/>
                </a:lnTo>
                <a:cubicBezTo>
                  <a:pt x="476443" y="737532"/>
                  <a:pt x="554134" y="690528"/>
                  <a:pt x="468044" y="722812"/>
                </a:cubicBezTo>
                <a:cubicBezTo>
                  <a:pt x="458244" y="726487"/>
                  <a:pt x="450627" y="734423"/>
                  <a:pt x="441918" y="740229"/>
                </a:cubicBezTo>
                <a:cubicBezTo>
                  <a:pt x="436112" y="748938"/>
                  <a:pt x="432674" y="759817"/>
                  <a:pt x="424501" y="766355"/>
                </a:cubicBezTo>
                <a:cubicBezTo>
                  <a:pt x="417333" y="772089"/>
                  <a:pt x="406247" y="770340"/>
                  <a:pt x="398376" y="775063"/>
                </a:cubicBezTo>
                <a:cubicBezTo>
                  <a:pt x="391335" y="779287"/>
                  <a:pt x="386764" y="786674"/>
                  <a:pt x="380958" y="792480"/>
                </a:cubicBezTo>
                <a:cubicBezTo>
                  <a:pt x="372250" y="789577"/>
                  <a:pt x="363887" y="782263"/>
                  <a:pt x="354833" y="783772"/>
                </a:cubicBezTo>
                <a:cubicBezTo>
                  <a:pt x="344509" y="785493"/>
                  <a:pt x="338507" y="797514"/>
                  <a:pt x="328707" y="801189"/>
                </a:cubicBezTo>
                <a:cubicBezTo>
                  <a:pt x="314848" y="806386"/>
                  <a:pt x="299678" y="806994"/>
                  <a:pt x="285164" y="809897"/>
                </a:cubicBezTo>
                <a:cubicBezTo>
                  <a:pt x="308388" y="879566"/>
                  <a:pt x="285164" y="792480"/>
                  <a:pt x="285164" y="862149"/>
                </a:cubicBezTo>
                <a:cubicBezTo>
                  <a:pt x="285164" y="882675"/>
                  <a:pt x="290970" y="902789"/>
                  <a:pt x="293873" y="923109"/>
                </a:cubicBezTo>
                <a:cubicBezTo>
                  <a:pt x="290970" y="931818"/>
                  <a:pt x="291655" y="942744"/>
                  <a:pt x="285164" y="949235"/>
                </a:cubicBezTo>
                <a:cubicBezTo>
                  <a:pt x="278673" y="955726"/>
                  <a:pt x="267249" y="953838"/>
                  <a:pt x="259038" y="957943"/>
                </a:cubicBezTo>
                <a:cubicBezTo>
                  <a:pt x="249677" y="962624"/>
                  <a:pt x="241621" y="969554"/>
                  <a:pt x="232913" y="975360"/>
                </a:cubicBezTo>
                <a:cubicBezTo>
                  <a:pt x="230010" y="984069"/>
                  <a:pt x="226004" y="992484"/>
                  <a:pt x="224204" y="1001486"/>
                </a:cubicBezTo>
                <a:cubicBezTo>
                  <a:pt x="220179" y="1021614"/>
                  <a:pt x="224676" y="1044087"/>
                  <a:pt x="215496" y="1062446"/>
                </a:cubicBezTo>
                <a:cubicBezTo>
                  <a:pt x="206316" y="1080805"/>
                  <a:pt x="191426" y="1099498"/>
                  <a:pt x="171953" y="1105989"/>
                </a:cubicBezTo>
                <a:lnTo>
                  <a:pt x="119701" y="1123406"/>
                </a:lnTo>
                <a:cubicBezTo>
                  <a:pt x="116798" y="1132115"/>
                  <a:pt x="113515" y="1140706"/>
                  <a:pt x="110993" y="1149532"/>
                </a:cubicBezTo>
                <a:cubicBezTo>
                  <a:pt x="107705" y="1161040"/>
                  <a:pt x="109761" y="1175020"/>
                  <a:pt x="102284" y="1184366"/>
                </a:cubicBezTo>
                <a:cubicBezTo>
                  <a:pt x="96549" y="1191534"/>
                  <a:pt x="84369" y="1188970"/>
                  <a:pt x="76158" y="1193075"/>
                </a:cubicBezTo>
                <a:cubicBezTo>
                  <a:pt x="66797" y="1197756"/>
                  <a:pt x="57910" y="1203600"/>
                  <a:pt x="50033" y="1210492"/>
                </a:cubicBezTo>
                <a:cubicBezTo>
                  <a:pt x="-2076" y="1256087"/>
                  <a:pt x="-13115" y="1254035"/>
                  <a:pt x="15198" y="1254035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ľný tvar 8"/>
          <p:cNvSpPr/>
          <p:nvPr/>
        </p:nvSpPr>
        <p:spPr>
          <a:xfrm>
            <a:off x="4179701" y="5068389"/>
            <a:ext cx="340048" cy="1288868"/>
          </a:xfrm>
          <a:custGeom>
            <a:avLst/>
            <a:gdLst>
              <a:gd name="connsiteX0" fmla="*/ 70082 w 340048"/>
              <a:gd name="connsiteY0" fmla="*/ 0 h 1288868"/>
              <a:gd name="connsiteX1" fmla="*/ 52665 w 340048"/>
              <a:gd name="connsiteY1" fmla="*/ 69668 h 1288868"/>
              <a:gd name="connsiteX2" fmla="*/ 35248 w 340048"/>
              <a:gd name="connsiteY2" fmla="*/ 104502 h 1288868"/>
              <a:gd name="connsiteX3" fmla="*/ 9122 w 340048"/>
              <a:gd name="connsiteY3" fmla="*/ 200297 h 1288868"/>
              <a:gd name="connsiteX4" fmla="*/ 413 w 340048"/>
              <a:gd name="connsiteY4" fmla="*/ 243840 h 1288868"/>
              <a:gd name="connsiteX5" fmla="*/ 35248 w 340048"/>
              <a:gd name="connsiteY5" fmla="*/ 296091 h 1288868"/>
              <a:gd name="connsiteX6" fmla="*/ 26539 w 340048"/>
              <a:gd name="connsiteY6" fmla="*/ 330925 h 1288868"/>
              <a:gd name="connsiteX7" fmla="*/ 9122 w 340048"/>
              <a:gd name="connsiteY7" fmla="*/ 357051 h 1288868"/>
              <a:gd name="connsiteX8" fmla="*/ 413 w 340048"/>
              <a:gd name="connsiteY8" fmla="*/ 383177 h 1288868"/>
              <a:gd name="connsiteX9" fmla="*/ 35248 w 340048"/>
              <a:gd name="connsiteY9" fmla="*/ 435428 h 1288868"/>
              <a:gd name="connsiteX10" fmla="*/ 70082 w 340048"/>
              <a:gd name="connsiteY10" fmla="*/ 444137 h 1288868"/>
              <a:gd name="connsiteX11" fmla="*/ 96208 w 340048"/>
              <a:gd name="connsiteY11" fmla="*/ 461554 h 1288868"/>
              <a:gd name="connsiteX12" fmla="*/ 148459 w 340048"/>
              <a:gd name="connsiteY12" fmla="*/ 478971 h 1288868"/>
              <a:gd name="connsiteX13" fmla="*/ 183293 w 340048"/>
              <a:gd name="connsiteY13" fmla="*/ 531222 h 1288868"/>
              <a:gd name="connsiteX14" fmla="*/ 200710 w 340048"/>
              <a:gd name="connsiteY14" fmla="*/ 600891 h 1288868"/>
              <a:gd name="connsiteX15" fmla="*/ 235545 w 340048"/>
              <a:gd name="connsiteY15" fmla="*/ 644434 h 1288868"/>
              <a:gd name="connsiteX16" fmla="*/ 261670 w 340048"/>
              <a:gd name="connsiteY16" fmla="*/ 748937 h 1288868"/>
              <a:gd name="connsiteX17" fmla="*/ 252962 w 340048"/>
              <a:gd name="connsiteY17" fmla="*/ 827314 h 1288868"/>
              <a:gd name="connsiteX18" fmla="*/ 235545 w 340048"/>
              <a:gd name="connsiteY18" fmla="*/ 853440 h 1288868"/>
              <a:gd name="connsiteX19" fmla="*/ 226836 w 340048"/>
              <a:gd name="connsiteY19" fmla="*/ 888274 h 1288868"/>
              <a:gd name="connsiteX20" fmla="*/ 209419 w 340048"/>
              <a:gd name="connsiteY20" fmla="*/ 957942 h 1288868"/>
              <a:gd name="connsiteX21" fmla="*/ 200710 w 340048"/>
              <a:gd name="connsiteY21" fmla="*/ 1010194 h 1288868"/>
              <a:gd name="connsiteX22" fmla="*/ 192002 w 340048"/>
              <a:gd name="connsiteY22" fmla="*/ 1045028 h 1288868"/>
              <a:gd name="connsiteX23" fmla="*/ 183293 w 340048"/>
              <a:gd name="connsiteY23" fmla="*/ 1088571 h 1288868"/>
              <a:gd name="connsiteX24" fmla="*/ 209419 w 340048"/>
              <a:gd name="connsiteY24" fmla="*/ 1140822 h 1288868"/>
              <a:gd name="connsiteX25" fmla="*/ 235545 w 340048"/>
              <a:gd name="connsiteY25" fmla="*/ 1149531 h 1288868"/>
              <a:gd name="connsiteX26" fmla="*/ 287796 w 340048"/>
              <a:gd name="connsiteY26" fmla="*/ 1254034 h 1288868"/>
              <a:gd name="connsiteX27" fmla="*/ 305213 w 340048"/>
              <a:gd name="connsiteY27" fmla="*/ 1280160 h 1288868"/>
              <a:gd name="connsiteX28" fmla="*/ 340048 w 340048"/>
              <a:gd name="connsiteY28" fmla="*/ 1288868 h 12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048" h="1288868">
                <a:moveTo>
                  <a:pt x="70082" y="0"/>
                </a:moveTo>
                <a:cubicBezTo>
                  <a:pt x="64972" y="25550"/>
                  <a:pt x="62705" y="46241"/>
                  <a:pt x="52665" y="69668"/>
                </a:cubicBezTo>
                <a:cubicBezTo>
                  <a:pt x="47551" y="81600"/>
                  <a:pt x="40069" y="92449"/>
                  <a:pt x="35248" y="104502"/>
                </a:cubicBezTo>
                <a:cubicBezTo>
                  <a:pt x="17568" y="148702"/>
                  <a:pt x="17868" y="156563"/>
                  <a:pt x="9122" y="200297"/>
                </a:cubicBezTo>
                <a:cubicBezTo>
                  <a:pt x="33791" y="274306"/>
                  <a:pt x="12367" y="184068"/>
                  <a:pt x="413" y="243840"/>
                </a:cubicBezTo>
                <a:cubicBezTo>
                  <a:pt x="-3788" y="264844"/>
                  <a:pt x="25177" y="286020"/>
                  <a:pt x="35248" y="296091"/>
                </a:cubicBezTo>
                <a:cubicBezTo>
                  <a:pt x="32345" y="307702"/>
                  <a:pt x="31254" y="319924"/>
                  <a:pt x="26539" y="330925"/>
                </a:cubicBezTo>
                <a:cubicBezTo>
                  <a:pt x="22416" y="340545"/>
                  <a:pt x="13803" y="347690"/>
                  <a:pt x="9122" y="357051"/>
                </a:cubicBezTo>
                <a:cubicBezTo>
                  <a:pt x="5017" y="365262"/>
                  <a:pt x="3316" y="374468"/>
                  <a:pt x="413" y="383177"/>
                </a:cubicBezTo>
                <a:cubicBezTo>
                  <a:pt x="8727" y="408116"/>
                  <a:pt x="8387" y="420079"/>
                  <a:pt x="35248" y="435428"/>
                </a:cubicBezTo>
                <a:cubicBezTo>
                  <a:pt x="45640" y="441366"/>
                  <a:pt x="58471" y="441234"/>
                  <a:pt x="70082" y="444137"/>
                </a:cubicBezTo>
                <a:cubicBezTo>
                  <a:pt x="78791" y="449943"/>
                  <a:pt x="86644" y="457303"/>
                  <a:pt x="96208" y="461554"/>
                </a:cubicBezTo>
                <a:cubicBezTo>
                  <a:pt x="112985" y="469010"/>
                  <a:pt x="148459" y="478971"/>
                  <a:pt x="148459" y="478971"/>
                </a:cubicBezTo>
                <a:cubicBezTo>
                  <a:pt x="160070" y="496388"/>
                  <a:pt x="178216" y="510914"/>
                  <a:pt x="183293" y="531222"/>
                </a:cubicBezTo>
                <a:cubicBezTo>
                  <a:pt x="189099" y="554445"/>
                  <a:pt x="183783" y="583965"/>
                  <a:pt x="200710" y="600891"/>
                </a:cubicBezTo>
                <a:cubicBezTo>
                  <a:pt x="225529" y="625709"/>
                  <a:pt x="213574" y="611476"/>
                  <a:pt x="235545" y="644434"/>
                </a:cubicBezTo>
                <a:cubicBezTo>
                  <a:pt x="258546" y="713436"/>
                  <a:pt x="249944" y="678576"/>
                  <a:pt x="261670" y="748937"/>
                </a:cubicBezTo>
                <a:cubicBezTo>
                  <a:pt x="258767" y="775063"/>
                  <a:pt x="259337" y="801812"/>
                  <a:pt x="252962" y="827314"/>
                </a:cubicBezTo>
                <a:cubicBezTo>
                  <a:pt x="250424" y="837468"/>
                  <a:pt x="239668" y="843820"/>
                  <a:pt x="235545" y="853440"/>
                </a:cubicBezTo>
                <a:cubicBezTo>
                  <a:pt x="230830" y="864441"/>
                  <a:pt x="229432" y="876590"/>
                  <a:pt x="226836" y="888274"/>
                </a:cubicBezTo>
                <a:cubicBezTo>
                  <a:pt x="212824" y="951330"/>
                  <a:pt x="224982" y="911256"/>
                  <a:pt x="209419" y="957942"/>
                </a:cubicBezTo>
                <a:cubicBezTo>
                  <a:pt x="206516" y="975359"/>
                  <a:pt x="204173" y="992879"/>
                  <a:pt x="200710" y="1010194"/>
                </a:cubicBezTo>
                <a:cubicBezTo>
                  <a:pt x="198363" y="1021930"/>
                  <a:pt x="194598" y="1033344"/>
                  <a:pt x="192002" y="1045028"/>
                </a:cubicBezTo>
                <a:cubicBezTo>
                  <a:pt x="188791" y="1059477"/>
                  <a:pt x="186196" y="1074057"/>
                  <a:pt x="183293" y="1088571"/>
                </a:cubicBezTo>
                <a:cubicBezTo>
                  <a:pt x="189030" y="1105781"/>
                  <a:pt x="194072" y="1128545"/>
                  <a:pt x="209419" y="1140822"/>
                </a:cubicBezTo>
                <a:cubicBezTo>
                  <a:pt x="216587" y="1146557"/>
                  <a:pt x="226836" y="1146628"/>
                  <a:pt x="235545" y="1149531"/>
                </a:cubicBezTo>
                <a:cubicBezTo>
                  <a:pt x="259582" y="1221641"/>
                  <a:pt x="242778" y="1186506"/>
                  <a:pt x="287796" y="1254034"/>
                </a:cubicBezTo>
                <a:cubicBezTo>
                  <a:pt x="293602" y="1262743"/>
                  <a:pt x="295059" y="1277622"/>
                  <a:pt x="305213" y="1280160"/>
                </a:cubicBezTo>
                <a:lnTo>
                  <a:pt x="340048" y="1288868"/>
                </a:ln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3846553" y="5032648"/>
            <a:ext cx="1266744" cy="1478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4551528" y="4449170"/>
            <a:ext cx="1651379" cy="1917808"/>
          </a:xfrm>
          <a:custGeom>
            <a:avLst/>
            <a:gdLst>
              <a:gd name="connsiteX0" fmla="*/ 1433015 w 1651379"/>
              <a:gd name="connsiteY0" fmla="*/ 0 h 1917808"/>
              <a:gd name="connsiteX1" fmla="*/ 1453487 w 1651379"/>
              <a:gd name="connsiteY1" fmla="*/ 34120 h 1917808"/>
              <a:gd name="connsiteX2" fmla="*/ 1473959 w 1651379"/>
              <a:gd name="connsiteY2" fmla="*/ 40943 h 1917808"/>
              <a:gd name="connsiteX3" fmla="*/ 1508078 w 1651379"/>
              <a:gd name="connsiteY3" fmla="*/ 47767 h 1917808"/>
              <a:gd name="connsiteX4" fmla="*/ 1535373 w 1651379"/>
              <a:gd name="connsiteY4" fmla="*/ 54591 h 1917808"/>
              <a:gd name="connsiteX5" fmla="*/ 1549021 w 1651379"/>
              <a:gd name="connsiteY5" fmla="*/ 75063 h 1917808"/>
              <a:gd name="connsiteX6" fmla="*/ 1535373 w 1651379"/>
              <a:gd name="connsiteY6" fmla="*/ 95534 h 1917808"/>
              <a:gd name="connsiteX7" fmla="*/ 1501254 w 1651379"/>
              <a:gd name="connsiteY7" fmla="*/ 129654 h 1917808"/>
              <a:gd name="connsiteX8" fmla="*/ 1494430 w 1651379"/>
              <a:gd name="connsiteY8" fmla="*/ 156949 h 1917808"/>
              <a:gd name="connsiteX9" fmla="*/ 1480782 w 1651379"/>
              <a:gd name="connsiteY9" fmla="*/ 197893 h 1917808"/>
              <a:gd name="connsiteX10" fmla="*/ 1473959 w 1651379"/>
              <a:gd name="connsiteY10" fmla="*/ 225188 h 1917808"/>
              <a:gd name="connsiteX11" fmla="*/ 1501254 w 1651379"/>
              <a:gd name="connsiteY11" fmla="*/ 286603 h 1917808"/>
              <a:gd name="connsiteX12" fmla="*/ 1528550 w 1651379"/>
              <a:gd name="connsiteY12" fmla="*/ 313899 h 1917808"/>
              <a:gd name="connsiteX13" fmla="*/ 1555845 w 1651379"/>
              <a:gd name="connsiteY13" fmla="*/ 368490 h 1917808"/>
              <a:gd name="connsiteX14" fmla="*/ 1576317 w 1651379"/>
              <a:gd name="connsiteY14" fmla="*/ 388961 h 1917808"/>
              <a:gd name="connsiteX15" fmla="*/ 1589965 w 1651379"/>
              <a:gd name="connsiteY15" fmla="*/ 409433 h 1917808"/>
              <a:gd name="connsiteX16" fmla="*/ 1630908 w 1651379"/>
              <a:gd name="connsiteY16" fmla="*/ 423081 h 1917808"/>
              <a:gd name="connsiteX17" fmla="*/ 1651379 w 1651379"/>
              <a:gd name="connsiteY17" fmla="*/ 436729 h 1917808"/>
              <a:gd name="connsiteX18" fmla="*/ 1630908 w 1651379"/>
              <a:gd name="connsiteY18" fmla="*/ 457200 h 1917808"/>
              <a:gd name="connsiteX19" fmla="*/ 1596788 w 1651379"/>
              <a:gd name="connsiteY19" fmla="*/ 484496 h 1917808"/>
              <a:gd name="connsiteX20" fmla="*/ 1583141 w 1651379"/>
              <a:gd name="connsiteY20" fmla="*/ 504967 h 1917808"/>
              <a:gd name="connsiteX21" fmla="*/ 1576317 w 1651379"/>
              <a:gd name="connsiteY21" fmla="*/ 532263 h 1917808"/>
              <a:gd name="connsiteX22" fmla="*/ 1555845 w 1651379"/>
              <a:gd name="connsiteY22" fmla="*/ 525439 h 1917808"/>
              <a:gd name="connsiteX23" fmla="*/ 1542197 w 1651379"/>
              <a:gd name="connsiteY23" fmla="*/ 552734 h 1917808"/>
              <a:gd name="connsiteX24" fmla="*/ 1583141 w 1651379"/>
              <a:gd name="connsiteY24" fmla="*/ 593678 h 1917808"/>
              <a:gd name="connsiteX25" fmla="*/ 1610436 w 1651379"/>
              <a:gd name="connsiteY25" fmla="*/ 634621 h 1917808"/>
              <a:gd name="connsiteX26" fmla="*/ 1637732 w 1651379"/>
              <a:gd name="connsiteY26" fmla="*/ 682388 h 1917808"/>
              <a:gd name="connsiteX27" fmla="*/ 1624084 w 1651379"/>
              <a:gd name="connsiteY27" fmla="*/ 723331 h 1917808"/>
              <a:gd name="connsiteX28" fmla="*/ 1617260 w 1651379"/>
              <a:gd name="connsiteY28" fmla="*/ 750627 h 1917808"/>
              <a:gd name="connsiteX29" fmla="*/ 1562669 w 1651379"/>
              <a:gd name="connsiteY29" fmla="*/ 764275 h 1917808"/>
              <a:gd name="connsiteX30" fmla="*/ 1521726 w 1651379"/>
              <a:gd name="connsiteY30" fmla="*/ 791570 h 1917808"/>
              <a:gd name="connsiteX31" fmla="*/ 1501254 w 1651379"/>
              <a:gd name="connsiteY31" fmla="*/ 805218 h 1917808"/>
              <a:gd name="connsiteX32" fmla="*/ 1467135 w 1651379"/>
              <a:gd name="connsiteY32" fmla="*/ 812042 h 1917808"/>
              <a:gd name="connsiteX33" fmla="*/ 1453487 w 1651379"/>
              <a:gd name="connsiteY33" fmla="*/ 832514 h 1917808"/>
              <a:gd name="connsiteX34" fmla="*/ 1412544 w 1651379"/>
              <a:gd name="connsiteY34" fmla="*/ 866633 h 1917808"/>
              <a:gd name="connsiteX35" fmla="*/ 1378424 w 1651379"/>
              <a:gd name="connsiteY35" fmla="*/ 907576 h 1917808"/>
              <a:gd name="connsiteX36" fmla="*/ 1330657 w 1651379"/>
              <a:gd name="connsiteY36" fmla="*/ 934872 h 1917808"/>
              <a:gd name="connsiteX37" fmla="*/ 1289714 w 1651379"/>
              <a:gd name="connsiteY37" fmla="*/ 955343 h 1917808"/>
              <a:gd name="connsiteX38" fmla="*/ 1269242 w 1651379"/>
              <a:gd name="connsiteY38" fmla="*/ 968991 h 1917808"/>
              <a:gd name="connsiteX39" fmla="*/ 1241947 w 1651379"/>
              <a:gd name="connsiteY39" fmla="*/ 982639 h 1917808"/>
              <a:gd name="connsiteX40" fmla="*/ 1228299 w 1651379"/>
              <a:gd name="connsiteY40" fmla="*/ 1023582 h 1917808"/>
              <a:gd name="connsiteX41" fmla="*/ 1235123 w 1651379"/>
              <a:gd name="connsiteY41" fmla="*/ 1050878 h 1917808"/>
              <a:gd name="connsiteX42" fmla="*/ 1214651 w 1651379"/>
              <a:gd name="connsiteY42" fmla="*/ 1044054 h 1917808"/>
              <a:gd name="connsiteX43" fmla="*/ 1207827 w 1651379"/>
              <a:gd name="connsiteY43" fmla="*/ 1125940 h 1917808"/>
              <a:gd name="connsiteX44" fmla="*/ 1194179 w 1651379"/>
              <a:gd name="connsiteY44" fmla="*/ 1207827 h 1917808"/>
              <a:gd name="connsiteX45" fmla="*/ 1180532 w 1651379"/>
              <a:gd name="connsiteY45" fmla="*/ 1255594 h 1917808"/>
              <a:gd name="connsiteX46" fmla="*/ 1139588 w 1651379"/>
              <a:gd name="connsiteY46" fmla="*/ 1276066 h 1917808"/>
              <a:gd name="connsiteX47" fmla="*/ 1098645 w 1651379"/>
              <a:gd name="connsiteY47" fmla="*/ 1255594 h 1917808"/>
              <a:gd name="connsiteX48" fmla="*/ 1078173 w 1651379"/>
              <a:gd name="connsiteY48" fmla="*/ 1262418 h 1917808"/>
              <a:gd name="connsiteX49" fmla="*/ 1037230 w 1651379"/>
              <a:gd name="connsiteY49" fmla="*/ 1282890 h 1917808"/>
              <a:gd name="connsiteX50" fmla="*/ 1009935 w 1651379"/>
              <a:gd name="connsiteY50" fmla="*/ 1276066 h 1917808"/>
              <a:gd name="connsiteX51" fmla="*/ 982639 w 1651379"/>
              <a:gd name="connsiteY51" fmla="*/ 1282890 h 1917808"/>
              <a:gd name="connsiteX52" fmla="*/ 962168 w 1651379"/>
              <a:gd name="connsiteY52" fmla="*/ 1269242 h 1917808"/>
              <a:gd name="connsiteX53" fmla="*/ 941696 w 1651379"/>
              <a:gd name="connsiteY53" fmla="*/ 1282890 h 1917808"/>
              <a:gd name="connsiteX54" fmla="*/ 873457 w 1651379"/>
              <a:gd name="connsiteY54" fmla="*/ 1289714 h 1917808"/>
              <a:gd name="connsiteX55" fmla="*/ 852985 w 1651379"/>
              <a:gd name="connsiteY55" fmla="*/ 1303361 h 1917808"/>
              <a:gd name="connsiteX56" fmla="*/ 846162 w 1651379"/>
              <a:gd name="connsiteY56" fmla="*/ 1323833 h 1917808"/>
              <a:gd name="connsiteX57" fmla="*/ 812042 w 1651379"/>
              <a:gd name="connsiteY57" fmla="*/ 1330657 h 1917808"/>
              <a:gd name="connsiteX58" fmla="*/ 798394 w 1651379"/>
              <a:gd name="connsiteY58" fmla="*/ 1351129 h 1917808"/>
              <a:gd name="connsiteX59" fmla="*/ 716508 w 1651379"/>
              <a:gd name="connsiteY59" fmla="*/ 1330657 h 1917808"/>
              <a:gd name="connsiteX60" fmla="*/ 675565 w 1651379"/>
              <a:gd name="connsiteY60" fmla="*/ 1317009 h 1917808"/>
              <a:gd name="connsiteX61" fmla="*/ 655093 w 1651379"/>
              <a:gd name="connsiteY61" fmla="*/ 1323833 h 1917808"/>
              <a:gd name="connsiteX62" fmla="*/ 600502 w 1651379"/>
              <a:gd name="connsiteY62" fmla="*/ 1323833 h 1917808"/>
              <a:gd name="connsiteX63" fmla="*/ 552735 w 1651379"/>
              <a:gd name="connsiteY63" fmla="*/ 1303361 h 1917808"/>
              <a:gd name="connsiteX64" fmla="*/ 532263 w 1651379"/>
              <a:gd name="connsiteY64" fmla="*/ 1310185 h 1917808"/>
              <a:gd name="connsiteX65" fmla="*/ 491320 w 1651379"/>
              <a:gd name="connsiteY65" fmla="*/ 1317009 h 1917808"/>
              <a:gd name="connsiteX66" fmla="*/ 429905 w 1651379"/>
              <a:gd name="connsiteY66" fmla="*/ 1303361 h 1917808"/>
              <a:gd name="connsiteX67" fmla="*/ 348018 w 1651379"/>
              <a:gd name="connsiteY67" fmla="*/ 1317009 h 1917808"/>
              <a:gd name="connsiteX68" fmla="*/ 307075 w 1651379"/>
              <a:gd name="connsiteY68" fmla="*/ 1303361 h 1917808"/>
              <a:gd name="connsiteX69" fmla="*/ 259308 w 1651379"/>
              <a:gd name="connsiteY69" fmla="*/ 1289714 h 1917808"/>
              <a:gd name="connsiteX70" fmla="*/ 218365 w 1651379"/>
              <a:gd name="connsiteY70" fmla="*/ 1276066 h 1917808"/>
              <a:gd name="connsiteX71" fmla="*/ 197893 w 1651379"/>
              <a:gd name="connsiteY71" fmla="*/ 1282890 h 1917808"/>
              <a:gd name="connsiteX72" fmla="*/ 177421 w 1651379"/>
              <a:gd name="connsiteY72" fmla="*/ 1303361 h 1917808"/>
              <a:gd name="connsiteX73" fmla="*/ 163773 w 1651379"/>
              <a:gd name="connsiteY73" fmla="*/ 1344305 h 1917808"/>
              <a:gd name="connsiteX74" fmla="*/ 116006 w 1651379"/>
              <a:gd name="connsiteY74" fmla="*/ 1330657 h 1917808"/>
              <a:gd name="connsiteX75" fmla="*/ 95535 w 1651379"/>
              <a:gd name="connsiteY75" fmla="*/ 1337481 h 1917808"/>
              <a:gd name="connsiteX76" fmla="*/ 109182 w 1651379"/>
              <a:gd name="connsiteY76" fmla="*/ 1371600 h 1917808"/>
              <a:gd name="connsiteX77" fmla="*/ 116006 w 1651379"/>
              <a:gd name="connsiteY77" fmla="*/ 1392072 h 1917808"/>
              <a:gd name="connsiteX78" fmla="*/ 109182 w 1651379"/>
              <a:gd name="connsiteY78" fmla="*/ 1412543 h 1917808"/>
              <a:gd name="connsiteX79" fmla="*/ 95535 w 1651379"/>
              <a:gd name="connsiteY79" fmla="*/ 1433015 h 1917808"/>
              <a:gd name="connsiteX80" fmla="*/ 88711 w 1651379"/>
              <a:gd name="connsiteY80" fmla="*/ 1501254 h 1917808"/>
              <a:gd name="connsiteX81" fmla="*/ 68239 w 1651379"/>
              <a:gd name="connsiteY81" fmla="*/ 1514902 h 1917808"/>
              <a:gd name="connsiteX82" fmla="*/ 27296 w 1651379"/>
              <a:gd name="connsiteY82" fmla="*/ 1528549 h 1917808"/>
              <a:gd name="connsiteX83" fmla="*/ 6824 w 1651379"/>
              <a:gd name="connsiteY83" fmla="*/ 1521726 h 1917808"/>
              <a:gd name="connsiteX84" fmla="*/ 13648 w 1651379"/>
              <a:gd name="connsiteY84" fmla="*/ 1549021 h 1917808"/>
              <a:gd name="connsiteX85" fmla="*/ 27296 w 1651379"/>
              <a:gd name="connsiteY85" fmla="*/ 1596788 h 1917808"/>
              <a:gd name="connsiteX86" fmla="*/ 20472 w 1651379"/>
              <a:gd name="connsiteY86" fmla="*/ 1617260 h 1917808"/>
              <a:gd name="connsiteX87" fmla="*/ 6824 w 1651379"/>
              <a:gd name="connsiteY87" fmla="*/ 1637731 h 1917808"/>
              <a:gd name="connsiteX88" fmla="*/ 0 w 1651379"/>
              <a:gd name="connsiteY88" fmla="*/ 1671851 h 1917808"/>
              <a:gd name="connsiteX89" fmla="*/ 6824 w 1651379"/>
              <a:gd name="connsiteY89" fmla="*/ 1719618 h 1917808"/>
              <a:gd name="connsiteX90" fmla="*/ 20472 w 1651379"/>
              <a:gd name="connsiteY90" fmla="*/ 1740090 h 1917808"/>
              <a:gd name="connsiteX91" fmla="*/ 27296 w 1651379"/>
              <a:gd name="connsiteY91" fmla="*/ 1774209 h 1917808"/>
              <a:gd name="connsiteX92" fmla="*/ 40944 w 1651379"/>
              <a:gd name="connsiteY92" fmla="*/ 1794681 h 1917808"/>
              <a:gd name="connsiteX93" fmla="*/ 81887 w 1651379"/>
              <a:gd name="connsiteY93" fmla="*/ 1808329 h 1917808"/>
              <a:gd name="connsiteX94" fmla="*/ 95535 w 1651379"/>
              <a:gd name="connsiteY94" fmla="*/ 1808329 h 1917808"/>
              <a:gd name="connsiteX95" fmla="*/ 129654 w 1651379"/>
              <a:gd name="connsiteY95" fmla="*/ 1849272 h 1917808"/>
              <a:gd name="connsiteX96" fmla="*/ 136478 w 1651379"/>
              <a:gd name="connsiteY96" fmla="*/ 1897039 h 1917808"/>
              <a:gd name="connsiteX97" fmla="*/ 143302 w 1651379"/>
              <a:gd name="connsiteY97" fmla="*/ 1917511 h 1917808"/>
              <a:gd name="connsiteX98" fmla="*/ 150126 w 1651379"/>
              <a:gd name="connsiteY98" fmla="*/ 1903863 h 191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651379" h="1917808">
                <a:moveTo>
                  <a:pt x="1433015" y="0"/>
                </a:moveTo>
                <a:cubicBezTo>
                  <a:pt x="1439839" y="11373"/>
                  <a:pt x="1444108" y="24741"/>
                  <a:pt x="1453487" y="34120"/>
                </a:cubicBezTo>
                <a:cubicBezTo>
                  <a:pt x="1458573" y="39206"/>
                  <a:pt x="1466981" y="39199"/>
                  <a:pt x="1473959" y="40943"/>
                </a:cubicBezTo>
                <a:cubicBezTo>
                  <a:pt x="1485211" y="43756"/>
                  <a:pt x="1496756" y="45251"/>
                  <a:pt x="1508078" y="47767"/>
                </a:cubicBezTo>
                <a:cubicBezTo>
                  <a:pt x="1517233" y="49802"/>
                  <a:pt x="1526275" y="52316"/>
                  <a:pt x="1535373" y="54591"/>
                </a:cubicBezTo>
                <a:cubicBezTo>
                  <a:pt x="1539922" y="61415"/>
                  <a:pt x="1549021" y="66862"/>
                  <a:pt x="1549021" y="75063"/>
                </a:cubicBezTo>
                <a:cubicBezTo>
                  <a:pt x="1549021" y="83264"/>
                  <a:pt x="1539442" y="88413"/>
                  <a:pt x="1535373" y="95534"/>
                </a:cubicBezTo>
                <a:cubicBezTo>
                  <a:pt x="1515532" y="130256"/>
                  <a:pt x="1533482" y="118911"/>
                  <a:pt x="1501254" y="129654"/>
                </a:cubicBezTo>
                <a:cubicBezTo>
                  <a:pt x="1498979" y="138752"/>
                  <a:pt x="1497125" y="147966"/>
                  <a:pt x="1494430" y="156949"/>
                </a:cubicBezTo>
                <a:cubicBezTo>
                  <a:pt x="1490296" y="170729"/>
                  <a:pt x="1484271" y="183936"/>
                  <a:pt x="1480782" y="197893"/>
                </a:cubicBezTo>
                <a:lnTo>
                  <a:pt x="1473959" y="225188"/>
                </a:lnTo>
                <a:cubicBezTo>
                  <a:pt x="1488676" y="328221"/>
                  <a:pt x="1463965" y="239992"/>
                  <a:pt x="1501254" y="286603"/>
                </a:cubicBezTo>
                <a:cubicBezTo>
                  <a:pt x="1527723" y="319689"/>
                  <a:pt x="1483884" y="299010"/>
                  <a:pt x="1528550" y="313899"/>
                </a:cubicBezTo>
                <a:cubicBezTo>
                  <a:pt x="1536945" y="339088"/>
                  <a:pt x="1536506" y="342706"/>
                  <a:pt x="1555845" y="368490"/>
                </a:cubicBezTo>
                <a:cubicBezTo>
                  <a:pt x="1561635" y="376210"/>
                  <a:pt x="1570139" y="381547"/>
                  <a:pt x="1576317" y="388961"/>
                </a:cubicBezTo>
                <a:cubicBezTo>
                  <a:pt x="1581568" y="395261"/>
                  <a:pt x="1583010" y="405086"/>
                  <a:pt x="1589965" y="409433"/>
                </a:cubicBezTo>
                <a:cubicBezTo>
                  <a:pt x="1602164" y="417058"/>
                  <a:pt x="1630908" y="423081"/>
                  <a:pt x="1630908" y="423081"/>
                </a:cubicBezTo>
                <a:cubicBezTo>
                  <a:pt x="1637732" y="427630"/>
                  <a:pt x="1651379" y="428528"/>
                  <a:pt x="1651379" y="436729"/>
                </a:cubicBezTo>
                <a:cubicBezTo>
                  <a:pt x="1651379" y="446379"/>
                  <a:pt x="1637086" y="449787"/>
                  <a:pt x="1630908" y="457200"/>
                </a:cubicBezTo>
                <a:cubicBezTo>
                  <a:pt x="1607165" y="485692"/>
                  <a:pt x="1630395" y="473294"/>
                  <a:pt x="1596788" y="484496"/>
                </a:cubicBezTo>
                <a:cubicBezTo>
                  <a:pt x="1592239" y="491320"/>
                  <a:pt x="1586371" y="497429"/>
                  <a:pt x="1583141" y="504967"/>
                </a:cubicBezTo>
                <a:cubicBezTo>
                  <a:pt x="1579447" y="513587"/>
                  <a:pt x="1583820" y="526636"/>
                  <a:pt x="1576317" y="532263"/>
                </a:cubicBezTo>
                <a:cubicBezTo>
                  <a:pt x="1570562" y="536579"/>
                  <a:pt x="1562669" y="527714"/>
                  <a:pt x="1555845" y="525439"/>
                </a:cubicBezTo>
                <a:cubicBezTo>
                  <a:pt x="1551296" y="534537"/>
                  <a:pt x="1540935" y="542640"/>
                  <a:pt x="1542197" y="552734"/>
                </a:cubicBezTo>
                <a:cubicBezTo>
                  <a:pt x="1544505" y="571202"/>
                  <a:pt x="1569852" y="584819"/>
                  <a:pt x="1583141" y="593678"/>
                </a:cubicBezTo>
                <a:cubicBezTo>
                  <a:pt x="1592239" y="607326"/>
                  <a:pt x="1603101" y="619950"/>
                  <a:pt x="1610436" y="634621"/>
                </a:cubicBezTo>
                <a:cubicBezTo>
                  <a:pt x="1627752" y="669252"/>
                  <a:pt x="1618441" y="653453"/>
                  <a:pt x="1637732" y="682388"/>
                </a:cubicBezTo>
                <a:cubicBezTo>
                  <a:pt x="1633183" y="696036"/>
                  <a:pt x="1627573" y="709375"/>
                  <a:pt x="1624084" y="723331"/>
                </a:cubicBezTo>
                <a:cubicBezTo>
                  <a:pt x="1621809" y="732430"/>
                  <a:pt x="1625064" y="745425"/>
                  <a:pt x="1617260" y="750627"/>
                </a:cubicBezTo>
                <a:cubicBezTo>
                  <a:pt x="1601653" y="761032"/>
                  <a:pt x="1562669" y="764275"/>
                  <a:pt x="1562669" y="764275"/>
                </a:cubicBezTo>
                <a:lnTo>
                  <a:pt x="1521726" y="791570"/>
                </a:lnTo>
                <a:cubicBezTo>
                  <a:pt x="1514902" y="796119"/>
                  <a:pt x="1509296" y="803610"/>
                  <a:pt x="1501254" y="805218"/>
                </a:cubicBezTo>
                <a:lnTo>
                  <a:pt x="1467135" y="812042"/>
                </a:lnTo>
                <a:cubicBezTo>
                  <a:pt x="1462586" y="818866"/>
                  <a:pt x="1459286" y="826715"/>
                  <a:pt x="1453487" y="832514"/>
                </a:cubicBezTo>
                <a:cubicBezTo>
                  <a:pt x="1399811" y="886188"/>
                  <a:pt x="1468436" y="799561"/>
                  <a:pt x="1412544" y="866633"/>
                </a:cubicBezTo>
                <a:cubicBezTo>
                  <a:pt x="1386220" y="898223"/>
                  <a:pt x="1413312" y="877672"/>
                  <a:pt x="1378424" y="907576"/>
                </a:cubicBezTo>
                <a:cubicBezTo>
                  <a:pt x="1332220" y="947179"/>
                  <a:pt x="1370238" y="915081"/>
                  <a:pt x="1330657" y="934872"/>
                </a:cubicBezTo>
                <a:cubicBezTo>
                  <a:pt x="1277749" y="961326"/>
                  <a:pt x="1341164" y="938195"/>
                  <a:pt x="1289714" y="955343"/>
                </a:cubicBezTo>
                <a:cubicBezTo>
                  <a:pt x="1282890" y="959892"/>
                  <a:pt x="1276363" y="964922"/>
                  <a:pt x="1269242" y="968991"/>
                </a:cubicBezTo>
                <a:cubicBezTo>
                  <a:pt x="1260410" y="974038"/>
                  <a:pt x="1248050" y="974501"/>
                  <a:pt x="1241947" y="982639"/>
                </a:cubicBezTo>
                <a:cubicBezTo>
                  <a:pt x="1233315" y="994148"/>
                  <a:pt x="1228299" y="1023582"/>
                  <a:pt x="1228299" y="1023582"/>
                </a:cubicBezTo>
                <a:cubicBezTo>
                  <a:pt x="1230574" y="1032681"/>
                  <a:pt x="1240325" y="1043074"/>
                  <a:pt x="1235123" y="1050878"/>
                </a:cubicBezTo>
                <a:cubicBezTo>
                  <a:pt x="1231133" y="1056863"/>
                  <a:pt x="1217109" y="1037294"/>
                  <a:pt x="1214651" y="1044054"/>
                </a:cubicBezTo>
                <a:cubicBezTo>
                  <a:pt x="1205290" y="1069795"/>
                  <a:pt x="1210694" y="1098701"/>
                  <a:pt x="1207827" y="1125940"/>
                </a:cubicBezTo>
                <a:cubicBezTo>
                  <a:pt x="1204978" y="1153007"/>
                  <a:pt x="1200109" y="1181142"/>
                  <a:pt x="1194179" y="1207827"/>
                </a:cubicBezTo>
                <a:cubicBezTo>
                  <a:pt x="1193801" y="1209527"/>
                  <a:pt x="1184041" y="1251208"/>
                  <a:pt x="1180532" y="1255594"/>
                </a:cubicBezTo>
                <a:cubicBezTo>
                  <a:pt x="1170911" y="1267620"/>
                  <a:pt x="1153074" y="1271571"/>
                  <a:pt x="1139588" y="1276066"/>
                </a:cubicBezTo>
                <a:cubicBezTo>
                  <a:pt x="1129237" y="1269165"/>
                  <a:pt x="1112772" y="1255594"/>
                  <a:pt x="1098645" y="1255594"/>
                </a:cubicBezTo>
                <a:cubicBezTo>
                  <a:pt x="1091452" y="1255594"/>
                  <a:pt x="1084997" y="1260143"/>
                  <a:pt x="1078173" y="1262418"/>
                </a:cubicBezTo>
                <a:cubicBezTo>
                  <a:pt x="1067822" y="1269319"/>
                  <a:pt x="1051357" y="1282890"/>
                  <a:pt x="1037230" y="1282890"/>
                </a:cubicBezTo>
                <a:cubicBezTo>
                  <a:pt x="1027852" y="1282890"/>
                  <a:pt x="1019033" y="1278341"/>
                  <a:pt x="1009935" y="1276066"/>
                </a:cubicBezTo>
                <a:cubicBezTo>
                  <a:pt x="1000836" y="1278341"/>
                  <a:pt x="991923" y="1284216"/>
                  <a:pt x="982639" y="1282890"/>
                </a:cubicBezTo>
                <a:cubicBezTo>
                  <a:pt x="974520" y="1281730"/>
                  <a:pt x="970369" y="1269242"/>
                  <a:pt x="962168" y="1269242"/>
                </a:cubicBezTo>
                <a:cubicBezTo>
                  <a:pt x="953967" y="1269242"/>
                  <a:pt x="949687" y="1281046"/>
                  <a:pt x="941696" y="1282890"/>
                </a:cubicBezTo>
                <a:cubicBezTo>
                  <a:pt x="919422" y="1288030"/>
                  <a:pt x="896203" y="1287439"/>
                  <a:pt x="873457" y="1289714"/>
                </a:cubicBezTo>
                <a:cubicBezTo>
                  <a:pt x="866633" y="1294263"/>
                  <a:pt x="858108" y="1296957"/>
                  <a:pt x="852985" y="1303361"/>
                </a:cubicBezTo>
                <a:cubicBezTo>
                  <a:pt x="848492" y="1308978"/>
                  <a:pt x="852147" y="1319843"/>
                  <a:pt x="846162" y="1323833"/>
                </a:cubicBezTo>
                <a:cubicBezTo>
                  <a:pt x="836511" y="1330267"/>
                  <a:pt x="823415" y="1328382"/>
                  <a:pt x="812042" y="1330657"/>
                </a:cubicBezTo>
                <a:cubicBezTo>
                  <a:pt x="807493" y="1337481"/>
                  <a:pt x="806463" y="1349662"/>
                  <a:pt x="798394" y="1351129"/>
                </a:cubicBezTo>
                <a:cubicBezTo>
                  <a:pt x="727848" y="1363956"/>
                  <a:pt x="754507" y="1347546"/>
                  <a:pt x="716508" y="1330657"/>
                </a:cubicBezTo>
                <a:cubicBezTo>
                  <a:pt x="703362" y="1324814"/>
                  <a:pt x="675565" y="1317009"/>
                  <a:pt x="675565" y="1317009"/>
                </a:cubicBezTo>
                <a:cubicBezTo>
                  <a:pt x="668741" y="1319284"/>
                  <a:pt x="662286" y="1323833"/>
                  <a:pt x="655093" y="1323833"/>
                </a:cubicBezTo>
                <a:cubicBezTo>
                  <a:pt x="589217" y="1323833"/>
                  <a:pt x="647296" y="1308234"/>
                  <a:pt x="600502" y="1323833"/>
                </a:cubicBezTo>
                <a:cubicBezTo>
                  <a:pt x="583788" y="1312690"/>
                  <a:pt x="574767" y="1303361"/>
                  <a:pt x="552735" y="1303361"/>
                </a:cubicBezTo>
                <a:cubicBezTo>
                  <a:pt x="545542" y="1303361"/>
                  <a:pt x="539087" y="1307910"/>
                  <a:pt x="532263" y="1310185"/>
                </a:cubicBezTo>
                <a:cubicBezTo>
                  <a:pt x="457600" y="1285297"/>
                  <a:pt x="570690" y="1317009"/>
                  <a:pt x="491320" y="1317009"/>
                </a:cubicBezTo>
                <a:cubicBezTo>
                  <a:pt x="470349" y="1317009"/>
                  <a:pt x="450377" y="1307910"/>
                  <a:pt x="429905" y="1303361"/>
                </a:cubicBezTo>
                <a:cubicBezTo>
                  <a:pt x="400534" y="1313151"/>
                  <a:pt x="386109" y="1319548"/>
                  <a:pt x="348018" y="1317009"/>
                </a:cubicBezTo>
                <a:cubicBezTo>
                  <a:pt x="333664" y="1316052"/>
                  <a:pt x="321031" y="1306850"/>
                  <a:pt x="307075" y="1303361"/>
                </a:cubicBezTo>
                <a:cubicBezTo>
                  <a:pt x="272801" y="1294793"/>
                  <a:pt x="288676" y="1299503"/>
                  <a:pt x="259308" y="1289714"/>
                </a:cubicBezTo>
                <a:lnTo>
                  <a:pt x="218365" y="1276066"/>
                </a:lnTo>
                <a:lnTo>
                  <a:pt x="197893" y="1282890"/>
                </a:lnTo>
                <a:cubicBezTo>
                  <a:pt x="191069" y="1289714"/>
                  <a:pt x="179762" y="1293999"/>
                  <a:pt x="177421" y="1303361"/>
                </a:cubicBezTo>
                <a:cubicBezTo>
                  <a:pt x="165443" y="1351272"/>
                  <a:pt x="207784" y="1329635"/>
                  <a:pt x="163773" y="1344305"/>
                </a:cubicBezTo>
                <a:cubicBezTo>
                  <a:pt x="154118" y="1341087"/>
                  <a:pt x="124576" y="1330657"/>
                  <a:pt x="116006" y="1330657"/>
                </a:cubicBezTo>
                <a:cubicBezTo>
                  <a:pt x="108813" y="1330657"/>
                  <a:pt x="102359" y="1335206"/>
                  <a:pt x="95535" y="1337481"/>
                </a:cubicBezTo>
                <a:cubicBezTo>
                  <a:pt x="81861" y="1392177"/>
                  <a:pt x="83730" y="1346147"/>
                  <a:pt x="109182" y="1371600"/>
                </a:cubicBezTo>
                <a:cubicBezTo>
                  <a:pt x="114268" y="1376686"/>
                  <a:pt x="113731" y="1385248"/>
                  <a:pt x="116006" y="1392072"/>
                </a:cubicBezTo>
                <a:cubicBezTo>
                  <a:pt x="113731" y="1398896"/>
                  <a:pt x="112399" y="1406110"/>
                  <a:pt x="109182" y="1412543"/>
                </a:cubicBezTo>
                <a:cubicBezTo>
                  <a:pt x="105514" y="1419878"/>
                  <a:pt x="97379" y="1425024"/>
                  <a:pt x="95535" y="1433015"/>
                </a:cubicBezTo>
                <a:cubicBezTo>
                  <a:pt x="90395" y="1455289"/>
                  <a:pt x="95940" y="1479567"/>
                  <a:pt x="88711" y="1501254"/>
                </a:cubicBezTo>
                <a:cubicBezTo>
                  <a:pt x="86117" y="1509035"/>
                  <a:pt x="75734" y="1511571"/>
                  <a:pt x="68239" y="1514902"/>
                </a:cubicBezTo>
                <a:cubicBezTo>
                  <a:pt x="55093" y="1520745"/>
                  <a:pt x="27296" y="1528549"/>
                  <a:pt x="27296" y="1528549"/>
                </a:cubicBezTo>
                <a:cubicBezTo>
                  <a:pt x="20472" y="1526275"/>
                  <a:pt x="10814" y="1515741"/>
                  <a:pt x="6824" y="1521726"/>
                </a:cubicBezTo>
                <a:cubicBezTo>
                  <a:pt x="1622" y="1529529"/>
                  <a:pt x="11072" y="1540003"/>
                  <a:pt x="13648" y="1549021"/>
                </a:cubicBezTo>
                <a:cubicBezTo>
                  <a:pt x="33227" y="1617547"/>
                  <a:pt x="5964" y="1511461"/>
                  <a:pt x="27296" y="1596788"/>
                </a:cubicBezTo>
                <a:cubicBezTo>
                  <a:pt x="25021" y="1603612"/>
                  <a:pt x="23689" y="1610826"/>
                  <a:pt x="20472" y="1617260"/>
                </a:cubicBezTo>
                <a:cubicBezTo>
                  <a:pt x="16804" y="1624595"/>
                  <a:pt x="9704" y="1630052"/>
                  <a:pt x="6824" y="1637731"/>
                </a:cubicBezTo>
                <a:cubicBezTo>
                  <a:pt x="2751" y="1648591"/>
                  <a:pt x="2275" y="1660478"/>
                  <a:pt x="0" y="1671851"/>
                </a:cubicBezTo>
                <a:cubicBezTo>
                  <a:pt x="2275" y="1687773"/>
                  <a:pt x="2202" y="1704212"/>
                  <a:pt x="6824" y="1719618"/>
                </a:cubicBezTo>
                <a:cubicBezTo>
                  <a:pt x="9181" y="1727474"/>
                  <a:pt x="17592" y="1732411"/>
                  <a:pt x="20472" y="1740090"/>
                </a:cubicBezTo>
                <a:cubicBezTo>
                  <a:pt x="24544" y="1750950"/>
                  <a:pt x="23224" y="1763349"/>
                  <a:pt x="27296" y="1774209"/>
                </a:cubicBezTo>
                <a:cubicBezTo>
                  <a:pt x="30176" y="1781888"/>
                  <a:pt x="33989" y="1790334"/>
                  <a:pt x="40944" y="1794681"/>
                </a:cubicBezTo>
                <a:cubicBezTo>
                  <a:pt x="53143" y="1802306"/>
                  <a:pt x="81887" y="1808329"/>
                  <a:pt x="81887" y="1808329"/>
                </a:cubicBezTo>
                <a:cubicBezTo>
                  <a:pt x="100084" y="1862918"/>
                  <a:pt x="77338" y="1808329"/>
                  <a:pt x="95535" y="1808329"/>
                </a:cubicBezTo>
                <a:cubicBezTo>
                  <a:pt x="104292" y="1808329"/>
                  <a:pt x="125537" y="1843097"/>
                  <a:pt x="129654" y="1849272"/>
                </a:cubicBezTo>
                <a:cubicBezTo>
                  <a:pt x="131929" y="1865194"/>
                  <a:pt x="133324" y="1881267"/>
                  <a:pt x="136478" y="1897039"/>
                </a:cubicBezTo>
                <a:cubicBezTo>
                  <a:pt x="137889" y="1904092"/>
                  <a:pt x="136868" y="1914294"/>
                  <a:pt x="143302" y="1917511"/>
                </a:cubicBezTo>
                <a:cubicBezTo>
                  <a:pt x="147851" y="1919786"/>
                  <a:pt x="147851" y="1908412"/>
                  <a:pt x="150126" y="1903863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6072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i="1" dirty="0" smtClean="0">
                <a:solidFill>
                  <a:srgbClr val="C00000"/>
                </a:solidFill>
              </a:rPr>
              <a:t>Významné obce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9541342" y="3596514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Štúrovo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9541342" y="417256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Šahy</a:t>
            </a:r>
            <a:endParaRPr lang="sk-SK" sz="2400" dirty="0"/>
          </a:p>
        </p:txBody>
      </p:sp>
      <p:sp>
        <p:nvSpPr>
          <p:cNvPr id="17" name="Ovál 16"/>
          <p:cNvSpPr/>
          <p:nvPr/>
        </p:nvSpPr>
        <p:spPr>
          <a:xfrm rot="19790114">
            <a:off x="3569746" y="5534797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Zaoblený obdĺžnik 20"/>
          <p:cNvSpPr/>
          <p:nvPr/>
        </p:nvSpPr>
        <p:spPr>
          <a:xfrm>
            <a:off x="9557739" y="2983391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Levice</a:t>
            </a:r>
          </a:p>
        </p:txBody>
      </p:sp>
      <p:sp>
        <p:nvSpPr>
          <p:cNvPr id="18" name="Ovál 17"/>
          <p:cNvSpPr/>
          <p:nvPr/>
        </p:nvSpPr>
        <p:spPr>
          <a:xfrm rot="19790114">
            <a:off x="3055163" y="5514344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 rot="19790114">
            <a:off x="3123416" y="6226627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 rot="19790114">
            <a:off x="3008311" y="5134242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549" y="230172"/>
            <a:ext cx="2138326" cy="1165331"/>
          </a:xfrm>
          <a:prstGeom prst="rect">
            <a:avLst/>
          </a:prstGeom>
        </p:spPr>
      </p:pic>
      <p:sp>
        <p:nvSpPr>
          <p:cNvPr id="23" name="Zaoblený obdĺžnik 22"/>
          <p:cNvSpPr/>
          <p:nvPr/>
        </p:nvSpPr>
        <p:spPr>
          <a:xfrm>
            <a:off x="9541342" y="476143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Želiezovce</a:t>
            </a:r>
          </a:p>
        </p:txBody>
      </p:sp>
      <p:sp>
        <p:nvSpPr>
          <p:cNvPr id="25" name="Zaoblený obdĺžnik 24"/>
          <p:cNvSpPr/>
          <p:nvPr/>
        </p:nvSpPr>
        <p:spPr>
          <a:xfrm>
            <a:off x="9541342" y="5337476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Mochovce</a:t>
            </a:r>
            <a:endParaRPr lang="sk-SK" sz="2400" dirty="0"/>
          </a:p>
        </p:txBody>
      </p:sp>
      <p:sp>
        <p:nvSpPr>
          <p:cNvPr id="20" name="Ovál 19"/>
          <p:cNvSpPr/>
          <p:nvPr/>
        </p:nvSpPr>
        <p:spPr>
          <a:xfrm rot="19790114">
            <a:off x="2775636" y="5098504"/>
            <a:ext cx="139066" cy="14212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21" grpId="0" animBg="1"/>
      <p:bldP spid="18" grpId="0" animBg="1"/>
      <p:bldP spid="19" grpId="0" animBg="1"/>
      <p:bldP spid="24" grpId="0" animBg="1"/>
      <p:bldP spid="23" grpId="0" animBg="1"/>
      <p:bldP spid="2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lev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"/>
          <a:stretch/>
        </p:blipFill>
        <p:spPr bwMode="auto">
          <a:xfrm>
            <a:off x="0" y="0"/>
            <a:ext cx="12183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9" y="145576"/>
            <a:ext cx="1724674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Levice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28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720960" cy="742678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Levice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442683"/>
            <a:ext cx="11168924" cy="4889878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Levice</a:t>
            </a:r>
            <a:r>
              <a:rPr lang="sk-SK" sz="2400" b="1" dirty="0" smtClean="0"/>
              <a:t> – okresné mesto </a:t>
            </a:r>
            <a:r>
              <a:rPr lang="sk-SK" sz="2400" b="1" i="1" dirty="0" smtClean="0"/>
              <a:t>v Nitrianskom kraji</a:t>
            </a:r>
            <a:r>
              <a:rPr lang="sk-SK" sz="2400" b="1" dirty="0" smtClean="0"/>
              <a:t>,</a:t>
            </a:r>
          </a:p>
          <a:p>
            <a:r>
              <a:rPr lang="sk-SK" sz="2400" b="1" dirty="0" smtClean="0"/>
              <a:t>región – </a:t>
            </a:r>
            <a:r>
              <a:rPr lang="sk-SK" sz="2400" b="1" i="1" dirty="0" smtClean="0">
                <a:solidFill>
                  <a:srgbClr val="C00000"/>
                </a:solidFill>
              </a:rPr>
              <a:t>Tekov</a:t>
            </a:r>
            <a:r>
              <a:rPr lang="sk-SK" sz="2400" b="1" i="1" dirty="0" smtClean="0"/>
              <a:t>,</a:t>
            </a:r>
          </a:p>
          <a:p>
            <a:r>
              <a:rPr lang="sk-SK" sz="2400" b="1" dirty="0" smtClean="0">
                <a:solidFill>
                  <a:srgbClr val="0033CC"/>
                </a:solidFill>
              </a:rPr>
              <a:t>Levický okres </a:t>
            </a:r>
            <a:r>
              <a:rPr lang="sk-SK" sz="2400" b="1" dirty="0" smtClean="0"/>
              <a:t>je najväčší na Slovensku, (mesto Levice je 19. najväčšie </a:t>
            </a:r>
            <a:r>
              <a:rPr lang="sk-SK" sz="2400" b="1" dirty="0" smtClean="0"/>
              <a:t>                 na </a:t>
            </a:r>
            <a:r>
              <a:rPr lang="sk-SK" sz="2400" b="1" dirty="0" smtClean="0"/>
              <a:t>Slovensku),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076" y="147283"/>
            <a:ext cx="2600325" cy="1295400"/>
          </a:xfrm>
          <a:prstGeom prst="rect">
            <a:avLst/>
          </a:prstGeom>
        </p:spPr>
      </p:pic>
      <p:pic>
        <p:nvPicPr>
          <p:cNvPr id="1028" name="Picture 4" descr="VÃ½sledok vyhÄ¾adÃ¡vania obrÃ¡zkov pre dopyt levice 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72" y="147284"/>
            <a:ext cx="110166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ok vyhÄ¾adÃ¡vania obrÃ¡zkov pre dopyt levi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0" b="9291"/>
          <a:stretch/>
        </p:blipFill>
        <p:spPr bwMode="auto">
          <a:xfrm>
            <a:off x="0" y="3361387"/>
            <a:ext cx="12192000" cy="349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35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ok vyhÄ¾adÃ¡vania obrÃ¡zkov pre dopyt levickÃ½ hr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/>
          <a:stretch/>
        </p:blipFill>
        <p:spPr bwMode="auto">
          <a:xfrm>
            <a:off x="12879" y="0"/>
            <a:ext cx="12196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levickÃ© hradnÃ© slÃ¡v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43" y="805218"/>
            <a:ext cx="5865058" cy="43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614" y="145576"/>
            <a:ext cx="2792466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Levický hrad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360607" y="850003"/>
            <a:ext cx="7044744" cy="23954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/>
              <a:t>s</a:t>
            </a:r>
            <a:r>
              <a:rPr lang="sk-SK" sz="2400" b="1" dirty="0" smtClean="0"/>
              <a:t>ídli tu </a:t>
            </a:r>
            <a:r>
              <a:rPr lang="sk-SK" sz="2400" b="1" i="1" dirty="0">
                <a:solidFill>
                  <a:srgbClr val="C00000"/>
                </a:solidFill>
              </a:rPr>
              <a:t>Tekovské </a:t>
            </a:r>
            <a:r>
              <a:rPr lang="sk-SK" sz="2400" b="1" i="1" dirty="0" smtClean="0">
                <a:solidFill>
                  <a:srgbClr val="C00000"/>
                </a:solidFill>
              </a:rPr>
              <a:t>múzeum</a:t>
            </a:r>
            <a:r>
              <a:rPr lang="sk-SK" sz="2400" b="1" dirty="0" smtClean="0"/>
              <a:t>, </a:t>
            </a:r>
          </a:p>
          <a:p>
            <a:r>
              <a:rPr lang="sk-SK" sz="2400" b="1" dirty="0" smtClean="0"/>
              <a:t>každý rok sa tu konajú </a:t>
            </a:r>
            <a:r>
              <a:rPr lang="sk-SK" sz="2400" b="1" i="1" dirty="0" smtClean="0">
                <a:solidFill>
                  <a:srgbClr val="FF0066"/>
                </a:solidFill>
              </a:rPr>
              <a:t>Levické hradné slávnosti</a:t>
            </a:r>
            <a:r>
              <a:rPr lang="sk-SK" sz="2400" b="1" dirty="0" smtClean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2000" b="1" dirty="0" smtClean="0"/>
              <a:t>ukážky </a:t>
            </a:r>
            <a:r>
              <a:rPr lang="sk-SK" sz="2000" b="1" dirty="0"/>
              <a:t>starých </a:t>
            </a:r>
            <a:r>
              <a:rPr lang="sk-SK" sz="2000" b="1" dirty="0" smtClean="0"/>
              <a:t>ľudových remesiel, </a:t>
            </a:r>
            <a:endParaRPr lang="sk-SK" sz="2000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2000" b="1" dirty="0" smtClean="0"/>
              <a:t>historický </a:t>
            </a:r>
            <a:r>
              <a:rPr lang="sk-SK" sz="2000" b="1" dirty="0"/>
              <a:t>sprievod </a:t>
            </a:r>
            <a:r>
              <a:rPr lang="sk-SK" sz="2000" b="1" dirty="0" smtClean="0"/>
              <a:t>mestom,</a:t>
            </a:r>
            <a:endParaRPr lang="sk-SK" sz="2000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2000" b="1" dirty="0" smtClean="0"/>
              <a:t>historické </a:t>
            </a:r>
            <a:r>
              <a:rPr lang="sk-SK" sz="2000" b="1" dirty="0" smtClean="0"/>
              <a:t>vystúpenia</a:t>
            </a:r>
          </a:p>
        </p:txBody>
      </p:sp>
    </p:spTree>
    <p:extLst>
      <p:ext uri="{BB962C8B-B14F-4D97-AF65-F5344CB8AC3E}">
        <p14:creationId xmlns:p14="http://schemas.microsoft.com/office/powerpoint/2010/main" val="4001416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3820</TotalTime>
  <Words>547</Words>
  <Application>Microsoft Office PowerPoint</Application>
  <PresentationFormat>Širokouhlá</PresentationFormat>
  <Paragraphs>135</Paragraphs>
  <Slides>38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3" baseType="lpstr">
      <vt:lpstr>Arial</vt:lpstr>
      <vt:lpstr>Times New Roman</vt:lpstr>
      <vt:lpstr>Wingdings</vt:lpstr>
      <vt:lpstr>Wingdings 3</vt:lpstr>
      <vt:lpstr>Fazeta</vt:lpstr>
      <vt:lpstr>Od Dunaja po Hornád Levice a Štúrovo s okolím</vt:lpstr>
      <vt:lpstr>Prezentácia programu PowerPoint</vt:lpstr>
      <vt:lpstr>Prezentácia programu PowerPoint</vt:lpstr>
      <vt:lpstr>Prezentácia programu PowerPoint</vt:lpstr>
      <vt:lpstr>Rieky</vt:lpstr>
      <vt:lpstr>Prezentácia programu PowerPoint</vt:lpstr>
      <vt:lpstr>Levice</vt:lpstr>
      <vt:lpstr>Levice</vt:lpstr>
      <vt:lpstr>Levický hrad</vt:lpstr>
      <vt:lpstr>Levice – pamiatky</vt:lpstr>
      <vt:lpstr>Levice – parky</vt:lpstr>
      <vt:lpstr>Levice – kultúra</vt:lpstr>
      <vt:lpstr>Prezentácia programu PowerPoint</vt:lpstr>
      <vt:lpstr>Levice – Námestie hrdinov</vt:lpstr>
      <vt:lpstr>Levice – priemyselný park Géňa</vt:lpstr>
      <vt:lpstr>Video – Levice – Perla na južnom Pohroní</vt:lpstr>
      <vt:lpstr>Skalné obydlia Brhlovce</vt:lpstr>
      <vt:lpstr>Štúrovo</vt:lpstr>
      <vt:lpstr>Štúrovo</vt:lpstr>
      <vt:lpstr>Šahy</vt:lpstr>
      <vt:lpstr>Šahy</vt:lpstr>
      <vt:lpstr>Želiezovce</vt:lpstr>
      <vt:lpstr>Želiezovce</vt:lpstr>
      <vt:lpstr>Mochovce</vt:lpstr>
      <vt:lpstr>Mochovce</vt:lpstr>
      <vt:lpstr>Video – Tekov – Kraj Čilejkárov</vt:lpstr>
      <vt:lpstr>Zopakuj si</vt:lpstr>
      <vt:lpstr>Na ktorom obrázku sú správne označené Levice a Štúrovo s okolím?</vt:lpstr>
      <vt:lpstr>Označ na mape pohorie Štiavnické vrchy</vt:lpstr>
      <vt:lpstr>Označ na mape rieku Hron</vt:lpstr>
      <vt:lpstr>Označ na mape rieku Ipeľ</vt:lpstr>
      <vt:lpstr>Prezentácia programu PowerPoint</vt:lpstr>
      <vt:lpstr>Priraď</vt:lpstr>
      <vt:lpstr>Priraď</vt:lpstr>
      <vt:lpstr>Priraď</vt:lpstr>
      <vt:lpstr>Priraď</vt:lpstr>
      <vt:lpstr>Priraď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HP</cp:lastModifiedBy>
  <cp:revision>516</cp:revision>
  <dcterms:created xsi:type="dcterms:W3CDTF">2018-11-24T12:23:45Z</dcterms:created>
  <dcterms:modified xsi:type="dcterms:W3CDTF">2020-05-17T13:07:34Z</dcterms:modified>
</cp:coreProperties>
</file>