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04" r:id="rId3"/>
    <p:sldId id="469" r:id="rId4"/>
    <p:sldId id="470" r:id="rId5"/>
    <p:sldId id="449" r:id="rId6"/>
    <p:sldId id="451" r:id="rId7"/>
    <p:sldId id="452" r:id="rId8"/>
    <p:sldId id="472" r:id="rId9"/>
    <p:sldId id="473" r:id="rId10"/>
    <p:sldId id="474" r:id="rId11"/>
    <p:sldId id="475" r:id="rId12"/>
    <p:sldId id="454" r:id="rId13"/>
    <p:sldId id="455" r:id="rId14"/>
    <p:sldId id="456" r:id="rId15"/>
    <p:sldId id="457" r:id="rId16"/>
    <p:sldId id="458" r:id="rId17"/>
    <p:sldId id="476" r:id="rId18"/>
    <p:sldId id="477" r:id="rId19"/>
    <p:sldId id="276" r:id="rId20"/>
    <p:sldId id="417" r:id="rId21"/>
    <p:sldId id="400" r:id="rId22"/>
    <p:sldId id="471" r:id="rId23"/>
    <p:sldId id="418" r:id="rId24"/>
    <p:sldId id="453" r:id="rId25"/>
    <p:sldId id="478" r:id="rId26"/>
    <p:sldId id="479" r:id="rId27"/>
    <p:sldId id="480" r:id="rId28"/>
    <p:sldId id="481" r:id="rId29"/>
    <p:sldId id="482" r:id="rId30"/>
    <p:sldId id="258" r:id="rId3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D0D"/>
    <a:srgbClr val="000099"/>
    <a:srgbClr val="82C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1" autoAdjust="0"/>
    <p:restoredTop sz="94660"/>
  </p:normalViewPr>
  <p:slideViewPr>
    <p:cSldViewPr snapToGrid="0">
      <p:cViewPr varScale="1">
        <p:scale>
          <a:sx n="45" d="100"/>
          <a:sy n="45" d="100"/>
        </p:scale>
        <p:origin x="5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9979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2189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856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1113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457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8818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942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4997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0058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7616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120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9679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7898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568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1733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1828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  <a:alpha val="9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145E-08DD-4007-8A4A-5818B4E46F01}" type="datetimeFigureOut">
              <a:rPr lang="sk-SK" smtClean="0"/>
              <a:t>24.05.2020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12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82" y="2420629"/>
            <a:ext cx="9607995" cy="42222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82176"/>
            <a:ext cx="12192000" cy="3322748"/>
          </a:xfrm>
        </p:spPr>
        <p:txBody>
          <a:bodyPr>
            <a:normAutofit/>
          </a:bodyPr>
          <a:lstStyle/>
          <a:p>
            <a:pPr algn="ctr"/>
            <a:r>
              <a:rPr lang="sk-SK" sz="4400" dirty="0" smtClean="0">
                <a:ln>
                  <a:solidFill>
                    <a:schemeClr val="tx1"/>
                  </a:solidFill>
                </a:ln>
              </a:rPr>
              <a:t>Od Dunaja po Hornád</a:t>
            </a:r>
            <a:r>
              <a:rPr lang="sk-SK" sz="4400" dirty="0">
                <a:ln>
                  <a:solidFill>
                    <a:schemeClr val="tx1"/>
                  </a:solidFill>
                </a:ln>
              </a:rPr>
              <a:t/>
            </a:r>
            <a:br>
              <a:rPr lang="sk-SK" sz="4400" dirty="0">
                <a:ln>
                  <a:solidFill>
                    <a:schemeClr val="tx1"/>
                  </a:solidFill>
                </a:ln>
              </a:rPr>
            </a:br>
            <a:r>
              <a:rPr lang="sk-SK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BANSKÁ BYSTRICA S OKOLÍM</a:t>
            </a:r>
            <a:endParaRPr lang="sk-SK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571544"/>
            <a:ext cx="9144000" cy="904740"/>
          </a:xfrm>
        </p:spPr>
        <p:txBody>
          <a:bodyPr>
            <a:noAutofit/>
          </a:bodyPr>
          <a:lstStyle/>
          <a:p>
            <a:pPr algn="ctr"/>
            <a:r>
              <a:rPr lang="sk-SK" sz="2800" b="1" dirty="0" smtClean="0">
                <a:solidFill>
                  <a:srgbClr val="C00000"/>
                </a:solidFill>
              </a:rPr>
              <a:t>VLASTIVEDA</a:t>
            </a:r>
          </a:p>
          <a:p>
            <a:pPr algn="ctr"/>
            <a:r>
              <a:rPr lang="sk-SK" sz="2800" b="1" dirty="0" smtClean="0">
                <a:solidFill>
                  <a:srgbClr val="C00000"/>
                </a:solidFill>
              </a:rPr>
              <a:t>4. ročník</a:t>
            </a:r>
            <a:endParaRPr lang="sk-SK" sz="2800" b="1" dirty="0">
              <a:solidFill>
                <a:srgbClr val="C00000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6" y="339028"/>
            <a:ext cx="4937120" cy="27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5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718" y="187431"/>
            <a:ext cx="5062466" cy="337015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414" y="3661670"/>
            <a:ext cx="4791073" cy="31963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339" y="257175"/>
            <a:ext cx="4752975" cy="6600825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77332" y="300511"/>
            <a:ext cx="4358691" cy="74267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Banská Bystrica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07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89100" y="774748"/>
            <a:ext cx="9262202" cy="1354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600" dirty="0" smtClean="0"/>
              <a:t>Cez Banskú Bystricu preteká rieka </a:t>
            </a:r>
            <a:r>
              <a:rPr lang="sk-SK" sz="3600" b="1" dirty="0" smtClean="0">
                <a:solidFill>
                  <a:srgbClr val="000099"/>
                </a:solidFill>
              </a:rPr>
              <a:t>Hron.</a:t>
            </a:r>
            <a:endParaRPr lang="sk-SK" sz="3600" b="1" dirty="0">
              <a:solidFill>
                <a:srgbClr val="000099"/>
              </a:solidFill>
            </a:endParaRPr>
          </a:p>
        </p:txBody>
      </p:sp>
      <p:pic>
        <p:nvPicPr>
          <p:cNvPr id="23558" name="Picture 6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7" y="1648535"/>
            <a:ext cx="11504481" cy="42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22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ok vyhÄ¾adÃ¡vania obrÃ¡zkov pre dopyt Brez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"/>
          <a:stretch/>
        </p:blipFill>
        <p:spPr bwMode="auto">
          <a:xfrm>
            <a:off x="0" y="1"/>
            <a:ext cx="12192000" cy="68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2311527" cy="65964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Brezno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4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JÃ¡n Chalup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77" y="5081597"/>
            <a:ext cx="1346852" cy="16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Ã½sledok vyhÄ¾adÃ¡vania obrÃ¡zkov pre dopyt horehronskÃ© mÃºz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56" y="2497541"/>
            <a:ext cx="5670643" cy="42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300511"/>
            <a:ext cx="2720960" cy="74267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Brezno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232012" y="1043190"/>
            <a:ext cx="9676263" cy="479805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k-SK" sz="2400" b="1" dirty="0" smtClean="0">
                <a:solidFill>
                  <a:srgbClr val="FF0000"/>
                </a:solidFill>
              </a:rPr>
              <a:t>Brezno</a:t>
            </a:r>
            <a:r>
              <a:rPr lang="sk-SK" sz="2400" dirty="0" smtClean="0"/>
              <a:t> – okresné mesto </a:t>
            </a:r>
            <a:r>
              <a:rPr lang="sk-SK" sz="2400" b="1" dirty="0" smtClean="0"/>
              <a:t>v Banskobystrickom kraji</a:t>
            </a:r>
            <a:r>
              <a:rPr lang="sk-SK" sz="2400" dirty="0" smtClean="0"/>
              <a:t>,</a:t>
            </a:r>
          </a:p>
          <a:p>
            <a:pPr>
              <a:spcBef>
                <a:spcPts val="600"/>
              </a:spcBef>
            </a:pPr>
            <a:r>
              <a:rPr lang="sk-SK" sz="2400" dirty="0" smtClean="0"/>
              <a:t>nachádza sa tu </a:t>
            </a:r>
            <a:r>
              <a:rPr lang="sk-SK" sz="2400" b="1" dirty="0" smtClean="0">
                <a:solidFill>
                  <a:srgbClr val="000099"/>
                </a:solidFill>
              </a:rPr>
              <a:t>Horehronské múzeum</a:t>
            </a:r>
            <a:r>
              <a:rPr lang="sk-SK" sz="2400" dirty="0" smtClean="0"/>
              <a:t>,</a:t>
            </a:r>
          </a:p>
          <a:p>
            <a:pPr>
              <a:spcBef>
                <a:spcPts val="600"/>
              </a:spcBef>
            </a:pPr>
            <a:r>
              <a:rPr lang="sk-SK" sz="2400" dirty="0" smtClean="0"/>
              <a:t>každoročne sa tu koná festival </a:t>
            </a:r>
            <a:r>
              <a:rPr lang="sk-SK" sz="2400" b="1" dirty="0" smtClean="0">
                <a:solidFill>
                  <a:srgbClr val="855D0D"/>
                </a:solidFill>
              </a:rPr>
              <a:t>Divadelná </a:t>
            </a:r>
            <a:r>
              <a:rPr lang="sk-SK" sz="2400" b="1" dirty="0" err="1" smtClean="0">
                <a:solidFill>
                  <a:srgbClr val="855D0D"/>
                </a:solidFill>
              </a:rPr>
              <a:t>chalupka</a:t>
            </a:r>
            <a:endParaRPr lang="sk-SK" sz="2400" dirty="0" smtClean="0">
              <a:solidFill>
                <a:srgbClr val="855D0D"/>
              </a:solidFill>
            </a:endParaRPr>
          </a:p>
          <a:p>
            <a:pPr>
              <a:spcBef>
                <a:spcPts val="600"/>
              </a:spcBef>
            </a:pPr>
            <a:r>
              <a:rPr lang="sk-SK" sz="2400" dirty="0" smtClean="0"/>
              <a:t>žil tu </a:t>
            </a:r>
            <a:r>
              <a:rPr lang="sk-SK" sz="2400" b="1" dirty="0" smtClean="0"/>
              <a:t>Ján Chalupka </a:t>
            </a:r>
            <a:r>
              <a:rPr lang="sk-SK" sz="2400" dirty="0" smtClean="0"/>
              <a:t>– slovenský </a:t>
            </a:r>
            <a:r>
              <a:rPr lang="sk-SK" sz="2400" dirty="0"/>
              <a:t>dramatik, </a:t>
            </a:r>
            <a:endParaRPr lang="sk-SK" sz="24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sk-SK" sz="2400" dirty="0" smtClean="0"/>
              <a:t>     publicista</a:t>
            </a:r>
            <a:r>
              <a:rPr lang="sk-SK" sz="2400" dirty="0"/>
              <a:t>, prozaik a </a:t>
            </a:r>
            <a:r>
              <a:rPr lang="sk-SK" sz="2400" dirty="0" smtClean="0"/>
              <a:t>evanjelický </a:t>
            </a:r>
            <a:r>
              <a:rPr lang="sk-SK" sz="2400" dirty="0"/>
              <a:t>kňaz.</a:t>
            </a:r>
            <a:endParaRPr lang="sk-SK" sz="2400" dirty="0" smtClean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774" y="147283"/>
            <a:ext cx="2562225" cy="1295400"/>
          </a:xfrm>
          <a:prstGeom prst="rect">
            <a:avLst/>
          </a:prstGeom>
        </p:spPr>
      </p:pic>
      <p:pic>
        <p:nvPicPr>
          <p:cNvPr id="8194" name="Picture 2" descr="SÃºvisiaci obrÃ¡z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3440" r="10108" b="2730"/>
          <a:stretch/>
        </p:blipFill>
        <p:spPr bwMode="auto">
          <a:xfrm>
            <a:off x="8260617" y="147283"/>
            <a:ext cx="110540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956" y="3562065"/>
            <a:ext cx="2526373" cy="31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8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VÃ½sledok vyhÄ¾adÃ¡vania obrÃ¡zkov pre dopyt podbrezovÃ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3"/>
          <a:stretch/>
        </p:blipFill>
        <p:spPr bwMode="auto">
          <a:xfrm>
            <a:off x="0" y="-13648"/>
            <a:ext cx="12192000" cy="6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2734608" cy="65964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Podbrezová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74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300511"/>
            <a:ext cx="2720960" cy="74267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Podbrezová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677333" y="1442683"/>
            <a:ext cx="9517544" cy="2230772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Podbrezová</a:t>
            </a:r>
            <a:r>
              <a:rPr lang="sk-SK" sz="2400" dirty="0" smtClean="0"/>
              <a:t> – obec v </a:t>
            </a:r>
            <a:r>
              <a:rPr lang="sk-SK" sz="2400" b="1" dirty="0" smtClean="0"/>
              <a:t>okrese Brezno,</a:t>
            </a:r>
          </a:p>
          <a:p>
            <a:r>
              <a:rPr lang="sk-SK" sz="2400" dirty="0" smtClean="0"/>
              <a:t>sídli </a:t>
            </a:r>
            <a:r>
              <a:rPr lang="sk-SK" sz="2400" dirty="0"/>
              <a:t>tu spoločnosť </a:t>
            </a:r>
            <a:r>
              <a:rPr lang="sk-SK" sz="2400" b="1" dirty="0"/>
              <a:t>Železiarne Podbrezová</a:t>
            </a:r>
            <a:endParaRPr lang="sk-SK" sz="2400" b="1" dirty="0" smtClean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421" y="175858"/>
            <a:ext cx="2571750" cy="1266825"/>
          </a:xfrm>
          <a:prstGeom prst="rect">
            <a:avLst/>
          </a:prstGeom>
        </p:spPr>
      </p:pic>
      <p:pic>
        <p:nvPicPr>
          <p:cNvPr id="9218" name="Picture 2" descr="VÃ½sledok vyhÄ¾adÃ¡vania obrÃ¡zkov pre dopyt podbrezovÃ¡ e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12" y="175858"/>
            <a:ext cx="1103133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ok vyhÄ¾adÃ¡vania obrÃ¡zkov pre dopyt Å¾eleziarne podbrezovÃ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39" y="2417063"/>
            <a:ext cx="6511689" cy="43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80" y="2834593"/>
            <a:ext cx="5314669" cy="35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58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Ãºvisiaci obrÃ¡z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b="7434"/>
          <a:stretch/>
        </p:blipFill>
        <p:spPr bwMode="auto">
          <a:xfrm>
            <a:off x="0" y="-27296"/>
            <a:ext cx="12192000" cy="68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3671225" cy="853884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err="1" smtClean="0">
                <a:solidFill>
                  <a:srgbClr val="FF0000"/>
                </a:solidFill>
              </a:rPr>
              <a:t>Ľupčiansky</a:t>
            </a:r>
            <a:r>
              <a:rPr lang="sk-SK" b="1" dirty="0" smtClean="0">
                <a:solidFill>
                  <a:srgbClr val="FF0000"/>
                </a:solidFill>
              </a:rPr>
              <a:t> hrad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068" y="138468"/>
            <a:ext cx="25717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9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ok vyhÄ¾adÃ¡vania obrÃ¡zkov pre dopyt donoval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r="16500"/>
          <a:stretch/>
        </p:blipFill>
        <p:spPr bwMode="auto">
          <a:xfrm>
            <a:off x="-13648" y="0"/>
            <a:ext cx="12228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2310257" cy="726294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Donovaly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581799" y="1995895"/>
            <a:ext cx="8466667" cy="155252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k-SK" sz="2400" dirty="0" smtClean="0"/>
              <a:t>obec </a:t>
            </a:r>
            <a:r>
              <a:rPr lang="sk-SK" sz="2400" b="1" dirty="0" smtClean="0"/>
              <a:t>v okrese Banská Bystrica</a:t>
            </a:r>
            <a:r>
              <a:rPr lang="sk-SK" sz="2400" dirty="0" smtClean="0"/>
              <a:t>,</a:t>
            </a:r>
          </a:p>
          <a:p>
            <a:r>
              <a:rPr lang="sk-SK" sz="2400" dirty="0" smtClean="0"/>
              <a:t>nachádza </a:t>
            </a:r>
            <a:r>
              <a:rPr lang="sk-SK" sz="2400" dirty="0" smtClean="0"/>
              <a:t>sa na </a:t>
            </a:r>
            <a:r>
              <a:rPr lang="sk-SK" sz="2400" dirty="0"/>
              <a:t>rozhraní </a:t>
            </a:r>
            <a:r>
              <a:rPr lang="sk-SK" sz="2400" b="1" dirty="0">
                <a:solidFill>
                  <a:srgbClr val="C00000"/>
                </a:solidFill>
              </a:rPr>
              <a:t>Veľkej Fatry a Starohorských </a:t>
            </a:r>
            <a:r>
              <a:rPr lang="sk-SK" sz="2400" b="1" dirty="0" smtClean="0">
                <a:solidFill>
                  <a:srgbClr val="C00000"/>
                </a:solidFill>
              </a:rPr>
              <a:t>vrchov</a:t>
            </a:r>
            <a:r>
              <a:rPr lang="sk-SK" sz="2400" dirty="0" smtClean="0"/>
              <a:t>,</a:t>
            </a:r>
          </a:p>
          <a:p>
            <a:r>
              <a:rPr lang="sk-SK" sz="2400" b="1" dirty="0">
                <a:solidFill>
                  <a:srgbClr val="000099"/>
                </a:solidFill>
              </a:rPr>
              <a:t>PARK SNOW </a:t>
            </a:r>
            <a:r>
              <a:rPr lang="sk-SK" sz="2400" dirty="0" smtClean="0"/>
              <a:t>Donovaly – lyžiarske stredisko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05" y="190855"/>
            <a:ext cx="2581275" cy="1228725"/>
          </a:xfrm>
          <a:prstGeom prst="rect">
            <a:avLst/>
          </a:prstGeom>
        </p:spPr>
      </p:pic>
      <p:pic>
        <p:nvPicPr>
          <p:cNvPr id="12294" name="Picture 6" descr="VÃ½sledok vyhÄ¾adÃ¡vania obrÃ¡zkov pre dopyt donovaly er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90855"/>
            <a:ext cx="1076514" cy="12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131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ok vyhÄ¾adÃ¡vania obrÃ¡zkov pre dopyt tÃ¡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/>
          <a:stretch/>
        </p:blipFill>
        <p:spPr bwMode="auto">
          <a:xfrm>
            <a:off x="-27296" y="1"/>
            <a:ext cx="12219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9" y="145576"/>
            <a:ext cx="1287944" cy="65964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Tále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581799" y="1995896"/>
            <a:ext cx="8647261" cy="9110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Tále</a:t>
            </a:r>
            <a:r>
              <a:rPr lang="sk-SK" sz="2400" b="1" dirty="0"/>
              <a:t> </a:t>
            </a:r>
            <a:r>
              <a:rPr lang="sk-SK" sz="2400" b="1" dirty="0" smtClean="0"/>
              <a:t> - </a:t>
            </a:r>
            <a:r>
              <a:rPr lang="sk-SK" sz="2400" dirty="0" smtClean="0"/>
              <a:t> </a:t>
            </a:r>
            <a:r>
              <a:rPr lang="sk-SK" sz="2400" dirty="0"/>
              <a:t>chatová oblasť, rekreačné, turistické a lyžiarske stredisko v </a:t>
            </a:r>
            <a:r>
              <a:rPr lang="sk-SK" sz="2400" dirty="0" smtClean="0"/>
              <a:t>pohorí </a:t>
            </a:r>
            <a:r>
              <a:rPr lang="sk-SK" sz="2400" b="1" dirty="0"/>
              <a:t>Nízke Tatry</a:t>
            </a:r>
            <a:r>
              <a:rPr lang="sk-SK" sz="2400" dirty="0"/>
              <a:t>.</a:t>
            </a:r>
            <a:endParaRPr lang="sk-SK" sz="2400" dirty="0" smtClean="0"/>
          </a:p>
        </p:txBody>
      </p:sp>
    </p:spTree>
    <p:extLst>
      <p:ext uri="{BB962C8B-B14F-4D97-AF65-F5344CB8AC3E}">
        <p14:creationId xmlns:p14="http://schemas.microsoft.com/office/powerpoint/2010/main" val="3973066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Zopakuj si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3" y="1390918"/>
            <a:ext cx="9444861" cy="51653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200" b="1" dirty="0" smtClean="0"/>
              <a:t>Aké pohoria ohraničujú územie Banskej Bystrice s okolím?</a:t>
            </a:r>
          </a:p>
          <a:p>
            <a:pPr>
              <a:lnSpc>
                <a:spcPct val="150000"/>
              </a:lnSpc>
            </a:pPr>
            <a:endParaRPr lang="sk-SK" sz="2200" b="1" dirty="0" smtClean="0"/>
          </a:p>
          <a:p>
            <a:pPr>
              <a:lnSpc>
                <a:spcPct val="150000"/>
              </a:lnSpc>
            </a:pPr>
            <a:r>
              <a:rPr lang="sk-SK" sz="2200" b="1" dirty="0" smtClean="0"/>
              <a:t>Do akého regiónu patrí Banská Bystrica s okolím?</a:t>
            </a:r>
            <a:endParaRPr lang="sk-SK" sz="2200" b="1" dirty="0"/>
          </a:p>
          <a:p>
            <a:pPr>
              <a:lnSpc>
                <a:spcPct val="150000"/>
              </a:lnSpc>
            </a:pPr>
            <a:r>
              <a:rPr lang="sk-SK" sz="2200" b="1" dirty="0" smtClean="0"/>
              <a:t>Ako sa volá vrch nad Banskou Bystricou?</a:t>
            </a:r>
          </a:p>
          <a:p>
            <a:pPr>
              <a:lnSpc>
                <a:spcPct val="150000"/>
              </a:lnSpc>
            </a:pPr>
            <a:r>
              <a:rPr lang="sk-SK" sz="2200" b="1" dirty="0" smtClean="0"/>
              <a:t>Centrom čoho bola Banská Bystrica počas 2. svetovej vojny?</a:t>
            </a:r>
          </a:p>
          <a:p>
            <a:pPr>
              <a:lnSpc>
                <a:spcPct val="150000"/>
              </a:lnSpc>
            </a:pPr>
            <a:r>
              <a:rPr lang="sk-SK" sz="2200" b="1" dirty="0" smtClean="0"/>
              <a:t>V ktorom meste sa nachádza Horehronské múzeum? </a:t>
            </a:r>
          </a:p>
          <a:p>
            <a:pPr>
              <a:lnSpc>
                <a:spcPct val="150000"/>
              </a:lnSpc>
            </a:pPr>
            <a:r>
              <a:rPr lang="sk-SK" sz="2200" b="1" dirty="0" smtClean="0"/>
              <a:t>V ktorom meste sa nachádzajú železiarne? </a:t>
            </a:r>
          </a:p>
          <a:p>
            <a:pPr>
              <a:lnSpc>
                <a:spcPct val="150000"/>
              </a:lnSpc>
            </a:pPr>
            <a:r>
              <a:rPr lang="sk-SK" sz="2200" b="1" dirty="0" smtClean="0"/>
              <a:t>Kde na Horehroní sa nachádzajú lyžiarske strediská? </a:t>
            </a:r>
          </a:p>
          <a:p>
            <a:pPr marL="0" indent="0">
              <a:lnSpc>
                <a:spcPct val="150000"/>
              </a:lnSpc>
              <a:buNone/>
            </a:pPr>
            <a:endParaRPr lang="sk-SK" sz="2200" b="1" dirty="0"/>
          </a:p>
        </p:txBody>
      </p:sp>
      <p:sp>
        <p:nvSpPr>
          <p:cNvPr id="10" name="Zaoblený obdĺžnik 9"/>
          <p:cNvSpPr/>
          <p:nvPr/>
        </p:nvSpPr>
        <p:spPr>
          <a:xfrm>
            <a:off x="8796444" y="1337756"/>
            <a:ext cx="1850394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Nízke Tatry</a:t>
            </a:r>
            <a:endParaRPr lang="sk-SK" sz="2400" dirty="0"/>
          </a:p>
        </p:txBody>
      </p:sp>
      <p:sp>
        <p:nvSpPr>
          <p:cNvPr id="15" name="Zaoblený obdĺžnik 14"/>
          <p:cNvSpPr/>
          <p:nvPr/>
        </p:nvSpPr>
        <p:spPr>
          <a:xfrm>
            <a:off x="8775176" y="1914351"/>
            <a:ext cx="1850394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Poľana</a:t>
            </a:r>
            <a:endParaRPr lang="sk-SK" sz="2400" dirty="0"/>
          </a:p>
        </p:txBody>
      </p:sp>
      <p:sp>
        <p:nvSpPr>
          <p:cNvPr id="18" name="Zaoblený obdĺžnik 17"/>
          <p:cNvSpPr/>
          <p:nvPr/>
        </p:nvSpPr>
        <p:spPr>
          <a:xfrm>
            <a:off x="8759000" y="2678209"/>
            <a:ext cx="203244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Horehronie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753142" y="3330736"/>
            <a:ext cx="1494081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err="1" smtClean="0"/>
              <a:t>Urpín</a:t>
            </a:r>
            <a:endParaRPr lang="sk-SK" sz="2400" dirty="0" smtClean="0"/>
          </a:p>
        </p:txBody>
      </p:sp>
      <p:sp>
        <p:nvSpPr>
          <p:cNvPr id="14" name="Zaoblený obdĺžnik 13"/>
          <p:cNvSpPr/>
          <p:nvPr/>
        </p:nvSpPr>
        <p:spPr>
          <a:xfrm>
            <a:off x="8739950" y="3935611"/>
            <a:ext cx="90957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SNP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680441" y="4545608"/>
            <a:ext cx="1632701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20" name="Zaoblený obdĺžnik 19"/>
          <p:cNvSpPr/>
          <p:nvPr/>
        </p:nvSpPr>
        <p:spPr>
          <a:xfrm>
            <a:off x="8658981" y="5155547"/>
            <a:ext cx="1788743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</a:p>
        </p:txBody>
      </p:sp>
      <p:sp>
        <p:nvSpPr>
          <p:cNvPr id="24" name="Zaoblený obdĺžnik 23"/>
          <p:cNvSpPr/>
          <p:nvPr/>
        </p:nvSpPr>
        <p:spPr>
          <a:xfrm>
            <a:off x="8652651" y="5767674"/>
            <a:ext cx="1470493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Donovaly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8631386" y="6316509"/>
            <a:ext cx="1470492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Tále</a:t>
            </a:r>
          </a:p>
        </p:txBody>
      </p:sp>
    </p:spTree>
    <p:extLst>
      <p:ext uri="{BB962C8B-B14F-4D97-AF65-F5344CB8AC3E}">
        <p14:creationId xmlns:p14="http://schemas.microsoft.com/office/powerpoint/2010/main" val="2332588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5" grpId="0" animBg="1"/>
      <p:bldP spid="18" grpId="0" animBg="1"/>
      <p:bldP spid="13" grpId="0" animBg="1"/>
      <p:bldP spid="14" grpId="0" animBg="1"/>
      <p:bldP spid="19" grpId="0" animBg="1"/>
      <p:bldP spid="20" grpId="0" animBg="1"/>
      <p:bldP spid="24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Ã½sledok vyhÄ¾adÃ¡vania obrÃ¡zkov pre dopyt mapa slovens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1779" r="3760" b="10348"/>
          <a:stretch/>
        </p:blipFill>
        <p:spPr bwMode="auto">
          <a:xfrm>
            <a:off x="896906" y="2025936"/>
            <a:ext cx="9290664" cy="47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677334" y="1481069"/>
            <a:ext cx="9561370" cy="27827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 smtClean="0"/>
              <a:t>Mesto </a:t>
            </a:r>
            <a:r>
              <a:rPr lang="sk-SK" sz="2400" b="1" dirty="0" smtClean="0">
                <a:solidFill>
                  <a:srgbClr val="FF0000"/>
                </a:solidFill>
              </a:rPr>
              <a:t>Banská Bystrica s okolím</a:t>
            </a:r>
            <a:r>
              <a:rPr lang="sk-SK" sz="2400" b="1" dirty="0" smtClean="0"/>
              <a:t> </a:t>
            </a:r>
            <a:r>
              <a:rPr lang="sk-SK" sz="2400" dirty="0" smtClean="0"/>
              <a:t>leží v údolí </a:t>
            </a:r>
            <a:r>
              <a:rPr lang="sk-SK" sz="2400" dirty="0" smtClean="0">
                <a:solidFill>
                  <a:srgbClr val="0070C0"/>
                </a:solidFill>
              </a:rPr>
              <a:t>horného</a:t>
            </a:r>
            <a:r>
              <a:rPr lang="sk-SK" sz="2400" dirty="0" smtClean="0"/>
              <a:t> toku rieky </a:t>
            </a:r>
            <a:r>
              <a:rPr lang="sk-SK" sz="2400" b="1" dirty="0" smtClean="0">
                <a:solidFill>
                  <a:srgbClr val="0070C0"/>
                </a:solidFill>
              </a:rPr>
              <a:t>Hron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smtClean="0"/>
              <a:t>Poloha</a:t>
            </a:r>
            <a:endParaRPr lang="sk-SK" b="1" dirty="0"/>
          </a:p>
        </p:txBody>
      </p:sp>
      <p:sp>
        <p:nvSpPr>
          <p:cNvPr id="6" name="Ovál 5"/>
          <p:cNvSpPr/>
          <p:nvPr/>
        </p:nvSpPr>
        <p:spPr>
          <a:xfrm rot="21052296">
            <a:off x="4449893" y="3614610"/>
            <a:ext cx="1896153" cy="7563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904" y="136525"/>
            <a:ext cx="2329998" cy="1189999"/>
          </a:xfrm>
          <a:prstGeom prst="rect">
            <a:avLst/>
          </a:prstGeom>
        </p:spPr>
      </p:pic>
      <p:sp>
        <p:nvSpPr>
          <p:cNvPr id="11" name="Voľný tvar 10"/>
          <p:cNvSpPr/>
          <p:nvPr/>
        </p:nvSpPr>
        <p:spPr>
          <a:xfrm>
            <a:off x="3792912" y="3828002"/>
            <a:ext cx="2601804" cy="1254048"/>
          </a:xfrm>
          <a:custGeom>
            <a:avLst/>
            <a:gdLst>
              <a:gd name="connsiteX0" fmla="*/ 2558101 w 2601804"/>
              <a:gd name="connsiteY0" fmla="*/ 0 h 1254048"/>
              <a:gd name="connsiteX1" fmla="*/ 2592936 w 2601804"/>
              <a:gd name="connsiteY1" fmla="*/ 69669 h 1254048"/>
              <a:gd name="connsiteX2" fmla="*/ 2575518 w 2601804"/>
              <a:gd name="connsiteY2" fmla="*/ 87086 h 1254048"/>
              <a:gd name="connsiteX3" fmla="*/ 2566810 w 2601804"/>
              <a:gd name="connsiteY3" fmla="*/ 113212 h 1254048"/>
              <a:gd name="connsiteX4" fmla="*/ 2514558 w 2601804"/>
              <a:gd name="connsiteY4" fmla="*/ 130629 h 1254048"/>
              <a:gd name="connsiteX5" fmla="*/ 2488433 w 2601804"/>
              <a:gd name="connsiteY5" fmla="*/ 121920 h 1254048"/>
              <a:gd name="connsiteX6" fmla="*/ 2444890 w 2601804"/>
              <a:gd name="connsiteY6" fmla="*/ 113212 h 1254048"/>
              <a:gd name="connsiteX7" fmla="*/ 2418764 w 2601804"/>
              <a:gd name="connsiteY7" fmla="*/ 95795 h 1254048"/>
              <a:gd name="connsiteX8" fmla="*/ 2383930 w 2601804"/>
              <a:gd name="connsiteY8" fmla="*/ 104503 h 1254048"/>
              <a:gd name="connsiteX9" fmla="*/ 2331678 w 2601804"/>
              <a:gd name="connsiteY9" fmla="*/ 95795 h 1254048"/>
              <a:gd name="connsiteX10" fmla="*/ 2305553 w 2601804"/>
              <a:gd name="connsiteY10" fmla="*/ 87086 h 1254048"/>
              <a:gd name="connsiteX11" fmla="*/ 2279427 w 2601804"/>
              <a:gd name="connsiteY11" fmla="*/ 69669 h 1254048"/>
              <a:gd name="connsiteX12" fmla="*/ 2244593 w 2601804"/>
              <a:gd name="connsiteY12" fmla="*/ 60960 h 1254048"/>
              <a:gd name="connsiteX13" fmla="*/ 2218467 w 2601804"/>
              <a:gd name="connsiteY13" fmla="*/ 52252 h 1254048"/>
              <a:gd name="connsiteX14" fmla="*/ 2148798 w 2601804"/>
              <a:gd name="connsiteY14" fmla="*/ 87086 h 1254048"/>
              <a:gd name="connsiteX15" fmla="*/ 2113964 w 2601804"/>
              <a:gd name="connsiteY15" fmla="*/ 78377 h 1254048"/>
              <a:gd name="connsiteX16" fmla="*/ 2087838 w 2601804"/>
              <a:gd name="connsiteY16" fmla="*/ 69669 h 1254048"/>
              <a:gd name="connsiteX17" fmla="*/ 2044296 w 2601804"/>
              <a:gd name="connsiteY17" fmla="*/ 78377 h 1254048"/>
              <a:gd name="connsiteX18" fmla="*/ 2018170 w 2601804"/>
              <a:gd name="connsiteY18" fmla="*/ 69669 h 1254048"/>
              <a:gd name="connsiteX19" fmla="*/ 1974627 w 2601804"/>
              <a:gd name="connsiteY19" fmla="*/ 104503 h 1254048"/>
              <a:gd name="connsiteX20" fmla="*/ 1948501 w 2601804"/>
              <a:gd name="connsiteY20" fmla="*/ 95795 h 1254048"/>
              <a:gd name="connsiteX21" fmla="*/ 1896250 w 2601804"/>
              <a:gd name="connsiteY21" fmla="*/ 113212 h 1254048"/>
              <a:gd name="connsiteX22" fmla="*/ 1870124 w 2601804"/>
              <a:gd name="connsiteY22" fmla="*/ 121920 h 1254048"/>
              <a:gd name="connsiteX23" fmla="*/ 1765621 w 2601804"/>
              <a:gd name="connsiteY23" fmla="*/ 139337 h 1254048"/>
              <a:gd name="connsiteX24" fmla="*/ 1739496 w 2601804"/>
              <a:gd name="connsiteY24" fmla="*/ 156755 h 1254048"/>
              <a:gd name="connsiteX25" fmla="*/ 1687244 w 2601804"/>
              <a:gd name="connsiteY25" fmla="*/ 182880 h 1254048"/>
              <a:gd name="connsiteX26" fmla="*/ 1617576 w 2601804"/>
              <a:gd name="connsiteY26" fmla="*/ 165463 h 1254048"/>
              <a:gd name="connsiteX27" fmla="*/ 1600158 w 2601804"/>
              <a:gd name="connsiteY27" fmla="*/ 148046 h 1254048"/>
              <a:gd name="connsiteX28" fmla="*/ 1565324 w 2601804"/>
              <a:gd name="connsiteY28" fmla="*/ 165463 h 1254048"/>
              <a:gd name="connsiteX29" fmla="*/ 1486947 w 2601804"/>
              <a:gd name="connsiteY29" fmla="*/ 165463 h 1254048"/>
              <a:gd name="connsiteX30" fmla="*/ 1478238 w 2601804"/>
              <a:gd name="connsiteY30" fmla="*/ 139337 h 1254048"/>
              <a:gd name="connsiteX31" fmla="*/ 1425987 w 2601804"/>
              <a:gd name="connsiteY31" fmla="*/ 156755 h 1254048"/>
              <a:gd name="connsiteX32" fmla="*/ 1399861 w 2601804"/>
              <a:gd name="connsiteY32" fmla="*/ 165463 h 1254048"/>
              <a:gd name="connsiteX33" fmla="*/ 1373736 w 2601804"/>
              <a:gd name="connsiteY33" fmla="*/ 156755 h 1254048"/>
              <a:gd name="connsiteX34" fmla="*/ 1295358 w 2601804"/>
              <a:gd name="connsiteY34" fmla="*/ 200297 h 1254048"/>
              <a:gd name="connsiteX35" fmla="*/ 1277941 w 2601804"/>
              <a:gd name="connsiteY35" fmla="*/ 217715 h 1254048"/>
              <a:gd name="connsiteX36" fmla="*/ 1208273 w 2601804"/>
              <a:gd name="connsiteY36" fmla="*/ 235132 h 1254048"/>
              <a:gd name="connsiteX37" fmla="*/ 1173438 w 2601804"/>
              <a:gd name="connsiteY37" fmla="*/ 278675 h 1254048"/>
              <a:gd name="connsiteX38" fmla="*/ 1156021 w 2601804"/>
              <a:gd name="connsiteY38" fmla="*/ 304800 h 1254048"/>
              <a:gd name="connsiteX39" fmla="*/ 1112478 w 2601804"/>
              <a:gd name="connsiteY39" fmla="*/ 313509 h 1254048"/>
              <a:gd name="connsiteX40" fmla="*/ 1068936 w 2601804"/>
              <a:gd name="connsiteY40" fmla="*/ 330926 h 1254048"/>
              <a:gd name="connsiteX41" fmla="*/ 1042810 w 2601804"/>
              <a:gd name="connsiteY41" fmla="*/ 339635 h 1254048"/>
              <a:gd name="connsiteX42" fmla="*/ 999267 w 2601804"/>
              <a:gd name="connsiteY42" fmla="*/ 330926 h 1254048"/>
              <a:gd name="connsiteX43" fmla="*/ 964433 w 2601804"/>
              <a:gd name="connsiteY43" fmla="*/ 365760 h 1254048"/>
              <a:gd name="connsiteX44" fmla="*/ 947016 w 2601804"/>
              <a:gd name="connsiteY44" fmla="*/ 391886 h 1254048"/>
              <a:gd name="connsiteX45" fmla="*/ 929598 w 2601804"/>
              <a:gd name="connsiteY45" fmla="*/ 444137 h 1254048"/>
              <a:gd name="connsiteX46" fmla="*/ 920890 w 2601804"/>
              <a:gd name="connsiteY46" fmla="*/ 470263 h 1254048"/>
              <a:gd name="connsiteX47" fmla="*/ 938307 w 2601804"/>
              <a:gd name="connsiteY47" fmla="*/ 496389 h 1254048"/>
              <a:gd name="connsiteX48" fmla="*/ 947016 w 2601804"/>
              <a:gd name="connsiteY48" fmla="*/ 539932 h 1254048"/>
              <a:gd name="connsiteX49" fmla="*/ 955724 w 2601804"/>
              <a:gd name="connsiteY49" fmla="*/ 566057 h 1254048"/>
              <a:gd name="connsiteX50" fmla="*/ 938307 w 2601804"/>
              <a:gd name="connsiteY50" fmla="*/ 583475 h 1254048"/>
              <a:gd name="connsiteX51" fmla="*/ 920890 w 2601804"/>
              <a:gd name="connsiteY51" fmla="*/ 679269 h 1254048"/>
              <a:gd name="connsiteX52" fmla="*/ 912181 w 2601804"/>
              <a:gd name="connsiteY52" fmla="*/ 714103 h 1254048"/>
              <a:gd name="connsiteX53" fmla="*/ 842513 w 2601804"/>
              <a:gd name="connsiteY53" fmla="*/ 775063 h 1254048"/>
              <a:gd name="connsiteX54" fmla="*/ 816387 w 2601804"/>
              <a:gd name="connsiteY54" fmla="*/ 783772 h 1254048"/>
              <a:gd name="connsiteX55" fmla="*/ 781553 w 2601804"/>
              <a:gd name="connsiteY55" fmla="*/ 766355 h 1254048"/>
              <a:gd name="connsiteX56" fmla="*/ 711884 w 2601804"/>
              <a:gd name="connsiteY56" fmla="*/ 757646 h 1254048"/>
              <a:gd name="connsiteX57" fmla="*/ 694467 w 2601804"/>
              <a:gd name="connsiteY57" fmla="*/ 731520 h 1254048"/>
              <a:gd name="connsiteX58" fmla="*/ 668341 w 2601804"/>
              <a:gd name="connsiteY58" fmla="*/ 740229 h 1254048"/>
              <a:gd name="connsiteX59" fmla="*/ 589964 w 2601804"/>
              <a:gd name="connsiteY59" fmla="*/ 714103 h 1254048"/>
              <a:gd name="connsiteX60" fmla="*/ 563838 w 2601804"/>
              <a:gd name="connsiteY60" fmla="*/ 705395 h 1254048"/>
              <a:gd name="connsiteX61" fmla="*/ 537713 w 2601804"/>
              <a:gd name="connsiteY61" fmla="*/ 696686 h 1254048"/>
              <a:gd name="connsiteX62" fmla="*/ 468044 w 2601804"/>
              <a:gd name="connsiteY62" fmla="*/ 722812 h 1254048"/>
              <a:gd name="connsiteX63" fmla="*/ 441918 w 2601804"/>
              <a:gd name="connsiteY63" fmla="*/ 740229 h 1254048"/>
              <a:gd name="connsiteX64" fmla="*/ 424501 w 2601804"/>
              <a:gd name="connsiteY64" fmla="*/ 766355 h 1254048"/>
              <a:gd name="connsiteX65" fmla="*/ 398376 w 2601804"/>
              <a:gd name="connsiteY65" fmla="*/ 775063 h 1254048"/>
              <a:gd name="connsiteX66" fmla="*/ 380958 w 2601804"/>
              <a:gd name="connsiteY66" fmla="*/ 792480 h 1254048"/>
              <a:gd name="connsiteX67" fmla="*/ 354833 w 2601804"/>
              <a:gd name="connsiteY67" fmla="*/ 783772 h 1254048"/>
              <a:gd name="connsiteX68" fmla="*/ 328707 w 2601804"/>
              <a:gd name="connsiteY68" fmla="*/ 801189 h 1254048"/>
              <a:gd name="connsiteX69" fmla="*/ 285164 w 2601804"/>
              <a:gd name="connsiteY69" fmla="*/ 809897 h 1254048"/>
              <a:gd name="connsiteX70" fmla="*/ 285164 w 2601804"/>
              <a:gd name="connsiteY70" fmla="*/ 862149 h 1254048"/>
              <a:gd name="connsiteX71" fmla="*/ 293873 w 2601804"/>
              <a:gd name="connsiteY71" fmla="*/ 923109 h 1254048"/>
              <a:gd name="connsiteX72" fmla="*/ 285164 w 2601804"/>
              <a:gd name="connsiteY72" fmla="*/ 949235 h 1254048"/>
              <a:gd name="connsiteX73" fmla="*/ 259038 w 2601804"/>
              <a:gd name="connsiteY73" fmla="*/ 957943 h 1254048"/>
              <a:gd name="connsiteX74" fmla="*/ 232913 w 2601804"/>
              <a:gd name="connsiteY74" fmla="*/ 975360 h 1254048"/>
              <a:gd name="connsiteX75" fmla="*/ 224204 w 2601804"/>
              <a:gd name="connsiteY75" fmla="*/ 1001486 h 1254048"/>
              <a:gd name="connsiteX76" fmla="*/ 215496 w 2601804"/>
              <a:gd name="connsiteY76" fmla="*/ 1062446 h 1254048"/>
              <a:gd name="connsiteX77" fmla="*/ 171953 w 2601804"/>
              <a:gd name="connsiteY77" fmla="*/ 1105989 h 1254048"/>
              <a:gd name="connsiteX78" fmla="*/ 119701 w 2601804"/>
              <a:gd name="connsiteY78" fmla="*/ 1123406 h 1254048"/>
              <a:gd name="connsiteX79" fmla="*/ 110993 w 2601804"/>
              <a:gd name="connsiteY79" fmla="*/ 1149532 h 1254048"/>
              <a:gd name="connsiteX80" fmla="*/ 102284 w 2601804"/>
              <a:gd name="connsiteY80" fmla="*/ 1184366 h 1254048"/>
              <a:gd name="connsiteX81" fmla="*/ 76158 w 2601804"/>
              <a:gd name="connsiteY81" fmla="*/ 1193075 h 1254048"/>
              <a:gd name="connsiteX82" fmla="*/ 50033 w 2601804"/>
              <a:gd name="connsiteY82" fmla="*/ 1210492 h 1254048"/>
              <a:gd name="connsiteX83" fmla="*/ 15198 w 2601804"/>
              <a:gd name="connsiteY83" fmla="*/ 1254035 h 12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601804" h="1254048">
                <a:moveTo>
                  <a:pt x="2558101" y="0"/>
                </a:moveTo>
                <a:cubicBezTo>
                  <a:pt x="2591139" y="33038"/>
                  <a:pt x="2615735" y="31671"/>
                  <a:pt x="2592936" y="69669"/>
                </a:cubicBezTo>
                <a:cubicBezTo>
                  <a:pt x="2588712" y="76710"/>
                  <a:pt x="2581324" y="81280"/>
                  <a:pt x="2575518" y="87086"/>
                </a:cubicBezTo>
                <a:cubicBezTo>
                  <a:pt x="2572615" y="95795"/>
                  <a:pt x="2574280" y="107876"/>
                  <a:pt x="2566810" y="113212"/>
                </a:cubicBezTo>
                <a:cubicBezTo>
                  <a:pt x="2551870" y="123883"/>
                  <a:pt x="2514558" y="130629"/>
                  <a:pt x="2514558" y="130629"/>
                </a:cubicBezTo>
                <a:cubicBezTo>
                  <a:pt x="2505850" y="127726"/>
                  <a:pt x="2497338" y="124146"/>
                  <a:pt x="2488433" y="121920"/>
                </a:cubicBezTo>
                <a:cubicBezTo>
                  <a:pt x="2474073" y="118330"/>
                  <a:pt x="2458749" y="118409"/>
                  <a:pt x="2444890" y="113212"/>
                </a:cubicBezTo>
                <a:cubicBezTo>
                  <a:pt x="2435090" y="109537"/>
                  <a:pt x="2427473" y="101601"/>
                  <a:pt x="2418764" y="95795"/>
                </a:cubicBezTo>
                <a:cubicBezTo>
                  <a:pt x="2407153" y="98698"/>
                  <a:pt x="2395778" y="106196"/>
                  <a:pt x="2383930" y="104503"/>
                </a:cubicBezTo>
                <a:cubicBezTo>
                  <a:pt x="2313028" y="94374"/>
                  <a:pt x="2400305" y="72918"/>
                  <a:pt x="2331678" y="95795"/>
                </a:cubicBezTo>
                <a:cubicBezTo>
                  <a:pt x="2322970" y="92892"/>
                  <a:pt x="2313763" y="91191"/>
                  <a:pt x="2305553" y="87086"/>
                </a:cubicBezTo>
                <a:cubicBezTo>
                  <a:pt x="2296192" y="82405"/>
                  <a:pt x="2289047" y="73792"/>
                  <a:pt x="2279427" y="69669"/>
                </a:cubicBezTo>
                <a:cubicBezTo>
                  <a:pt x="2268426" y="64954"/>
                  <a:pt x="2256101" y="64248"/>
                  <a:pt x="2244593" y="60960"/>
                </a:cubicBezTo>
                <a:cubicBezTo>
                  <a:pt x="2235767" y="58438"/>
                  <a:pt x="2227176" y="55155"/>
                  <a:pt x="2218467" y="52252"/>
                </a:cubicBezTo>
                <a:cubicBezTo>
                  <a:pt x="2158427" y="72265"/>
                  <a:pt x="2179198" y="56688"/>
                  <a:pt x="2148798" y="87086"/>
                </a:cubicBezTo>
                <a:cubicBezTo>
                  <a:pt x="2137187" y="84183"/>
                  <a:pt x="2125472" y="81665"/>
                  <a:pt x="2113964" y="78377"/>
                </a:cubicBezTo>
                <a:cubicBezTo>
                  <a:pt x="2105138" y="75855"/>
                  <a:pt x="2097018" y="69669"/>
                  <a:pt x="2087838" y="69669"/>
                </a:cubicBezTo>
                <a:cubicBezTo>
                  <a:pt x="2073037" y="69669"/>
                  <a:pt x="2058810" y="75474"/>
                  <a:pt x="2044296" y="78377"/>
                </a:cubicBezTo>
                <a:cubicBezTo>
                  <a:pt x="2035587" y="75474"/>
                  <a:pt x="2027350" y="69669"/>
                  <a:pt x="2018170" y="69669"/>
                </a:cubicBezTo>
                <a:cubicBezTo>
                  <a:pt x="1990126" y="69669"/>
                  <a:pt x="1988001" y="84441"/>
                  <a:pt x="1974627" y="104503"/>
                </a:cubicBezTo>
                <a:cubicBezTo>
                  <a:pt x="1965918" y="101600"/>
                  <a:pt x="1957625" y="94781"/>
                  <a:pt x="1948501" y="95795"/>
                </a:cubicBezTo>
                <a:cubicBezTo>
                  <a:pt x="1930254" y="97823"/>
                  <a:pt x="1913667" y="107406"/>
                  <a:pt x="1896250" y="113212"/>
                </a:cubicBezTo>
                <a:cubicBezTo>
                  <a:pt x="1887541" y="116115"/>
                  <a:pt x="1879233" y="120781"/>
                  <a:pt x="1870124" y="121920"/>
                </a:cubicBezTo>
                <a:cubicBezTo>
                  <a:pt x="1788579" y="132114"/>
                  <a:pt x="1823161" y="124953"/>
                  <a:pt x="1765621" y="139337"/>
                </a:cubicBezTo>
                <a:cubicBezTo>
                  <a:pt x="1756913" y="145143"/>
                  <a:pt x="1748857" y="152074"/>
                  <a:pt x="1739496" y="156755"/>
                </a:cubicBezTo>
                <a:cubicBezTo>
                  <a:pt x="1667373" y="192817"/>
                  <a:pt x="1762132" y="132956"/>
                  <a:pt x="1687244" y="182880"/>
                </a:cubicBezTo>
                <a:cubicBezTo>
                  <a:pt x="1677874" y="181006"/>
                  <a:pt x="1630968" y="173498"/>
                  <a:pt x="1617576" y="165463"/>
                </a:cubicBezTo>
                <a:cubicBezTo>
                  <a:pt x="1610535" y="161239"/>
                  <a:pt x="1605964" y="153852"/>
                  <a:pt x="1600158" y="148046"/>
                </a:cubicBezTo>
                <a:cubicBezTo>
                  <a:pt x="1588547" y="153852"/>
                  <a:pt x="1578306" y="165463"/>
                  <a:pt x="1565324" y="165463"/>
                </a:cubicBezTo>
                <a:cubicBezTo>
                  <a:pt x="1472053" y="165463"/>
                  <a:pt x="1546074" y="126046"/>
                  <a:pt x="1486947" y="165463"/>
                </a:cubicBezTo>
                <a:cubicBezTo>
                  <a:pt x="1484044" y="156754"/>
                  <a:pt x="1487326" y="140635"/>
                  <a:pt x="1478238" y="139337"/>
                </a:cubicBezTo>
                <a:cubicBezTo>
                  <a:pt x="1460063" y="136741"/>
                  <a:pt x="1425987" y="156755"/>
                  <a:pt x="1425987" y="156755"/>
                </a:cubicBezTo>
                <a:cubicBezTo>
                  <a:pt x="1385228" y="115993"/>
                  <a:pt x="1430007" y="150389"/>
                  <a:pt x="1399861" y="165463"/>
                </a:cubicBezTo>
                <a:cubicBezTo>
                  <a:pt x="1391651" y="169568"/>
                  <a:pt x="1382444" y="159658"/>
                  <a:pt x="1373736" y="156755"/>
                </a:cubicBezTo>
                <a:cubicBezTo>
                  <a:pt x="1340884" y="167705"/>
                  <a:pt x="1325300" y="170353"/>
                  <a:pt x="1295358" y="200297"/>
                </a:cubicBezTo>
                <a:cubicBezTo>
                  <a:pt x="1289552" y="206103"/>
                  <a:pt x="1284982" y="213491"/>
                  <a:pt x="1277941" y="217715"/>
                </a:cubicBezTo>
                <a:cubicBezTo>
                  <a:pt x="1264554" y="225747"/>
                  <a:pt x="1217633" y="233260"/>
                  <a:pt x="1208273" y="235132"/>
                </a:cubicBezTo>
                <a:cubicBezTo>
                  <a:pt x="1154668" y="315539"/>
                  <a:pt x="1223074" y="216631"/>
                  <a:pt x="1173438" y="278675"/>
                </a:cubicBezTo>
                <a:cubicBezTo>
                  <a:pt x="1166900" y="286848"/>
                  <a:pt x="1165108" y="299607"/>
                  <a:pt x="1156021" y="304800"/>
                </a:cubicBezTo>
                <a:cubicBezTo>
                  <a:pt x="1143169" y="312144"/>
                  <a:pt x="1126656" y="309256"/>
                  <a:pt x="1112478" y="313509"/>
                </a:cubicBezTo>
                <a:cubicBezTo>
                  <a:pt x="1097505" y="318001"/>
                  <a:pt x="1083573" y="325437"/>
                  <a:pt x="1068936" y="330926"/>
                </a:cubicBezTo>
                <a:cubicBezTo>
                  <a:pt x="1060341" y="334149"/>
                  <a:pt x="1051519" y="336732"/>
                  <a:pt x="1042810" y="339635"/>
                </a:cubicBezTo>
                <a:cubicBezTo>
                  <a:pt x="1028296" y="336732"/>
                  <a:pt x="1014069" y="330926"/>
                  <a:pt x="999267" y="330926"/>
                </a:cubicBezTo>
                <a:cubicBezTo>
                  <a:pt x="964433" y="330926"/>
                  <a:pt x="976044" y="342538"/>
                  <a:pt x="964433" y="365760"/>
                </a:cubicBezTo>
                <a:cubicBezTo>
                  <a:pt x="959752" y="375122"/>
                  <a:pt x="951267" y="382322"/>
                  <a:pt x="947016" y="391886"/>
                </a:cubicBezTo>
                <a:cubicBezTo>
                  <a:pt x="939559" y="408663"/>
                  <a:pt x="935404" y="426720"/>
                  <a:pt x="929598" y="444137"/>
                </a:cubicBezTo>
                <a:lnTo>
                  <a:pt x="920890" y="470263"/>
                </a:lnTo>
                <a:cubicBezTo>
                  <a:pt x="926696" y="478972"/>
                  <a:pt x="934632" y="486589"/>
                  <a:pt x="938307" y="496389"/>
                </a:cubicBezTo>
                <a:cubicBezTo>
                  <a:pt x="943504" y="510248"/>
                  <a:pt x="943426" y="525572"/>
                  <a:pt x="947016" y="539932"/>
                </a:cubicBezTo>
                <a:cubicBezTo>
                  <a:pt x="949242" y="548837"/>
                  <a:pt x="952821" y="557349"/>
                  <a:pt x="955724" y="566057"/>
                </a:cubicBezTo>
                <a:cubicBezTo>
                  <a:pt x="949918" y="571863"/>
                  <a:pt x="941541" y="575928"/>
                  <a:pt x="938307" y="583475"/>
                </a:cubicBezTo>
                <a:cubicBezTo>
                  <a:pt x="934802" y="591654"/>
                  <a:pt x="921692" y="675259"/>
                  <a:pt x="920890" y="679269"/>
                </a:cubicBezTo>
                <a:cubicBezTo>
                  <a:pt x="918543" y="691005"/>
                  <a:pt x="918820" y="704144"/>
                  <a:pt x="912181" y="714103"/>
                </a:cubicBezTo>
                <a:cubicBezTo>
                  <a:pt x="900832" y="731127"/>
                  <a:pt x="865528" y="763555"/>
                  <a:pt x="842513" y="775063"/>
                </a:cubicBezTo>
                <a:cubicBezTo>
                  <a:pt x="834302" y="779168"/>
                  <a:pt x="825096" y="780869"/>
                  <a:pt x="816387" y="783772"/>
                </a:cubicBezTo>
                <a:cubicBezTo>
                  <a:pt x="804776" y="777966"/>
                  <a:pt x="794147" y="769504"/>
                  <a:pt x="781553" y="766355"/>
                </a:cubicBezTo>
                <a:cubicBezTo>
                  <a:pt x="758848" y="760679"/>
                  <a:pt x="733614" y="766338"/>
                  <a:pt x="711884" y="757646"/>
                </a:cubicBezTo>
                <a:cubicBezTo>
                  <a:pt x="702166" y="753759"/>
                  <a:pt x="700273" y="740229"/>
                  <a:pt x="694467" y="731520"/>
                </a:cubicBezTo>
                <a:cubicBezTo>
                  <a:pt x="685758" y="734423"/>
                  <a:pt x="677465" y="741243"/>
                  <a:pt x="668341" y="740229"/>
                </a:cubicBezTo>
                <a:cubicBezTo>
                  <a:pt x="668335" y="740228"/>
                  <a:pt x="603029" y="718458"/>
                  <a:pt x="589964" y="714103"/>
                </a:cubicBezTo>
                <a:lnTo>
                  <a:pt x="563838" y="705395"/>
                </a:lnTo>
                <a:lnTo>
                  <a:pt x="537713" y="696686"/>
                </a:lnTo>
                <a:cubicBezTo>
                  <a:pt x="476443" y="737532"/>
                  <a:pt x="554134" y="690528"/>
                  <a:pt x="468044" y="722812"/>
                </a:cubicBezTo>
                <a:cubicBezTo>
                  <a:pt x="458244" y="726487"/>
                  <a:pt x="450627" y="734423"/>
                  <a:pt x="441918" y="740229"/>
                </a:cubicBezTo>
                <a:cubicBezTo>
                  <a:pt x="436112" y="748938"/>
                  <a:pt x="432674" y="759817"/>
                  <a:pt x="424501" y="766355"/>
                </a:cubicBezTo>
                <a:cubicBezTo>
                  <a:pt x="417333" y="772089"/>
                  <a:pt x="406247" y="770340"/>
                  <a:pt x="398376" y="775063"/>
                </a:cubicBezTo>
                <a:cubicBezTo>
                  <a:pt x="391335" y="779287"/>
                  <a:pt x="386764" y="786674"/>
                  <a:pt x="380958" y="792480"/>
                </a:cubicBezTo>
                <a:cubicBezTo>
                  <a:pt x="372250" y="789577"/>
                  <a:pt x="363887" y="782263"/>
                  <a:pt x="354833" y="783772"/>
                </a:cubicBezTo>
                <a:cubicBezTo>
                  <a:pt x="344509" y="785493"/>
                  <a:pt x="338507" y="797514"/>
                  <a:pt x="328707" y="801189"/>
                </a:cubicBezTo>
                <a:cubicBezTo>
                  <a:pt x="314848" y="806386"/>
                  <a:pt x="299678" y="806994"/>
                  <a:pt x="285164" y="809897"/>
                </a:cubicBezTo>
                <a:cubicBezTo>
                  <a:pt x="308388" y="879566"/>
                  <a:pt x="285164" y="792480"/>
                  <a:pt x="285164" y="862149"/>
                </a:cubicBezTo>
                <a:cubicBezTo>
                  <a:pt x="285164" y="882675"/>
                  <a:pt x="290970" y="902789"/>
                  <a:pt x="293873" y="923109"/>
                </a:cubicBezTo>
                <a:cubicBezTo>
                  <a:pt x="290970" y="931818"/>
                  <a:pt x="291655" y="942744"/>
                  <a:pt x="285164" y="949235"/>
                </a:cubicBezTo>
                <a:cubicBezTo>
                  <a:pt x="278673" y="955726"/>
                  <a:pt x="267249" y="953838"/>
                  <a:pt x="259038" y="957943"/>
                </a:cubicBezTo>
                <a:cubicBezTo>
                  <a:pt x="249677" y="962624"/>
                  <a:pt x="241621" y="969554"/>
                  <a:pt x="232913" y="975360"/>
                </a:cubicBezTo>
                <a:cubicBezTo>
                  <a:pt x="230010" y="984069"/>
                  <a:pt x="226004" y="992484"/>
                  <a:pt x="224204" y="1001486"/>
                </a:cubicBezTo>
                <a:cubicBezTo>
                  <a:pt x="220179" y="1021614"/>
                  <a:pt x="224676" y="1044087"/>
                  <a:pt x="215496" y="1062446"/>
                </a:cubicBezTo>
                <a:cubicBezTo>
                  <a:pt x="206316" y="1080805"/>
                  <a:pt x="191426" y="1099498"/>
                  <a:pt x="171953" y="1105989"/>
                </a:cubicBezTo>
                <a:lnTo>
                  <a:pt x="119701" y="1123406"/>
                </a:lnTo>
                <a:cubicBezTo>
                  <a:pt x="116798" y="1132115"/>
                  <a:pt x="113515" y="1140706"/>
                  <a:pt x="110993" y="1149532"/>
                </a:cubicBezTo>
                <a:cubicBezTo>
                  <a:pt x="107705" y="1161040"/>
                  <a:pt x="109761" y="1175020"/>
                  <a:pt x="102284" y="1184366"/>
                </a:cubicBezTo>
                <a:cubicBezTo>
                  <a:pt x="96549" y="1191534"/>
                  <a:pt x="84369" y="1188970"/>
                  <a:pt x="76158" y="1193075"/>
                </a:cubicBezTo>
                <a:cubicBezTo>
                  <a:pt x="66797" y="1197756"/>
                  <a:pt x="57910" y="1203600"/>
                  <a:pt x="50033" y="1210492"/>
                </a:cubicBezTo>
                <a:cubicBezTo>
                  <a:pt x="-2076" y="1256087"/>
                  <a:pt x="-13115" y="1254035"/>
                  <a:pt x="15198" y="1254035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Voľný tvar 11"/>
          <p:cNvSpPr/>
          <p:nvPr/>
        </p:nvSpPr>
        <p:spPr>
          <a:xfrm>
            <a:off x="3729320" y="5082037"/>
            <a:ext cx="340048" cy="1288868"/>
          </a:xfrm>
          <a:custGeom>
            <a:avLst/>
            <a:gdLst>
              <a:gd name="connsiteX0" fmla="*/ 70082 w 340048"/>
              <a:gd name="connsiteY0" fmla="*/ 0 h 1288868"/>
              <a:gd name="connsiteX1" fmla="*/ 52665 w 340048"/>
              <a:gd name="connsiteY1" fmla="*/ 69668 h 1288868"/>
              <a:gd name="connsiteX2" fmla="*/ 35248 w 340048"/>
              <a:gd name="connsiteY2" fmla="*/ 104502 h 1288868"/>
              <a:gd name="connsiteX3" fmla="*/ 9122 w 340048"/>
              <a:gd name="connsiteY3" fmla="*/ 200297 h 1288868"/>
              <a:gd name="connsiteX4" fmla="*/ 413 w 340048"/>
              <a:gd name="connsiteY4" fmla="*/ 243840 h 1288868"/>
              <a:gd name="connsiteX5" fmla="*/ 35248 w 340048"/>
              <a:gd name="connsiteY5" fmla="*/ 296091 h 1288868"/>
              <a:gd name="connsiteX6" fmla="*/ 26539 w 340048"/>
              <a:gd name="connsiteY6" fmla="*/ 330925 h 1288868"/>
              <a:gd name="connsiteX7" fmla="*/ 9122 w 340048"/>
              <a:gd name="connsiteY7" fmla="*/ 357051 h 1288868"/>
              <a:gd name="connsiteX8" fmla="*/ 413 w 340048"/>
              <a:gd name="connsiteY8" fmla="*/ 383177 h 1288868"/>
              <a:gd name="connsiteX9" fmla="*/ 35248 w 340048"/>
              <a:gd name="connsiteY9" fmla="*/ 435428 h 1288868"/>
              <a:gd name="connsiteX10" fmla="*/ 70082 w 340048"/>
              <a:gd name="connsiteY10" fmla="*/ 444137 h 1288868"/>
              <a:gd name="connsiteX11" fmla="*/ 96208 w 340048"/>
              <a:gd name="connsiteY11" fmla="*/ 461554 h 1288868"/>
              <a:gd name="connsiteX12" fmla="*/ 148459 w 340048"/>
              <a:gd name="connsiteY12" fmla="*/ 478971 h 1288868"/>
              <a:gd name="connsiteX13" fmla="*/ 183293 w 340048"/>
              <a:gd name="connsiteY13" fmla="*/ 531222 h 1288868"/>
              <a:gd name="connsiteX14" fmla="*/ 200710 w 340048"/>
              <a:gd name="connsiteY14" fmla="*/ 600891 h 1288868"/>
              <a:gd name="connsiteX15" fmla="*/ 235545 w 340048"/>
              <a:gd name="connsiteY15" fmla="*/ 644434 h 1288868"/>
              <a:gd name="connsiteX16" fmla="*/ 261670 w 340048"/>
              <a:gd name="connsiteY16" fmla="*/ 748937 h 1288868"/>
              <a:gd name="connsiteX17" fmla="*/ 252962 w 340048"/>
              <a:gd name="connsiteY17" fmla="*/ 827314 h 1288868"/>
              <a:gd name="connsiteX18" fmla="*/ 235545 w 340048"/>
              <a:gd name="connsiteY18" fmla="*/ 853440 h 1288868"/>
              <a:gd name="connsiteX19" fmla="*/ 226836 w 340048"/>
              <a:gd name="connsiteY19" fmla="*/ 888274 h 1288868"/>
              <a:gd name="connsiteX20" fmla="*/ 209419 w 340048"/>
              <a:gd name="connsiteY20" fmla="*/ 957942 h 1288868"/>
              <a:gd name="connsiteX21" fmla="*/ 200710 w 340048"/>
              <a:gd name="connsiteY21" fmla="*/ 1010194 h 1288868"/>
              <a:gd name="connsiteX22" fmla="*/ 192002 w 340048"/>
              <a:gd name="connsiteY22" fmla="*/ 1045028 h 1288868"/>
              <a:gd name="connsiteX23" fmla="*/ 183293 w 340048"/>
              <a:gd name="connsiteY23" fmla="*/ 1088571 h 1288868"/>
              <a:gd name="connsiteX24" fmla="*/ 209419 w 340048"/>
              <a:gd name="connsiteY24" fmla="*/ 1140822 h 1288868"/>
              <a:gd name="connsiteX25" fmla="*/ 235545 w 340048"/>
              <a:gd name="connsiteY25" fmla="*/ 1149531 h 1288868"/>
              <a:gd name="connsiteX26" fmla="*/ 287796 w 340048"/>
              <a:gd name="connsiteY26" fmla="*/ 1254034 h 1288868"/>
              <a:gd name="connsiteX27" fmla="*/ 305213 w 340048"/>
              <a:gd name="connsiteY27" fmla="*/ 1280160 h 1288868"/>
              <a:gd name="connsiteX28" fmla="*/ 340048 w 340048"/>
              <a:gd name="connsiteY28" fmla="*/ 1288868 h 128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0048" h="1288868">
                <a:moveTo>
                  <a:pt x="70082" y="0"/>
                </a:moveTo>
                <a:cubicBezTo>
                  <a:pt x="64972" y="25550"/>
                  <a:pt x="62705" y="46241"/>
                  <a:pt x="52665" y="69668"/>
                </a:cubicBezTo>
                <a:cubicBezTo>
                  <a:pt x="47551" y="81600"/>
                  <a:pt x="40069" y="92449"/>
                  <a:pt x="35248" y="104502"/>
                </a:cubicBezTo>
                <a:cubicBezTo>
                  <a:pt x="17568" y="148702"/>
                  <a:pt x="17868" y="156563"/>
                  <a:pt x="9122" y="200297"/>
                </a:cubicBezTo>
                <a:cubicBezTo>
                  <a:pt x="33791" y="274306"/>
                  <a:pt x="12367" y="184068"/>
                  <a:pt x="413" y="243840"/>
                </a:cubicBezTo>
                <a:cubicBezTo>
                  <a:pt x="-3788" y="264844"/>
                  <a:pt x="25177" y="286020"/>
                  <a:pt x="35248" y="296091"/>
                </a:cubicBezTo>
                <a:cubicBezTo>
                  <a:pt x="32345" y="307702"/>
                  <a:pt x="31254" y="319924"/>
                  <a:pt x="26539" y="330925"/>
                </a:cubicBezTo>
                <a:cubicBezTo>
                  <a:pt x="22416" y="340545"/>
                  <a:pt x="13803" y="347690"/>
                  <a:pt x="9122" y="357051"/>
                </a:cubicBezTo>
                <a:cubicBezTo>
                  <a:pt x="5017" y="365262"/>
                  <a:pt x="3316" y="374468"/>
                  <a:pt x="413" y="383177"/>
                </a:cubicBezTo>
                <a:cubicBezTo>
                  <a:pt x="8727" y="408116"/>
                  <a:pt x="8387" y="420079"/>
                  <a:pt x="35248" y="435428"/>
                </a:cubicBezTo>
                <a:cubicBezTo>
                  <a:pt x="45640" y="441366"/>
                  <a:pt x="58471" y="441234"/>
                  <a:pt x="70082" y="444137"/>
                </a:cubicBezTo>
                <a:cubicBezTo>
                  <a:pt x="78791" y="449943"/>
                  <a:pt x="86644" y="457303"/>
                  <a:pt x="96208" y="461554"/>
                </a:cubicBezTo>
                <a:cubicBezTo>
                  <a:pt x="112985" y="469010"/>
                  <a:pt x="148459" y="478971"/>
                  <a:pt x="148459" y="478971"/>
                </a:cubicBezTo>
                <a:cubicBezTo>
                  <a:pt x="160070" y="496388"/>
                  <a:pt x="178216" y="510914"/>
                  <a:pt x="183293" y="531222"/>
                </a:cubicBezTo>
                <a:cubicBezTo>
                  <a:pt x="189099" y="554445"/>
                  <a:pt x="183783" y="583965"/>
                  <a:pt x="200710" y="600891"/>
                </a:cubicBezTo>
                <a:cubicBezTo>
                  <a:pt x="225529" y="625709"/>
                  <a:pt x="213574" y="611476"/>
                  <a:pt x="235545" y="644434"/>
                </a:cubicBezTo>
                <a:cubicBezTo>
                  <a:pt x="258546" y="713436"/>
                  <a:pt x="249944" y="678576"/>
                  <a:pt x="261670" y="748937"/>
                </a:cubicBezTo>
                <a:cubicBezTo>
                  <a:pt x="258767" y="775063"/>
                  <a:pt x="259337" y="801812"/>
                  <a:pt x="252962" y="827314"/>
                </a:cubicBezTo>
                <a:cubicBezTo>
                  <a:pt x="250424" y="837468"/>
                  <a:pt x="239668" y="843820"/>
                  <a:pt x="235545" y="853440"/>
                </a:cubicBezTo>
                <a:cubicBezTo>
                  <a:pt x="230830" y="864441"/>
                  <a:pt x="229432" y="876590"/>
                  <a:pt x="226836" y="888274"/>
                </a:cubicBezTo>
                <a:cubicBezTo>
                  <a:pt x="212824" y="951330"/>
                  <a:pt x="224982" y="911256"/>
                  <a:pt x="209419" y="957942"/>
                </a:cubicBezTo>
                <a:cubicBezTo>
                  <a:pt x="206516" y="975359"/>
                  <a:pt x="204173" y="992879"/>
                  <a:pt x="200710" y="1010194"/>
                </a:cubicBezTo>
                <a:cubicBezTo>
                  <a:pt x="198363" y="1021930"/>
                  <a:pt x="194598" y="1033344"/>
                  <a:pt x="192002" y="1045028"/>
                </a:cubicBezTo>
                <a:cubicBezTo>
                  <a:pt x="188791" y="1059477"/>
                  <a:pt x="186196" y="1074057"/>
                  <a:pt x="183293" y="1088571"/>
                </a:cubicBezTo>
                <a:cubicBezTo>
                  <a:pt x="189030" y="1105781"/>
                  <a:pt x="194072" y="1128545"/>
                  <a:pt x="209419" y="1140822"/>
                </a:cubicBezTo>
                <a:cubicBezTo>
                  <a:pt x="216587" y="1146557"/>
                  <a:pt x="226836" y="1146628"/>
                  <a:pt x="235545" y="1149531"/>
                </a:cubicBezTo>
                <a:cubicBezTo>
                  <a:pt x="259582" y="1221641"/>
                  <a:pt x="242778" y="1186506"/>
                  <a:pt x="287796" y="1254034"/>
                </a:cubicBezTo>
                <a:cubicBezTo>
                  <a:pt x="293602" y="1262743"/>
                  <a:pt x="295059" y="1277622"/>
                  <a:pt x="305213" y="1280160"/>
                </a:cubicBezTo>
                <a:lnTo>
                  <a:pt x="340048" y="1288868"/>
                </a:lnTo>
              </a:path>
            </a:pathLst>
          </a:custGeom>
          <a:noFill/>
          <a:ln w="285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1375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Na ktorom obrázku je správne označená </a:t>
            </a:r>
            <a:r>
              <a:rPr lang="sk-SK" b="1" dirty="0" smtClean="0">
                <a:solidFill>
                  <a:srgbClr val="FF0000"/>
                </a:solidFill>
              </a:rPr>
              <a:t>Banská Bystrica s okolím?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66" y="3203052"/>
            <a:ext cx="3749406" cy="19188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1" y="3067525"/>
            <a:ext cx="3595096" cy="205434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751" y="3251036"/>
            <a:ext cx="3569102" cy="18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8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Ã½sledok vyhÄ¾adÃ¡vania obrÃ¡zkov pre dopyt mapa pohorÃ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06857"/>
            <a:ext cx="9831442" cy="50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1442" cy="132080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Označ na mape pohorie </a:t>
            </a:r>
            <a:r>
              <a:rPr lang="sk-SK" b="1" dirty="0">
                <a:solidFill>
                  <a:srgbClr val="C00000"/>
                </a:solidFill>
              </a:rPr>
              <a:t>N</a:t>
            </a:r>
            <a:r>
              <a:rPr lang="sk-SK" b="1" dirty="0" smtClean="0">
                <a:solidFill>
                  <a:srgbClr val="C00000"/>
                </a:solidFill>
              </a:rPr>
              <a:t>ízke Tatry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4729327" y="3294385"/>
            <a:ext cx="1637414" cy="3874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6620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Ã½sledok vyhÄ¾adÃ¡vania obrÃ¡zkov pre dopyt mapa pohorÃ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06857"/>
            <a:ext cx="9831442" cy="50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1442" cy="132080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Označ na mape pohorie </a:t>
            </a:r>
            <a:r>
              <a:rPr lang="sk-SK" b="1" dirty="0" smtClean="0">
                <a:solidFill>
                  <a:srgbClr val="C00000"/>
                </a:solidFill>
              </a:rPr>
              <a:t>Poľana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4708009" y="3756023"/>
            <a:ext cx="724161" cy="5816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9965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9642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Označ na mape rieku </a:t>
            </a:r>
            <a:r>
              <a:rPr lang="sk-SK" b="1" dirty="0" smtClean="0">
                <a:solidFill>
                  <a:srgbClr val="000099"/>
                </a:solidFill>
              </a:rPr>
              <a:t>Hron</a:t>
            </a:r>
            <a:endParaRPr lang="sk-SK" b="1" dirty="0">
              <a:solidFill>
                <a:srgbClr val="000099"/>
              </a:solidFill>
            </a:endParaRPr>
          </a:p>
        </p:txBody>
      </p:sp>
      <p:pic>
        <p:nvPicPr>
          <p:cNvPr id="18434" name="Picture 2" descr="VÃ½sledok vyhÄ¾adÃ¡vania obrÃ¡zkov pre dopyt mapa ri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81" y="1995650"/>
            <a:ext cx="9114724" cy="467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oľný tvar 4"/>
          <p:cNvSpPr/>
          <p:nvPr/>
        </p:nvSpPr>
        <p:spPr>
          <a:xfrm>
            <a:off x="3518975" y="4725329"/>
            <a:ext cx="766778" cy="1765190"/>
          </a:xfrm>
          <a:custGeom>
            <a:avLst/>
            <a:gdLst>
              <a:gd name="connsiteX0" fmla="*/ 766778 w 766778"/>
              <a:gd name="connsiteY0" fmla="*/ 0 h 1765190"/>
              <a:gd name="connsiteX1" fmla="*/ 727022 w 766778"/>
              <a:gd name="connsiteY1" fmla="*/ 7952 h 1765190"/>
              <a:gd name="connsiteX2" fmla="*/ 695216 w 766778"/>
              <a:gd name="connsiteY2" fmla="*/ 31806 h 1765190"/>
              <a:gd name="connsiteX3" fmla="*/ 671362 w 766778"/>
              <a:gd name="connsiteY3" fmla="*/ 47708 h 1765190"/>
              <a:gd name="connsiteX4" fmla="*/ 631606 w 766778"/>
              <a:gd name="connsiteY4" fmla="*/ 95416 h 1765190"/>
              <a:gd name="connsiteX5" fmla="*/ 607752 w 766778"/>
              <a:gd name="connsiteY5" fmla="*/ 111319 h 1765190"/>
              <a:gd name="connsiteX6" fmla="*/ 560044 w 766778"/>
              <a:gd name="connsiteY6" fmla="*/ 151075 h 1765190"/>
              <a:gd name="connsiteX7" fmla="*/ 528239 w 766778"/>
              <a:gd name="connsiteY7" fmla="*/ 190832 h 1765190"/>
              <a:gd name="connsiteX8" fmla="*/ 488482 w 766778"/>
              <a:gd name="connsiteY8" fmla="*/ 230588 h 1765190"/>
              <a:gd name="connsiteX9" fmla="*/ 464628 w 766778"/>
              <a:gd name="connsiteY9" fmla="*/ 262393 h 1765190"/>
              <a:gd name="connsiteX10" fmla="*/ 432823 w 766778"/>
              <a:gd name="connsiteY10" fmla="*/ 349858 h 1765190"/>
              <a:gd name="connsiteX11" fmla="*/ 416921 w 766778"/>
              <a:gd name="connsiteY11" fmla="*/ 413468 h 1765190"/>
              <a:gd name="connsiteX12" fmla="*/ 369213 w 766778"/>
              <a:gd name="connsiteY12" fmla="*/ 437322 h 1765190"/>
              <a:gd name="connsiteX13" fmla="*/ 353310 w 766778"/>
              <a:gd name="connsiteY13" fmla="*/ 492981 h 1765190"/>
              <a:gd name="connsiteX14" fmla="*/ 329456 w 766778"/>
              <a:gd name="connsiteY14" fmla="*/ 540689 h 1765190"/>
              <a:gd name="connsiteX15" fmla="*/ 337408 w 766778"/>
              <a:gd name="connsiteY15" fmla="*/ 564543 h 1765190"/>
              <a:gd name="connsiteX16" fmla="*/ 329456 w 766778"/>
              <a:gd name="connsiteY16" fmla="*/ 604300 h 1765190"/>
              <a:gd name="connsiteX17" fmla="*/ 305602 w 766778"/>
              <a:gd name="connsiteY17" fmla="*/ 667910 h 1765190"/>
              <a:gd name="connsiteX18" fmla="*/ 297651 w 766778"/>
              <a:gd name="connsiteY18" fmla="*/ 699715 h 1765190"/>
              <a:gd name="connsiteX19" fmla="*/ 297651 w 766778"/>
              <a:gd name="connsiteY19" fmla="*/ 787180 h 1765190"/>
              <a:gd name="connsiteX20" fmla="*/ 273797 w 766778"/>
              <a:gd name="connsiteY20" fmla="*/ 803082 h 1765190"/>
              <a:gd name="connsiteX21" fmla="*/ 257895 w 766778"/>
              <a:gd name="connsiteY21" fmla="*/ 874644 h 1765190"/>
              <a:gd name="connsiteX22" fmla="*/ 234041 w 766778"/>
              <a:gd name="connsiteY22" fmla="*/ 970060 h 1765190"/>
              <a:gd name="connsiteX23" fmla="*/ 305602 w 766778"/>
              <a:gd name="connsiteY23" fmla="*/ 1113183 h 1765190"/>
              <a:gd name="connsiteX24" fmla="*/ 289700 w 766778"/>
              <a:gd name="connsiteY24" fmla="*/ 1160891 h 1765190"/>
              <a:gd name="connsiteX25" fmla="*/ 257895 w 766778"/>
              <a:gd name="connsiteY25" fmla="*/ 1184745 h 1765190"/>
              <a:gd name="connsiteX26" fmla="*/ 202235 w 766778"/>
              <a:gd name="connsiteY26" fmla="*/ 1224501 h 1765190"/>
              <a:gd name="connsiteX27" fmla="*/ 178382 w 766778"/>
              <a:gd name="connsiteY27" fmla="*/ 1232453 h 1765190"/>
              <a:gd name="connsiteX28" fmla="*/ 154528 w 766778"/>
              <a:gd name="connsiteY28" fmla="*/ 1327868 h 1765190"/>
              <a:gd name="connsiteX29" fmla="*/ 146576 w 766778"/>
              <a:gd name="connsiteY29" fmla="*/ 1367625 h 1765190"/>
              <a:gd name="connsiteX30" fmla="*/ 138625 w 766778"/>
              <a:gd name="connsiteY30" fmla="*/ 1391479 h 1765190"/>
              <a:gd name="connsiteX31" fmla="*/ 114771 w 766778"/>
              <a:gd name="connsiteY31" fmla="*/ 1399430 h 1765190"/>
              <a:gd name="connsiteX32" fmla="*/ 90917 w 766778"/>
              <a:gd name="connsiteY32" fmla="*/ 1463040 h 1765190"/>
              <a:gd name="connsiteX33" fmla="*/ 98868 w 766778"/>
              <a:gd name="connsiteY33" fmla="*/ 1486894 h 1765190"/>
              <a:gd name="connsiteX34" fmla="*/ 75015 w 766778"/>
              <a:gd name="connsiteY34" fmla="*/ 1494846 h 1765190"/>
              <a:gd name="connsiteX35" fmla="*/ 67063 w 766778"/>
              <a:gd name="connsiteY35" fmla="*/ 1518700 h 1765190"/>
              <a:gd name="connsiteX36" fmla="*/ 51161 w 766778"/>
              <a:gd name="connsiteY36" fmla="*/ 1550505 h 1765190"/>
              <a:gd name="connsiteX37" fmla="*/ 27307 w 766778"/>
              <a:gd name="connsiteY37" fmla="*/ 1558456 h 1765190"/>
              <a:gd name="connsiteX38" fmla="*/ 3453 w 766778"/>
              <a:gd name="connsiteY38" fmla="*/ 1550505 h 1765190"/>
              <a:gd name="connsiteX39" fmla="*/ 35258 w 766778"/>
              <a:gd name="connsiteY39" fmla="*/ 1645920 h 1765190"/>
              <a:gd name="connsiteX40" fmla="*/ 35258 w 766778"/>
              <a:gd name="connsiteY40" fmla="*/ 1765190 h 17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6778" h="1765190">
                <a:moveTo>
                  <a:pt x="766778" y="0"/>
                </a:moveTo>
                <a:cubicBezTo>
                  <a:pt x="753526" y="2651"/>
                  <a:pt x="739372" y="2463"/>
                  <a:pt x="727022" y="7952"/>
                </a:cubicBezTo>
                <a:cubicBezTo>
                  <a:pt x="714912" y="13334"/>
                  <a:pt x="706000" y="24103"/>
                  <a:pt x="695216" y="31806"/>
                </a:cubicBezTo>
                <a:cubicBezTo>
                  <a:pt x="687440" y="37360"/>
                  <a:pt x="679313" y="42407"/>
                  <a:pt x="671362" y="47708"/>
                </a:cubicBezTo>
                <a:cubicBezTo>
                  <a:pt x="655725" y="71164"/>
                  <a:pt x="654565" y="76283"/>
                  <a:pt x="631606" y="95416"/>
                </a:cubicBezTo>
                <a:cubicBezTo>
                  <a:pt x="624265" y="101534"/>
                  <a:pt x="614509" y="104562"/>
                  <a:pt x="607752" y="111319"/>
                </a:cubicBezTo>
                <a:cubicBezTo>
                  <a:pt x="564429" y="154642"/>
                  <a:pt x="605603" y="135889"/>
                  <a:pt x="560044" y="151075"/>
                </a:cubicBezTo>
                <a:cubicBezTo>
                  <a:pt x="544565" y="197513"/>
                  <a:pt x="564204" y="154867"/>
                  <a:pt x="528239" y="190832"/>
                </a:cubicBezTo>
                <a:cubicBezTo>
                  <a:pt x="475234" y="243837"/>
                  <a:pt x="552088" y="188186"/>
                  <a:pt x="488482" y="230588"/>
                </a:cubicBezTo>
                <a:cubicBezTo>
                  <a:pt x="480531" y="241190"/>
                  <a:pt x="469725" y="250160"/>
                  <a:pt x="464628" y="262393"/>
                </a:cubicBezTo>
                <a:cubicBezTo>
                  <a:pt x="414017" y="383860"/>
                  <a:pt x="475012" y="286575"/>
                  <a:pt x="432823" y="349858"/>
                </a:cubicBezTo>
                <a:cubicBezTo>
                  <a:pt x="432427" y="351837"/>
                  <a:pt x="423441" y="405318"/>
                  <a:pt x="416921" y="413468"/>
                </a:cubicBezTo>
                <a:cubicBezTo>
                  <a:pt x="405710" y="427481"/>
                  <a:pt x="384928" y="432084"/>
                  <a:pt x="369213" y="437322"/>
                </a:cubicBezTo>
                <a:cubicBezTo>
                  <a:pt x="366664" y="447519"/>
                  <a:pt x="359016" y="481569"/>
                  <a:pt x="353310" y="492981"/>
                </a:cubicBezTo>
                <a:cubicBezTo>
                  <a:pt x="322482" y="554637"/>
                  <a:pt x="349444" y="480731"/>
                  <a:pt x="329456" y="540689"/>
                </a:cubicBezTo>
                <a:cubicBezTo>
                  <a:pt x="332107" y="548640"/>
                  <a:pt x="337408" y="556161"/>
                  <a:pt x="337408" y="564543"/>
                </a:cubicBezTo>
                <a:cubicBezTo>
                  <a:pt x="337408" y="578058"/>
                  <a:pt x="332388" y="591107"/>
                  <a:pt x="329456" y="604300"/>
                </a:cubicBezTo>
                <a:cubicBezTo>
                  <a:pt x="320795" y="643276"/>
                  <a:pt x="324045" y="631026"/>
                  <a:pt x="305602" y="667910"/>
                </a:cubicBezTo>
                <a:cubicBezTo>
                  <a:pt x="302952" y="678512"/>
                  <a:pt x="297651" y="688787"/>
                  <a:pt x="297651" y="699715"/>
                </a:cubicBezTo>
                <a:cubicBezTo>
                  <a:pt x="297651" y="717253"/>
                  <a:pt x="315885" y="764387"/>
                  <a:pt x="297651" y="787180"/>
                </a:cubicBezTo>
                <a:cubicBezTo>
                  <a:pt x="291681" y="794642"/>
                  <a:pt x="281748" y="797781"/>
                  <a:pt x="273797" y="803082"/>
                </a:cubicBezTo>
                <a:cubicBezTo>
                  <a:pt x="251046" y="871338"/>
                  <a:pt x="285886" y="762679"/>
                  <a:pt x="257895" y="874644"/>
                </a:cubicBezTo>
                <a:cubicBezTo>
                  <a:pt x="226394" y="1000649"/>
                  <a:pt x="254846" y="845223"/>
                  <a:pt x="234041" y="970060"/>
                </a:cubicBezTo>
                <a:cubicBezTo>
                  <a:pt x="264372" y="1015556"/>
                  <a:pt x="291387" y="1053481"/>
                  <a:pt x="305602" y="1113183"/>
                </a:cubicBezTo>
                <a:cubicBezTo>
                  <a:pt x="309485" y="1129490"/>
                  <a:pt x="303110" y="1150833"/>
                  <a:pt x="289700" y="1160891"/>
                </a:cubicBezTo>
                <a:lnTo>
                  <a:pt x="257895" y="1184745"/>
                </a:lnTo>
                <a:cubicBezTo>
                  <a:pt x="244642" y="1224502"/>
                  <a:pt x="257895" y="1205947"/>
                  <a:pt x="202235" y="1224501"/>
                </a:cubicBezTo>
                <a:lnTo>
                  <a:pt x="178382" y="1232453"/>
                </a:lnTo>
                <a:cubicBezTo>
                  <a:pt x="137633" y="1293574"/>
                  <a:pt x="143434" y="1261308"/>
                  <a:pt x="154528" y="1327868"/>
                </a:cubicBezTo>
                <a:cubicBezTo>
                  <a:pt x="151877" y="1341120"/>
                  <a:pt x="149854" y="1354514"/>
                  <a:pt x="146576" y="1367625"/>
                </a:cubicBezTo>
                <a:cubicBezTo>
                  <a:pt x="144543" y="1375756"/>
                  <a:pt x="144552" y="1385552"/>
                  <a:pt x="138625" y="1391479"/>
                </a:cubicBezTo>
                <a:cubicBezTo>
                  <a:pt x="132698" y="1397406"/>
                  <a:pt x="122722" y="1396780"/>
                  <a:pt x="114771" y="1399430"/>
                </a:cubicBezTo>
                <a:cubicBezTo>
                  <a:pt x="105723" y="1417525"/>
                  <a:pt x="90917" y="1441387"/>
                  <a:pt x="90917" y="1463040"/>
                </a:cubicBezTo>
                <a:cubicBezTo>
                  <a:pt x="90917" y="1471421"/>
                  <a:pt x="96218" y="1478943"/>
                  <a:pt x="98868" y="1486894"/>
                </a:cubicBezTo>
                <a:cubicBezTo>
                  <a:pt x="90917" y="1489545"/>
                  <a:pt x="80941" y="1488920"/>
                  <a:pt x="75015" y="1494846"/>
                </a:cubicBezTo>
                <a:cubicBezTo>
                  <a:pt x="69088" y="1500773"/>
                  <a:pt x="70365" y="1510996"/>
                  <a:pt x="67063" y="1518700"/>
                </a:cubicBezTo>
                <a:cubicBezTo>
                  <a:pt x="62394" y="1529595"/>
                  <a:pt x="59542" y="1542124"/>
                  <a:pt x="51161" y="1550505"/>
                </a:cubicBezTo>
                <a:cubicBezTo>
                  <a:pt x="45234" y="1556432"/>
                  <a:pt x="35258" y="1555806"/>
                  <a:pt x="27307" y="1558456"/>
                </a:cubicBezTo>
                <a:cubicBezTo>
                  <a:pt x="19356" y="1555806"/>
                  <a:pt x="4638" y="1542208"/>
                  <a:pt x="3453" y="1550505"/>
                </a:cubicBezTo>
                <a:cubicBezTo>
                  <a:pt x="-11810" y="1657336"/>
                  <a:pt x="28041" y="1577363"/>
                  <a:pt x="35258" y="1645920"/>
                </a:cubicBezTo>
                <a:cubicBezTo>
                  <a:pt x="39420" y="1685458"/>
                  <a:pt x="35258" y="1725433"/>
                  <a:pt x="35258" y="1765190"/>
                </a:cubicBez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Voľný tvar 5"/>
          <p:cNvSpPr/>
          <p:nvPr/>
        </p:nvSpPr>
        <p:spPr>
          <a:xfrm>
            <a:off x="4243293" y="3814354"/>
            <a:ext cx="2601804" cy="1254048"/>
          </a:xfrm>
          <a:custGeom>
            <a:avLst/>
            <a:gdLst>
              <a:gd name="connsiteX0" fmla="*/ 2558101 w 2601804"/>
              <a:gd name="connsiteY0" fmla="*/ 0 h 1254048"/>
              <a:gd name="connsiteX1" fmla="*/ 2592936 w 2601804"/>
              <a:gd name="connsiteY1" fmla="*/ 69669 h 1254048"/>
              <a:gd name="connsiteX2" fmla="*/ 2575518 w 2601804"/>
              <a:gd name="connsiteY2" fmla="*/ 87086 h 1254048"/>
              <a:gd name="connsiteX3" fmla="*/ 2566810 w 2601804"/>
              <a:gd name="connsiteY3" fmla="*/ 113212 h 1254048"/>
              <a:gd name="connsiteX4" fmla="*/ 2514558 w 2601804"/>
              <a:gd name="connsiteY4" fmla="*/ 130629 h 1254048"/>
              <a:gd name="connsiteX5" fmla="*/ 2488433 w 2601804"/>
              <a:gd name="connsiteY5" fmla="*/ 121920 h 1254048"/>
              <a:gd name="connsiteX6" fmla="*/ 2444890 w 2601804"/>
              <a:gd name="connsiteY6" fmla="*/ 113212 h 1254048"/>
              <a:gd name="connsiteX7" fmla="*/ 2418764 w 2601804"/>
              <a:gd name="connsiteY7" fmla="*/ 95795 h 1254048"/>
              <a:gd name="connsiteX8" fmla="*/ 2383930 w 2601804"/>
              <a:gd name="connsiteY8" fmla="*/ 104503 h 1254048"/>
              <a:gd name="connsiteX9" fmla="*/ 2331678 w 2601804"/>
              <a:gd name="connsiteY9" fmla="*/ 95795 h 1254048"/>
              <a:gd name="connsiteX10" fmla="*/ 2305553 w 2601804"/>
              <a:gd name="connsiteY10" fmla="*/ 87086 h 1254048"/>
              <a:gd name="connsiteX11" fmla="*/ 2279427 w 2601804"/>
              <a:gd name="connsiteY11" fmla="*/ 69669 h 1254048"/>
              <a:gd name="connsiteX12" fmla="*/ 2244593 w 2601804"/>
              <a:gd name="connsiteY12" fmla="*/ 60960 h 1254048"/>
              <a:gd name="connsiteX13" fmla="*/ 2218467 w 2601804"/>
              <a:gd name="connsiteY13" fmla="*/ 52252 h 1254048"/>
              <a:gd name="connsiteX14" fmla="*/ 2148798 w 2601804"/>
              <a:gd name="connsiteY14" fmla="*/ 87086 h 1254048"/>
              <a:gd name="connsiteX15" fmla="*/ 2113964 w 2601804"/>
              <a:gd name="connsiteY15" fmla="*/ 78377 h 1254048"/>
              <a:gd name="connsiteX16" fmla="*/ 2087838 w 2601804"/>
              <a:gd name="connsiteY16" fmla="*/ 69669 h 1254048"/>
              <a:gd name="connsiteX17" fmla="*/ 2044296 w 2601804"/>
              <a:gd name="connsiteY17" fmla="*/ 78377 h 1254048"/>
              <a:gd name="connsiteX18" fmla="*/ 2018170 w 2601804"/>
              <a:gd name="connsiteY18" fmla="*/ 69669 h 1254048"/>
              <a:gd name="connsiteX19" fmla="*/ 1974627 w 2601804"/>
              <a:gd name="connsiteY19" fmla="*/ 104503 h 1254048"/>
              <a:gd name="connsiteX20" fmla="*/ 1948501 w 2601804"/>
              <a:gd name="connsiteY20" fmla="*/ 95795 h 1254048"/>
              <a:gd name="connsiteX21" fmla="*/ 1896250 w 2601804"/>
              <a:gd name="connsiteY21" fmla="*/ 113212 h 1254048"/>
              <a:gd name="connsiteX22" fmla="*/ 1870124 w 2601804"/>
              <a:gd name="connsiteY22" fmla="*/ 121920 h 1254048"/>
              <a:gd name="connsiteX23" fmla="*/ 1765621 w 2601804"/>
              <a:gd name="connsiteY23" fmla="*/ 139337 h 1254048"/>
              <a:gd name="connsiteX24" fmla="*/ 1739496 w 2601804"/>
              <a:gd name="connsiteY24" fmla="*/ 156755 h 1254048"/>
              <a:gd name="connsiteX25" fmla="*/ 1687244 w 2601804"/>
              <a:gd name="connsiteY25" fmla="*/ 182880 h 1254048"/>
              <a:gd name="connsiteX26" fmla="*/ 1617576 w 2601804"/>
              <a:gd name="connsiteY26" fmla="*/ 165463 h 1254048"/>
              <a:gd name="connsiteX27" fmla="*/ 1600158 w 2601804"/>
              <a:gd name="connsiteY27" fmla="*/ 148046 h 1254048"/>
              <a:gd name="connsiteX28" fmla="*/ 1565324 w 2601804"/>
              <a:gd name="connsiteY28" fmla="*/ 165463 h 1254048"/>
              <a:gd name="connsiteX29" fmla="*/ 1486947 w 2601804"/>
              <a:gd name="connsiteY29" fmla="*/ 165463 h 1254048"/>
              <a:gd name="connsiteX30" fmla="*/ 1478238 w 2601804"/>
              <a:gd name="connsiteY30" fmla="*/ 139337 h 1254048"/>
              <a:gd name="connsiteX31" fmla="*/ 1425987 w 2601804"/>
              <a:gd name="connsiteY31" fmla="*/ 156755 h 1254048"/>
              <a:gd name="connsiteX32" fmla="*/ 1399861 w 2601804"/>
              <a:gd name="connsiteY32" fmla="*/ 165463 h 1254048"/>
              <a:gd name="connsiteX33" fmla="*/ 1373736 w 2601804"/>
              <a:gd name="connsiteY33" fmla="*/ 156755 h 1254048"/>
              <a:gd name="connsiteX34" fmla="*/ 1295358 w 2601804"/>
              <a:gd name="connsiteY34" fmla="*/ 200297 h 1254048"/>
              <a:gd name="connsiteX35" fmla="*/ 1277941 w 2601804"/>
              <a:gd name="connsiteY35" fmla="*/ 217715 h 1254048"/>
              <a:gd name="connsiteX36" fmla="*/ 1208273 w 2601804"/>
              <a:gd name="connsiteY36" fmla="*/ 235132 h 1254048"/>
              <a:gd name="connsiteX37" fmla="*/ 1173438 w 2601804"/>
              <a:gd name="connsiteY37" fmla="*/ 278675 h 1254048"/>
              <a:gd name="connsiteX38" fmla="*/ 1156021 w 2601804"/>
              <a:gd name="connsiteY38" fmla="*/ 304800 h 1254048"/>
              <a:gd name="connsiteX39" fmla="*/ 1112478 w 2601804"/>
              <a:gd name="connsiteY39" fmla="*/ 313509 h 1254048"/>
              <a:gd name="connsiteX40" fmla="*/ 1068936 w 2601804"/>
              <a:gd name="connsiteY40" fmla="*/ 330926 h 1254048"/>
              <a:gd name="connsiteX41" fmla="*/ 1042810 w 2601804"/>
              <a:gd name="connsiteY41" fmla="*/ 339635 h 1254048"/>
              <a:gd name="connsiteX42" fmla="*/ 999267 w 2601804"/>
              <a:gd name="connsiteY42" fmla="*/ 330926 h 1254048"/>
              <a:gd name="connsiteX43" fmla="*/ 964433 w 2601804"/>
              <a:gd name="connsiteY43" fmla="*/ 365760 h 1254048"/>
              <a:gd name="connsiteX44" fmla="*/ 947016 w 2601804"/>
              <a:gd name="connsiteY44" fmla="*/ 391886 h 1254048"/>
              <a:gd name="connsiteX45" fmla="*/ 929598 w 2601804"/>
              <a:gd name="connsiteY45" fmla="*/ 444137 h 1254048"/>
              <a:gd name="connsiteX46" fmla="*/ 920890 w 2601804"/>
              <a:gd name="connsiteY46" fmla="*/ 470263 h 1254048"/>
              <a:gd name="connsiteX47" fmla="*/ 938307 w 2601804"/>
              <a:gd name="connsiteY47" fmla="*/ 496389 h 1254048"/>
              <a:gd name="connsiteX48" fmla="*/ 947016 w 2601804"/>
              <a:gd name="connsiteY48" fmla="*/ 539932 h 1254048"/>
              <a:gd name="connsiteX49" fmla="*/ 955724 w 2601804"/>
              <a:gd name="connsiteY49" fmla="*/ 566057 h 1254048"/>
              <a:gd name="connsiteX50" fmla="*/ 938307 w 2601804"/>
              <a:gd name="connsiteY50" fmla="*/ 583475 h 1254048"/>
              <a:gd name="connsiteX51" fmla="*/ 920890 w 2601804"/>
              <a:gd name="connsiteY51" fmla="*/ 679269 h 1254048"/>
              <a:gd name="connsiteX52" fmla="*/ 912181 w 2601804"/>
              <a:gd name="connsiteY52" fmla="*/ 714103 h 1254048"/>
              <a:gd name="connsiteX53" fmla="*/ 842513 w 2601804"/>
              <a:gd name="connsiteY53" fmla="*/ 775063 h 1254048"/>
              <a:gd name="connsiteX54" fmla="*/ 816387 w 2601804"/>
              <a:gd name="connsiteY54" fmla="*/ 783772 h 1254048"/>
              <a:gd name="connsiteX55" fmla="*/ 781553 w 2601804"/>
              <a:gd name="connsiteY55" fmla="*/ 766355 h 1254048"/>
              <a:gd name="connsiteX56" fmla="*/ 711884 w 2601804"/>
              <a:gd name="connsiteY56" fmla="*/ 757646 h 1254048"/>
              <a:gd name="connsiteX57" fmla="*/ 694467 w 2601804"/>
              <a:gd name="connsiteY57" fmla="*/ 731520 h 1254048"/>
              <a:gd name="connsiteX58" fmla="*/ 668341 w 2601804"/>
              <a:gd name="connsiteY58" fmla="*/ 740229 h 1254048"/>
              <a:gd name="connsiteX59" fmla="*/ 589964 w 2601804"/>
              <a:gd name="connsiteY59" fmla="*/ 714103 h 1254048"/>
              <a:gd name="connsiteX60" fmla="*/ 563838 w 2601804"/>
              <a:gd name="connsiteY60" fmla="*/ 705395 h 1254048"/>
              <a:gd name="connsiteX61" fmla="*/ 537713 w 2601804"/>
              <a:gd name="connsiteY61" fmla="*/ 696686 h 1254048"/>
              <a:gd name="connsiteX62" fmla="*/ 468044 w 2601804"/>
              <a:gd name="connsiteY62" fmla="*/ 722812 h 1254048"/>
              <a:gd name="connsiteX63" fmla="*/ 441918 w 2601804"/>
              <a:gd name="connsiteY63" fmla="*/ 740229 h 1254048"/>
              <a:gd name="connsiteX64" fmla="*/ 424501 w 2601804"/>
              <a:gd name="connsiteY64" fmla="*/ 766355 h 1254048"/>
              <a:gd name="connsiteX65" fmla="*/ 398376 w 2601804"/>
              <a:gd name="connsiteY65" fmla="*/ 775063 h 1254048"/>
              <a:gd name="connsiteX66" fmla="*/ 380958 w 2601804"/>
              <a:gd name="connsiteY66" fmla="*/ 792480 h 1254048"/>
              <a:gd name="connsiteX67" fmla="*/ 354833 w 2601804"/>
              <a:gd name="connsiteY67" fmla="*/ 783772 h 1254048"/>
              <a:gd name="connsiteX68" fmla="*/ 328707 w 2601804"/>
              <a:gd name="connsiteY68" fmla="*/ 801189 h 1254048"/>
              <a:gd name="connsiteX69" fmla="*/ 285164 w 2601804"/>
              <a:gd name="connsiteY69" fmla="*/ 809897 h 1254048"/>
              <a:gd name="connsiteX70" fmla="*/ 285164 w 2601804"/>
              <a:gd name="connsiteY70" fmla="*/ 862149 h 1254048"/>
              <a:gd name="connsiteX71" fmla="*/ 293873 w 2601804"/>
              <a:gd name="connsiteY71" fmla="*/ 923109 h 1254048"/>
              <a:gd name="connsiteX72" fmla="*/ 285164 w 2601804"/>
              <a:gd name="connsiteY72" fmla="*/ 949235 h 1254048"/>
              <a:gd name="connsiteX73" fmla="*/ 259038 w 2601804"/>
              <a:gd name="connsiteY73" fmla="*/ 957943 h 1254048"/>
              <a:gd name="connsiteX74" fmla="*/ 232913 w 2601804"/>
              <a:gd name="connsiteY74" fmla="*/ 975360 h 1254048"/>
              <a:gd name="connsiteX75" fmla="*/ 224204 w 2601804"/>
              <a:gd name="connsiteY75" fmla="*/ 1001486 h 1254048"/>
              <a:gd name="connsiteX76" fmla="*/ 215496 w 2601804"/>
              <a:gd name="connsiteY76" fmla="*/ 1062446 h 1254048"/>
              <a:gd name="connsiteX77" fmla="*/ 171953 w 2601804"/>
              <a:gd name="connsiteY77" fmla="*/ 1105989 h 1254048"/>
              <a:gd name="connsiteX78" fmla="*/ 119701 w 2601804"/>
              <a:gd name="connsiteY78" fmla="*/ 1123406 h 1254048"/>
              <a:gd name="connsiteX79" fmla="*/ 110993 w 2601804"/>
              <a:gd name="connsiteY79" fmla="*/ 1149532 h 1254048"/>
              <a:gd name="connsiteX80" fmla="*/ 102284 w 2601804"/>
              <a:gd name="connsiteY80" fmla="*/ 1184366 h 1254048"/>
              <a:gd name="connsiteX81" fmla="*/ 76158 w 2601804"/>
              <a:gd name="connsiteY81" fmla="*/ 1193075 h 1254048"/>
              <a:gd name="connsiteX82" fmla="*/ 50033 w 2601804"/>
              <a:gd name="connsiteY82" fmla="*/ 1210492 h 1254048"/>
              <a:gd name="connsiteX83" fmla="*/ 15198 w 2601804"/>
              <a:gd name="connsiteY83" fmla="*/ 1254035 h 12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601804" h="1254048">
                <a:moveTo>
                  <a:pt x="2558101" y="0"/>
                </a:moveTo>
                <a:cubicBezTo>
                  <a:pt x="2591139" y="33038"/>
                  <a:pt x="2615735" y="31671"/>
                  <a:pt x="2592936" y="69669"/>
                </a:cubicBezTo>
                <a:cubicBezTo>
                  <a:pt x="2588712" y="76710"/>
                  <a:pt x="2581324" y="81280"/>
                  <a:pt x="2575518" y="87086"/>
                </a:cubicBezTo>
                <a:cubicBezTo>
                  <a:pt x="2572615" y="95795"/>
                  <a:pt x="2574280" y="107876"/>
                  <a:pt x="2566810" y="113212"/>
                </a:cubicBezTo>
                <a:cubicBezTo>
                  <a:pt x="2551870" y="123883"/>
                  <a:pt x="2514558" y="130629"/>
                  <a:pt x="2514558" y="130629"/>
                </a:cubicBezTo>
                <a:cubicBezTo>
                  <a:pt x="2505850" y="127726"/>
                  <a:pt x="2497338" y="124146"/>
                  <a:pt x="2488433" y="121920"/>
                </a:cubicBezTo>
                <a:cubicBezTo>
                  <a:pt x="2474073" y="118330"/>
                  <a:pt x="2458749" y="118409"/>
                  <a:pt x="2444890" y="113212"/>
                </a:cubicBezTo>
                <a:cubicBezTo>
                  <a:pt x="2435090" y="109537"/>
                  <a:pt x="2427473" y="101601"/>
                  <a:pt x="2418764" y="95795"/>
                </a:cubicBezTo>
                <a:cubicBezTo>
                  <a:pt x="2407153" y="98698"/>
                  <a:pt x="2395778" y="106196"/>
                  <a:pt x="2383930" y="104503"/>
                </a:cubicBezTo>
                <a:cubicBezTo>
                  <a:pt x="2313028" y="94374"/>
                  <a:pt x="2400305" y="72918"/>
                  <a:pt x="2331678" y="95795"/>
                </a:cubicBezTo>
                <a:cubicBezTo>
                  <a:pt x="2322970" y="92892"/>
                  <a:pt x="2313763" y="91191"/>
                  <a:pt x="2305553" y="87086"/>
                </a:cubicBezTo>
                <a:cubicBezTo>
                  <a:pt x="2296192" y="82405"/>
                  <a:pt x="2289047" y="73792"/>
                  <a:pt x="2279427" y="69669"/>
                </a:cubicBezTo>
                <a:cubicBezTo>
                  <a:pt x="2268426" y="64954"/>
                  <a:pt x="2256101" y="64248"/>
                  <a:pt x="2244593" y="60960"/>
                </a:cubicBezTo>
                <a:cubicBezTo>
                  <a:pt x="2235767" y="58438"/>
                  <a:pt x="2227176" y="55155"/>
                  <a:pt x="2218467" y="52252"/>
                </a:cubicBezTo>
                <a:cubicBezTo>
                  <a:pt x="2158427" y="72265"/>
                  <a:pt x="2179198" y="56688"/>
                  <a:pt x="2148798" y="87086"/>
                </a:cubicBezTo>
                <a:cubicBezTo>
                  <a:pt x="2137187" y="84183"/>
                  <a:pt x="2125472" y="81665"/>
                  <a:pt x="2113964" y="78377"/>
                </a:cubicBezTo>
                <a:cubicBezTo>
                  <a:pt x="2105138" y="75855"/>
                  <a:pt x="2097018" y="69669"/>
                  <a:pt x="2087838" y="69669"/>
                </a:cubicBezTo>
                <a:cubicBezTo>
                  <a:pt x="2073037" y="69669"/>
                  <a:pt x="2058810" y="75474"/>
                  <a:pt x="2044296" y="78377"/>
                </a:cubicBezTo>
                <a:cubicBezTo>
                  <a:pt x="2035587" y="75474"/>
                  <a:pt x="2027350" y="69669"/>
                  <a:pt x="2018170" y="69669"/>
                </a:cubicBezTo>
                <a:cubicBezTo>
                  <a:pt x="1990126" y="69669"/>
                  <a:pt x="1988001" y="84441"/>
                  <a:pt x="1974627" y="104503"/>
                </a:cubicBezTo>
                <a:cubicBezTo>
                  <a:pt x="1965918" y="101600"/>
                  <a:pt x="1957625" y="94781"/>
                  <a:pt x="1948501" y="95795"/>
                </a:cubicBezTo>
                <a:cubicBezTo>
                  <a:pt x="1930254" y="97823"/>
                  <a:pt x="1913667" y="107406"/>
                  <a:pt x="1896250" y="113212"/>
                </a:cubicBezTo>
                <a:cubicBezTo>
                  <a:pt x="1887541" y="116115"/>
                  <a:pt x="1879233" y="120781"/>
                  <a:pt x="1870124" y="121920"/>
                </a:cubicBezTo>
                <a:cubicBezTo>
                  <a:pt x="1788579" y="132114"/>
                  <a:pt x="1823161" y="124953"/>
                  <a:pt x="1765621" y="139337"/>
                </a:cubicBezTo>
                <a:cubicBezTo>
                  <a:pt x="1756913" y="145143"/>
                  <a:pt x="1748857" y="152074"/>
                  <a:pt x="1739496" y="156755"/>
                </a:cubicBezTo>
                <a:cubicBezTo>
                  <a:pt x="1667373" y="192817"/>
                  <a:pt x="1762132" y="132956"/>
                  <a:pt x="1687244" y="182880"/>
                </a:cubicBezTo>
                <a:cubicBezTo>
                  <a:pt x="1677874" y="181006"/>
                  <a:pt x="1630968" y="173498"/>
                  <a:pt x="1617576" y="165463"/>
                </a:cubicBezTo>
                <a:cubicBezTo>
                  <a:pt x="1610535" y="161239"/>
                  <a:pt x="1605964" y="153852"/>
                  <a:pt x="1600158" y="148046"/>
                </a:cubicBezTo>
                <a:cubicBezTo>
                  <a:pt x="1588547" y="153852"/>
                  <a:pt x="1578306" y="165463"/>
                  <a:pt x="1565324" y="165463"/>
                </a:cubicBezTo>
                <a:cubicBezTo>
                  <a:pt x="1472053" y="165463"/>
                  <a:pt x="1546074" y="126046"/>
                  <a:pt x="1486947" y="165463"/>
                </a:cubicBezTo>
                <a:cubicBezTo>
                  <a:pt x="1484044" y="156754"/>
                  <a:pt x="1487326" y="140635"/>
                  <a:pt x="1478238" y="139337"/>
                </a:cubicBezTo>
                <a:cubicBezTo>
                  <a:pt x="1460063" y="136741"/>
                  <a:pt x="1425987" y="156755"/>
                  <a:pt x="1425987" y="156755"/>
                </a:cubicBezTo>
                <a:cubicBezTo>
                  <a:pt x="1385228" y="115993"/>
                  <a:pt x="1430007" y="150389"/>
                  <a:pt x="1399861" y="165463"/>
                </a:cubicBezTo>
                <a:cubicBezTo>
                  <a:pt x="1391651" y="169568"/>
                  <a:pt x="1382444" y="159658"/>
                  <a:pt x="1373736" y="156755"/>
                </a:cubicBezTo>
                <a:cubicBezTo>
                  <a:pt x="1340884" y="167705"/>
                  <a:pt x="1325300" y="170353"/>
                  <a:pt x="1295358" y="200297"/>
                </a:cubicBezTo>
                <a:cubicBezTo>
                  <a:pt x="1289552" y="206103"/>
                  <a:pt x="1284982" y="213491"/>
                  <a:pt x="1277941" y="217715"/>
                </a:cubicBezTo>
                <a:cubicBezTo>
                  <a:pt x="1264554" y="225747"/>
                  <a:pt x="1217633" y="233260"/>
                  <a:pt x="1208273" y="235132"/>
                </a:cubicBezTo>
                <a:cubicBezTo>
                  <a:pt x="1154668" y="315539"/>
                  <a:pt x="1223074" y="216631"/>
                  <a:pt x="1173438" y="278675"/>
                </a:cubicBezTo>
                <a:cubicBezTo>
                  <a:pt x="1166900" y="286848"/>
                  <a:pt x="1165108" y="299607"/>
                  <a:pt x="1156021" y="304800"/>
                </a:cubicBezTo>
                <a:cubicBezTo>
                  <a:pt x="1143169" y="312144"/>
                  <a:pt x="1126656" y="309256"/>
                  <a:pt x="1112478" y="313509"/>
                </a:cubicBezTo>
                <a:cubicBezTo>
                  <a:pt x="1097505" y="318001"/>
                  <a:pt x="1083573" y="325437"/>
                  <a:pt x="1068936" y="330926"/>
                </a:cubicBezTo>
                <a:cubicBezTo>
                  <a:pt x="1060341" y="334149"/>
                  <a:pt x="1051519" y="336732"/>
                  <a:pt x="1042810" y="339635"/>
                </a:cubicBezTo>
                <a:cubicBezTo>
                  <a:pt x="1028296" y="336732"/>
                  <a:pt x="1014069" y="330926"/>
                  <a:pt x="999267" y="330926"/>
                </a:cubicBezTo>
                <a:cubicBezTo>
                  <a:pt x="964433" y="330926"/>
                  <a:pt x="976044" y="342538"/>
                  <a:pt x="964433" y="365760"/>
                </a:cubicBezTo>
                <a:cubicBezTo>
                  <a:pt x="959752" y="375122"/>
                  <a:pt x="951267" y="382322"/>
                  <a:pt x="947016" y="391886"/>
                </a:cubicBezTo>
                <a:cubicBezTo>
                  <a:pt x="939559" y="408663"/>
                  <a:pt x="935404" y="426720"/>
                  <a:pt x="929598" y="444137"/>
                </a:cubicBezTo>
                <a:lnTo>
                  <a:pt x="920890" y="470263"/>
                </a:lnTo>
                <a:cubicBezTo>
                  <a:pt x="926696" y="478972"/>
                  <a:pt x="934632" y="486589"/>
                  <a:pt x="938307" y="496389"/>
                </a:cubicBezTo>
                <a:cubicBezTo>
                  <a:pt x="943504" y="510248"/>
                  <a:pt x="943426" y="525572"/>
                  <a:pt x="947016" y="539932"/>
                </a:cubicBezTo>
                <a:cubicBezTo>
                  <a:pt x="949242" y="548837"/>
                  <a:pt x="952821" y="557349"/>
                  <a:pt x="955724" y="566057"/>
                </a:cubicBezTo>
                <a:cubicBezTo>
                  <a:pt x="949918" y="571863"/>
                  <a:pt x="941541" y="575928"/>
                  <a:pt x="938307" y="583475"/>
                </a:cubicBezTo>
                <a:cubicBezTo>
                  <a:pt x="934802" y="591654"/>
                  <a:pt x="921692" y="675259"/>
                  <a:pt x="920890" y="679269"/>
                </a:cubicBezTo>
                <a:cubicBezTo>
                  <a:pt x="918543" y="691005"/>
                  <a:pt x="918820" y="704144"/>
                  <a:pt x="912181" y="714103"/>
                </a:cubicBezTo>
                <a:cubicBezTo>
                  <a:pt x="900832" y="731127"/>
                  <a:pt x="865528" y="763555"/>
                  <a:pt x="842513" y="775063"/>
                </a:cubicBezTo>
                <a:cubicBezTo>
                  <a:pt x="834302" y="779168"/>
                  <a:pt x="825096" y="780869"/>
                  <a:pt x="816387" y="783772"/>
                </a:cubicBezTo>
                <a:cubicBezTo>
                  <a:pt x="804776" y="777966"/>
                  <a:pt x="794147" y="769504"/>
                  <a:pt x="781553" y="766355"/>
                </a:cubicBezTo>
                <a:cubicBezTo>
                  <a:pt x="758848" y="760679"/>
                  <a:pt x="733614" y="766338"/>
                  <a:pt x="711884" y="757646"/>
                </a:cubicBezTo>
                <a:cubicBezTo>
                  <a:pt x="702166" y="753759"/>
                  <a:pt x="700273" y="740229"/>
                  <a:pt x="694467" y="731520"/>
                </a:cubicBezTo>
                <a:cubicBezTo>
                  <a:pt x="685758" y="734423"/>
                  <a:pt x="677465" y="741243"/>
                  <a:pt x="668341" y="740229"/>
                </a:cubicBezTo>
                <a:cubicBezTo>
                  <a:pt x="668335" y="740228"/>
                  <a:pt x="603029" y="718458"/>
                  <a:pt x="589964" y="714103"/>
                </a:cubicBezTo>
                <a:lnTo>
                  <a:pt x="563838" y="705395"/>
                </a:lnTo>
                <a:lnTo>
                  <a:pt x="537713" y="696686"/>
                </a:lnTo>
                <a:cubicBezTo>
                  <a:pt x="476443" y="737532"/>
                  <a:pt x="554134" y="690528"/>
                  <a:pt x="468044" y="722812"/>
                </a:cubicBezTo>
                <a:cubicBezTo>
                  <a:pt x="458244" y="726487"/>
                  <a:pt x="450627" y="734423"/>
                  <a:pt x="441918" y="740229"/>
                </a:cubicBezTo>
                <a:cubicBezTo>
                  <a:pt x="436112" y="748938"/>
                  <a:pt x="432674" y="759817"/>
                  <a:pt x="424501" y="766355"/>
                </a:cubicBezTo>
                <a:cubicBezTo>
                  <a:pt x="417333" y="772089"/>
                  <a:pt x="406247" y="770340"/>
                  <a:pt x="398376" y="775063"/>
                </a:cubicBezTo>
                <a:cubicBezTo>
                  <a:pt x="391335" y="779287"/>
                  <a:pt x="386764" y="786674"/>
                  <a:pt x="380958" y="792480"/>
                </a:cubicBezTo>
                <a:cubicBezTo>
                  <a:pt x="372250" y="789577"/>
                  <a:pt x="363887" y="782263"/>
                  <a:pt x="354833" y="783772"/>
                </a:cubicBezTo>
                <a:cubicBezTo>
                  <a:pt x="344509" y="785493"/>
                  <a:pt x="338507" y="797514"/>
                  <a:pt x="328707" y="801189"/>
                </a:cubicBezTo>
                <a:cubicBezTo>
                  <a:pt x="314848" y="806386"/>
                  <a:pt x="299678" y="806994"/>
                  <a:pt x="285164" y="809897"/>
                </a:cubicBezTo>
                <a:cubicBezTo>
                  <a:pt x="308388" y="879566"/>
                  <a:pt x="285164" y="792480"/>
                  <a:pt x="285164" y="862149"/>
                </a:cubicBezTo>
                <a:cubicBezTo>
                  <a:pt x="285164" y="882675"/>
                  <a:pt x="290970" y="902789"/>
                  <a:pt x="293873" y="923109"/>
                </a:cubicBezTo>
                <a:cubicBezTo>
                  <a:pt x="290970" y="931818"/>
                  <a:pt x="291655" y="942744"/>
                  <a:pt x="285164" y="949235"/>
                </a:cubicBezTo>
                <a:cubicBezTo>
                  <a:pt x="278673" y="955726"/>
                  <a:pt x="267249" y="953838"/>
                  <a:pt x="259038" y="957943"/>
                </a:cubicBezTo>
                <a:cubicBezTo>
                  <a:pt x="249677" y="962624"/>
                  <a:pt x="241621" y="969554"/>
                  <a:pt x="232913" y="975360"/>
                </a:cubicBezTo>
                <a:cubicBezTo>
                  <a:pt x="230010" y="984069"/>
                  <a:pt x="226004" y="992484"/>
                  <a:pt x="224204" y="1001486"/>
                </a:cubicBezTo>
                <a:cubicBezTo>
                  <a:pt x="220179" y="1021614"/>
                  <a:pt x="224676" y="1044087"/>
                  <a:pt x="215496" y="1062446"/>
                </a:cubicBezTo>
                <a:cubicBezTo>
                  <a:pt x="206316" y="1080805"/>
                  <a:pt x="191426" y="1099498"/>
                  <a:pt x="171953" y="1105989"/>
                </a:cubicBezTo>
                <a:lnTo>
                  <a:pt x="119701" y="1123406"/>
                </a:lnTo>
                <a:cubicBezTo>
                  <a:pt x="116798" y="1132115"/>
                  <a:pt x="113515" y="1140706"/>
                  <a:pt x="110993" y="1149532"/>
                </a:cubicBezTo>
                <a:cubicBezTo>
                  <a:pt x="107705" y="1161040"/>
                  <a:pt x="109761" y="1175020"/>
                  <a:pt x="102284" y="1184366"/>
                </a:cubicBezTo>
                <a:cubicBezTo>
                  <a:pt x="96549" y="1191534"/>
                  <a:pt x="84369" y="1188970"/>
                  <a:pt x="76158" y="1193075"/>
                </a:cubicBezTo>
                <a:cubicBezTo>
                  <a:pt x="66797" y="1197756"/>
                  <a:pt x="57910" y="1203600"/>
                  <a:pt x="50033" y="1210492"/>
                </a:cubicBezTo>
                <a:cubicBezTo>
                  <a:pt x="-2076" y="1256087"/>
                  <a:pt x="-13115" y="1254035"/>
                  <a:pt x="15198" y="1254035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Voľný tvar 6"/>
          <p:cNvSpPr/>
          <p:nvPr/>
        </p:nvSpPr>
        <p:spPr>
          <a:xfrm>
            <a:off x="4179701" y="5068389"/>
            <a:ext cx="340048" cy="1288868"/>
          </a:xfrm>
          <a:custGeom>
            <a:avLst/>
            <a:gdLst>
              <a:gd name="connsiteX0" fmla="*/ 70082 w 340048"/>
              <a:gd name="connsiteY0" fmla="*/ 0 h 1288868"/>
              <a:gd name="connsiteX1" fmla="*/ 52665 w 340048"/>
              <a:gd name="connsiteY1" fmla="*/ 69668 h 1288868"/>
              <a:gd name="connsiteX2" fmla="*/ 35248 w 340048"/>
              <a:gd name="connsiteY2" fmla="*/ 104502 h 1288868"/>
              <a:gd name="connsiteX3" fmla="*/ 9122 w 340048"/>
              <a:gd name="connsiteY3" fmla="*/ 200297 h 1288868"/>
              <a:gd name="connsiteX4" fmla="*/ 413 w 340048"/>
              <a:gd name="connsiteY4" fmla="*/ 243840 h 1288868"/>
              <a:gd name="connsiteX5" fmla="*/ 35248 w 340048"/>
              <a:gd name="connsiteY5" fmla="*/ 296091 h 1288868"/>
              <a:gd name="connsiteX6" fmla="*/ 26539 w 340048"/>
              <a:gd name="connsiteY6" fmla="*/ 330925 h 1288868"/>
              <a:gd name="connsiteX7" fmla="*/ 9122 w 340048"/>
              <a:gd name="connsiteY7" fmla="*/ 357051 h 1288868"/>
              <a:gd name="connsiteX8" fmla="*/ 413 w 340048"/>
              <a:gd name="connsiteY8" fmla="*/ 383177 h 1288868"/>
              <a:gd name="connsiteX9" fmla="*/ 35248 w 340048"/>
              <a:gd name="connsiteY9" fmla="*/ 435428 h 1288868"/>
              <a:gd name="connsiteX10" fmla="*/ 70082 w 340048"/>
              <a:gd name="connsiteY10" fmla="*/ 444137 h 1288868"/>
              <a:gd name="connsiteX11" fmla="*/ 96208 w 340048"/>
              <a:gd name="connsiteY11" fmla="*/ 461554 h 1288868"/>
              <a:gd name="connsiteX12" fmla="*/ 148459 w 340048"/>
              <a:gd name="connsiteY12" fmla="*/ 478971 h 1288868"/>
              <a:gd name="connsiteX13" fmla="*/ 183293 w 340048"/>
              <a:gd name="connsiteY13" fmla="*/ 531222 h 1288868"/>
              <a:gd name="connsiteX14" fmla="*/ 200710 w 340048"/>
              <a:gd name="connsiteY14" fmla="*/ 600891 h 1288868"/>
              <a:gd name="connsiteX15" fmla="*/ 235545 w 340048"/>
              <a:gd name="connsiteY15" fmla="*/ 644434 h 1288868"/>
              <a:gd name="connsiteX16" fmla="*/ 261670 w 340048"/>
              <a:gd name="connsiteY16" fmla="*/ 748937 h 1288868"/>
              <a:gd name="connsiteX17" fmla="*/ 252962 w 340048"/>
              <a:gd name="connsiteY17" fmla="*/ 827314 h 1288868"/>
              <a:gd name="connsiteX18" fmla="*/ 235545 w 340048"/>
              <a:gd name="connsiteY18" fmla="*/ 853440 h 1288868"/>
              <a:gd name="connsiteX19" fmla="*/ 226836 w 340048"/>
              <a:gd name="connsiteY19" fmla="*/ 888274 h 1288868"/>
              <a:gd name="connsiteX20" fmla="*/ 209419 w 340048"/>
              <a:gd name="connsiteY20" fmla="*/ 957942 h 1288868"/>
              <a:gd name="connsiteX21" fmla="*/ 200710 w 340048"/>
              <a:gd name="connsiteY21" fmla="*/ 1010194 h 1288868"/>
              <a:gd name="connsiteX22" fmla="*/ 192002 w 340048"/>
              <a:gd name="connsiteY22" fmla="*/ 1045028 h 1288868"/>
              <a:gd name="connsiteX23" fmla="*/ 183293 w 340048"/>
              <a:gd name="connsiteY23" fmla="*/ 1088571 h 1288868"/>
              <a:gd name="connsiteX24" fmla="*/ 209419 w 340048"/>
              <a:gd name="connsiteY24" fmla="*/ 1140822 h 1288868"/>
              <a:gd name="connsiteX25" fmla="*/ 235545 w 340048"/>
              <a:gd name="connsiteY25" fmla="*/ 1149531 h 1288868"/>
              <a:gd name="connsiteX26" fmla="*/ 287796 w 340048"/>
              <a:gd name="connsiteY26" fmla="*/ 1254034 h 1288868"/>
              <a:gd name="connsiteX27" fmla="*/ 305213 w 340048"/>
              <a:gd name="connsiteY27" fmla="*/ 1280160 h 1288868"/>
              <a:gd name="connsiteX28" fmla="*/ 340048 w 340048"/>
              <a:gd name="connsiteY28" fmla="*/ 1288868 h 128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0048" h="1288868">
                <a:moveTo>
                  <a:pt x="70082" y="0"/>
                </a:moveTo>
                <a:cubicBezTo>
                  <a:pt x="64972" y="25550"/>
                  <a:pt x="62705" y="46241"/>
                  <a:pt x="52665" y="69668"/>
                </a:cubicBezTo>
                <a:cubicBezTo>
                  <a:pt x="47551" y="81600"/>
                  <a:pt x="40069" y="92449"/>
                  <a:pt x="35248" y="104502"/>
                </a:cubicBezTo>
                <a:cubicBezTo>
                  <a:pt x="17568" y="148702"/>
                  <a:pt x="17868" y="156563"/>
                  <a:pt x="9122" y="200297"/>
                </a:cubicBezTo>
                <a:cubicBezTo>
                  <a:pt x="33791" y="274306"/>
                  <a:pt x="12367" y="184068"/>
                  <a:pt x="413" y="243840"/>
                </a:cubicBezTo>
                <a:cubicBezTo>
                  <a:pt x="-3788" y="264844"/>
                  <a:pt x="25177" y="286020"/>
                  <a:pt x="35248" y="296091"/>
                </a:cubicBezTo>
                <a:cubicBezTo>
                  <a:pt x="32345" y="307702"/>
                  <a:pt x="31254" y="319924"/>
                  <a:pt x="26539" y="330925"/>
                </a:cubicBezTo>
                <a:cubicBezTo>
                  <a:pt x="22416" y="340545"/>
                  <a:pt x="13803" y="347690"/>
                  <a:pt x="9122" y="357051"/>
                </a:cubicBezTo>
                <a:cubicBezTo>
                  <a:pt x="5017" y="365262"/>
                  <a:pt x="3316" y="374468"/>
                  <a:pt x="413" y="383177"/>
                </a:cubicBezTo>
                <a:cubicBezTo>
                  <a:pt x="8727" y="408116"/>
                  <a:pt x="8387" y="420079"/>
                  <a:pt x="35248" y="435428"/>
                </a:cubicBezTo>
                <a:cubicBezTo>
                  <a:pt x="45640" y="441366"/>
                  <a:pt x="58471" y="441234"/>
                  <a:pt x="70082" y="444137"/>
                </a:cubicBezTo>
                <a:cubicBezTo>
                  <a:pt x="78791" y="449943"/>
                  <a:pt x="86644" y="457303"/>
                  <a:pt x="96208" y="461554"/>
                </a:cubicBezTo>
                <a:cubicBezTo>
                  <a:pt x="112985" y="469010"/>
                  <a:pt x="148459" y="478971"/>
                  <a:pt x="148459" y="478971"/>
                </a:cubicBezTo>
                <a:cubicBezTo>
                  <a:pt x="160070" y="496388"/>
                  <a:pt x="178216" y="510914"/>
                  <a:pt x="183293" y="531222"/>
                </a:cubicBezTo>
                <a:cubicBezTo>
                  <a:pt x="189099" y="554445"/>
                  <a:pt x="183783" y="583965"/>
                  <a:pt x="200710" y="600891"/>
                </a:cubicBezTo>
                <a:cubicBezTo>
                  <a:pt x="225529" y="625709"/>
                  <a:pt x="213574" y="611476"/>
                  <a:pt x="235545" y="644434"/>
                </a:cubicBezTo>
                <a:cubicBezTo>
                  <a:pt x="258546" y="713436"/>
                  <a:pt x="249944" y="678576"/>
                  <a:pt x="261670" y="748937"/>
                </a:cubicBezTo>
                <a:cubicBezTo>
                  <a:pt x="258767" y="775063"/>
                  <a:pt x="259337" y="801812"/>
                  <a:pt x="252962" y="827314"/>
                </a:cubicBezTo>
                <a:cubicBezTo>
                  <a:pt x="250424" y="837468"/>
                  <a:pt x="239668" y="843820"/>
                  <a:pt x="235545" y="853440"/>
                </a:cubicBezTo>
                <a:cubicBezTo>
                  <a:pt x="230830" y="864441"/>
                  <a:pt x="229432" y="876590"/>
                  <a:pt x="226836" y="888274"/>
                </a:cubicBezTo>
                <a:cubicBezTo>
                  <a:pt x="212824" y="951330"/>
                  <a:pt x="224982" y="911256"/>
                  <a:pt x="209419" y="957942"/>
                </a:cubicBezTo>
                <a:cubicBezTo>
                  <a:pt x="206516" y="975359"/>
                  <a:pt x="204173" y="992879"/>
                  <a:pt x="200710" y="1010194"/>
                </a:cubicBezTo>
                <a:cubicBezTo>
                  <a:pt x="198363" y="1021930"/>
                  <a:pt x="194598" y="1033344"/>
                  <a:pt x="192002" y="1045028"/>
                </a:cubicBezTo>
                <a:cubicBezTo>
                  <a:pt x="188791" y="1059477"/>
                  <a:pt x="186196" y="1074057"/>
                  <a:pt x="183293" y="1088571"/>
                </a:cubicBezTo>
                <a:cubicBezTo>
                  <a:pt x="189030" y="1105781"/>
                  <a:pt x="194072" y="1128545"/>
                  <a:pt x="209419" y="1140822"/>
                </a:cubicBezTo>
                <a:cubicBezTo>
                  <a:pt x="216587" y="1146557"/>
                  <a:pt x="226836" y="1146628"/>
                  <a:pt x="235545" y="1149531"/>
                </a:cubicBezTo>
                <a:cubicBezTo>
                  <a:pt x="259582" y="1221641"/>
                  <a:pt x="242778" y="1186506"/>
                  <a:pt x="287796" y="1254034"/>
                </a:cubicBezTo>
                <a:cubicBezTo>
                  <a:pt x="293602" y="1262743"/>
                  <a:pt x="295059" y="1277622"/>
                  <a:pt x="305213" y="1280160"/>
                </a:cubicBezTo>
                <a:lnTo>
                  <a:pt x="340048" y="1288868"/>
                </a:lnTo>
              </a:path>
            </a:pathLst>
          </a:custGeom>
          <a:noFill/>
          <a:ln w="285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06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Priraď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aoblený obdĺžnik 6"/>
          <p:cNvSpPr/>
          <p:nvPr/>
        </p:nvSpPr>
        <p:spPr>
          <a:xfrm>
            <a:off x="8525620" y="2379750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8525620" y="2955796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542017" y="1766627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Banská Bystrica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8525620" y="3531842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Ľupča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542017" y="4107888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Donovaly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5620" y="4683934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Tále</a:t>
            </a:r>
          </a:p>
        </p:txBody>
      </p:sp>
      <p:pic>
        <p:nvPicPr>
          <p:cNvPr id="20" name="Picture 2" descr="SÃºvisiaci obrÃ¡z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b="7434"/>
          <a:stretch/>
        </p:blipFill>
        <p:spPr bwMode="auto">
          <a:xfrm>
            <a:off x="1146412" y="1514499"/>
            <a:ext cx="7151427" cy="403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644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1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Priraď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aoblený obdĺžnik 6"/>
          <p:cNvSpPr/>
          <p:nvPr/>
        </p:nvSpPr>
        <p:spPr>
          <a:xfrm>
            <a:off x="8525620" y="2379750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8525620" y="2955796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542017" y="1766627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Banská Bystrica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8525620" y="3531842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Ľupča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542017" y="4107888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Donovaly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5620" y="4683934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Tále</a:t>
            </a:r>
          </a:p>
        </p:txBody>
      </p:sp>
      <p:pic>
        <p:nvPicPr>
          <p:cNvPr id="9" name="Picture 2" descr="VÃ½sledok vyhÄ¾adÃ¡vania obrÃ¡zkov pre dopyt donoval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r="16500"/>
          <a:stretch/>
        </p:blipFill>
        <p:spPr bwMode="auto">
          <a:xfrm>
            <a:off x="962757" y="1553278"/>
            <a:ext cx="7055893" cy="39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354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Priraď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7" name="Zaoblený obdĺžnik 6"/>
          <p:cNvSpPr/>
          <p:nvPr/>
        </p:nvSpPr>
        <p:spPr>
          <a:xfrm>
            <a:off x="8525620" y="2379750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8525620" y="2955796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542017" y="1766627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Banská Bystrica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8525620" y="3531842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Ľupča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542017" y="4107888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Donovaly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5620" y="4683934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Tále</a:t>
            </a:r>
          </a:p>
        </p:txBody>
      </p:sp>
      <p:pic>
        <p:nvPicPr>
          <p:cNvPr id="9" name="Picture 2" descr="VÃ½sledok vyhÄ¾adÃ¡vania obrÃ¡zkov pre dopyt tÃ¡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/>
          <a:stretch/>
        </p:blipFill>
        <p:spPr bwMode="auto">
          <a:xfrm>
            <a:off x="1228298" y="1470052"/>
            <a:ext cx="6960359" cy="39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55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Priraď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aoblený obdĺžnik 6"/>
          <p:cNvSpPr/>
          <p:nvPr/>
        </p:nvSpPr>
        <p:spPr>
          <a:xfrm>
            <a:off x="8525620" y="2379750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8525620" y="2955796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542017" y="1766627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Banská Bystrica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8525620" y="3531842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Ľupča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542017" y="4107888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Donovaly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5620" y="4683934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Tále</a:t>
            </a:r>
          </a:p>
        </p:txBody>
      </p:sp>
      <p:pic>
        <p:nvPicPr>
          <p:cNvPr id="9" name="Picture 4" descr="VÃ½sledok vyhÄ¾adÃ¡vania obrÃ¡zkov pre dopyt Å¾eleziarne podbrezov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23" y="1361279"/>
            <a:ext cx="6511689" cy="43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72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1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Priraď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aoblený obdĺžnik 6"/>
          <p:cNvSpPr/>
          <p:nvPr/>
        </p:nvSpPr>
        <p:spPr>
          <a:xfrm>
            <a:off x="8525620" y="2379750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8525620" y="2955796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542017" y="1766627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Banská Bystrica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8525620" y="3531842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Ľupča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542017" y="4107888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Donovaly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5620" y="4683934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Tále</a:t>
            </a:r>
          </a:p>
        </p:txBody>
      </p:sp>
      <p:pic>
        <p:nvPicPr>
          <p:cNvPr id="9" name="Picture 4" descr="VÃ½sledok vyhÄ¾adÃ¡vania obrÃ¡zkov pre dopyt horehronskÃ© mÃºz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91" y="1296789"/>
            <a:ext cx="5670643" cy="42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08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Priraď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aoblený obdĺžnik 6"/>
          <p:cNvSpPr/>
          <p:nvPr/>
        </p:nvSpPr>
        <p:spPr>
          <a:xfrm>
            <a:off x="8525620" y="2379750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8525620" y="2955796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  <a:endParaRPr lang="sk-SK" sz="2400" dirty="0"/>
          </a:p>
        </p:txBody>
      </p:sp>
      <p:sp>
        <p:nvSpPr>
          <p:cNvPr id="13" name="Zaoblený obdĺžnik 12"/>
          <p:cNvSpPr/>
          <p:nvPr/>
        </p:nvSpPr>
        <p:spPr>
          <a:xfrm>
            <a:off x="8542017" y="1766627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Banská Bystrica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8525620" y="3531842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Ľupča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8542017" y="4107888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Donovaly</a:t>
            </a:r>
          </a:p>
        </p:txBody>
      </p:sp>
      <p:sp>
        <p:nvSpPr>
          <p:cNvPr id="19" name="Zaoblený obdĺžnik 18"/>
          <p:cNvSpPr/>
          <p:nvPr/>
        </p:nvSpPr>
        <p:spPr>
          <a:xfrm>
            <a:off x="8525620" y="4683934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Tále</a:t>
            </a:r>
          </a:p>
        </p:txBody>
      </p:sp>
      <p:pic>
        <p:nvPicPr>
          <p:cNvPr id="9" name="Picture 4" descr="VÃ½sledok vyhÄ¾adÃ¡vania obrÃ¡zkov pre dopyt banskÃ¡ bystrica mÃºzeum sn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 t="14919" r="4982"/>
          <a:stretch/>
        </p:blipFill>
        <p:spPr bwMode="auto">
          <a:xfrm>
            <a:off x="929799" y="1405719"/>
            <a:ext cx="7205211" cy="41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99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1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VÃ½sledok vyhÄ¾adÃ¡vania obrÃ¡zkov pre dopyt mapa slovens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1779" r="3760" b="10348"/>
          <a:stretch/>
        </p:blipFill>
        <p:spPr bwMode="auto">
          <a:xfrm>
            <a:off x="4148384" y="2463535"/>
            <a:ext cx="7893024" cy="406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ok vyhÄ¾adÃ¡vania obrÃ¡zkov pre dopyt horehronie mapa regiÃ³n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0" t="38185" r="40842" b="43546"/>
          <a:stretch/>
        </p:blipFill>
        <p:spPr bwMode="auto">
          <a:xfrm rot="21444351">
            <a:off x="7074173" y="3736732"/>
            <a:ext cx="1878285" cy="92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smtClean="0">
                <a:solidFill>
                  <a:srgbClr val="C00000"/>
                </a:solidFill>
              </a:rPr>
              <a:t>Región</a:t>
            </a:r>
            <a:endParaRPr lang="sk-SK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904" y="136525"/>
            <a:ext cx="2329998" cy="1189999"/>
          </a:xfrm>
          <a:prstGeom prst="rect">
            <a:avLst/>
          </a:prstGeom>
        </p:spPr>
      </p:pic>
      <p:sp>
        <p:nvSpPr>
          <p:cNvPr id="9" name="Zástupný symbol obsahu 2"/>
          <p:cNvSpPr txBox="1">
            <a:spLocks/>
          </p:cNvSpPr>
          <p:nvPr/>
        </p:nvSpPr>
        <p:spPr>
          <a:xfrm>
            <a:off x="677334" y="2986739"/>
            <a:ext cx="5000135" cy="581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 smtClean="0"/>
              <a:t>- Horehronie </a:t>
            </a:r>
            <a:r>
              <a:rPr lang="sk-SK" sz="2400" b="1" dirty="0" smtClean="0"/>
              <a:t>na severe </a:t>
            </a:r>
            <a:r>
              <a:rPr lang="sk-SK" sz="2400" dirty="0" smtClean="0"/>
              <a:t>ohraničujú</a:t>
            </a:r>
          </a:p>
        </p:txBody>
      </p:sp>
      <p:sp>
        <p:nvSpPr>
          <p:cNvPr id="28" name="Zaoblený obdĺžnik 27"/>
          <p:cNvSpPr/>
          <p:nvPr/>
        </p:nvSpPr>
        <p:spPr>
          <a:xfrm>
            <a:off x="2183138" y="1669106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/>
              <a:t>R</a:t>
            </a:r>
          </a:p>
        </p:txBody>
      </p:sp>
      <p:sp>
        <p:nvSpPr>
          <p:cNvPr id="29" name="Zaoblený obdĺžnik 28"/>
          <p:cNvSpPr/>
          <p:nvPr/>
        </p:nvSpPr>
        <p:spPr>
          <a:xfrm>
            <a:off x="2936040" y="1669106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/>
              <a:t>E</a:t>
            </a:r>
          </a:p>
        </p:txBody>
      </p:sp>
      <p:sp>
        <p:nvSpPr>
          <p:cNvPr id="30" name="Zaoblený obdĺžnik 29"/>
          <p:cNvSpPr/>
          <p:nvPr/>
        </p:nvSpPr>
        <p:spPr>
          <a:xfrm>
            <a:off x="3688942" y="1669106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/>
              <a:t>H</a:t>
            </a:r>
          </a:p>
        </p:txBody>
      </p:sp>
      <p:sp>
        <p:nvSpPr>
          <p:cNvPr id="31" name="Zaoblený obdĺžnik 30"/>
          <p:cNvSpPr/>
          <p:nvPr/>
        </p:nvSpPr>
        <p:spPr>
          <a:xfrm>
            <a:off x="4441844" y="1669106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/>
              <a:t>R</a:t>
            </a:r>
          </a:p>
        </p:txBody>
      </p:sp>
      <p:sp>
        <p:nvSpPr>
          <p:cNvPr id="32" name="Zaoblený obdĺžnik 31"/>
          <p:cNvSpPr/>
          <p:nvPr/>
        </p:nvSpPr>
        <p:spPr>
          <a:xfrm>
            <a:off x="5194746" y="1669106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/>
              <a:t>O</a:t>
            </a:r>
          </a:p>
        </p:txBody>
      </p:sp>
      <p:sp>
        <p:nvSpPr>
          <p:cNvPr id="33" name="Zaoblený obdĺžnik 32"/>
          <p:cNvSpPr/>
          <p:nvPr/>
        </p:nvSpPr>
        <p:spPr>
          <a:xfrm>
            <a:off x="5947648" y="1669105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 smtClean="0"/>
              <a:t>N</a:t>
            </a:r>
            <a:endParaRPr lang="sk-SK" sz="6000" dirty="0"/>
          </a:p>
        </p:txBody>
      </p:sp>
      <p:sp>
        <p:nvSpPr>
          <p:cNvPr id="34" name="Zaoblený obdĺžnik 33"/>
          <p:cNvSpPr/>
          <p:nvPr/>
        </p:nvSpPr>
        <p:spPr>
          <a:xfrm>
            <a:off x="6705101" y="1669104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 smtClean="0"/>
              <a:t>I</a:t>
            </a:r>
            <a:endParaRPr lang="sk-SK" sz="6000" dirty="0"/>
          </a:p>
        </p:txBody>
      </p:sp>
      <p:sp>
        <p:nvSpPr>
          <p:cNvPr id="35" name="Zaoblený obdĺžnik 34"/>
          <p:cNvSpPr/>
          <p:nvPr/>
        </p:nvSpPr>
        <p:spPr>
          <a:xfrm>
            <a:off x="7453452" y="1665941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 smtClean="0"/>
              <a:t>E</a:t>
            </a:r>
            <a:endParaRPr lang="sk-SK" sz="6000" dirty="0"/>
          </a:p>
        </p:txBody>
      </p:sp>
      <p:sp>
        <p:nvSpPr>
          <p:cNvPr id="36" name="Zaoblený obdĺžnik 35"/>
          <p:cNvSpPr/>
          <p:nvPr/>
        </p:nvSpPr>
        <p:spPr>
          <a:xfrm>
            <a:off x="1425685" y="1665940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/>
              <a:t>O</a:t>
            </a:r>
          </a:p>
        </p:txBody>
      </p:sp>
      <p:sp>
        <p:nvSpPr>
          <p:cNvPr id="37" name="Zaoblený obdĺžnik 36"/>
          <p:cNvSpPr/>
          <p:nvPr/>
        </p:nvSpPr>
        <p:spPr>
          <a:xfrm>
            <a:off x="677334" y="1665939"/>
            <a:ext cx="641444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6000" dirty="0"/>
              <a:t>H</a:t>
            </a:r>
          </a:p>
        </p:txBody>
      </p:sp>
      <p:sp>
        <p:nvSpPr>
          <p:cNvPr id="38" name="Zástupný symbol obsahu 2"/>
          <p:cNvSpPr txBox="1">
            <a:spLocks/>
          </p:cNvSpPr>
          <p:nvPr/>
        </p:nvSpPr>
        <p:spPr>
          <a:xfrm>
            <a:off x="2855922" y="3445609"/>
            <a:ext cx="3091726" cy="5943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 smtClean="0">
                <a:solidFill>
                  <a:srgbClr val="855D0D"/>
                </a:solidFill>
              </a:rPr>
              <a:t>Nízke</a:t>
            </a:r>
            <a:r>
              <a:rPr lang="sk-SK" sz="2400" b="1" dirty="0" smtClean="0">
                <a:solidFill>
                  <a:srgbClr val="855D0D"/>
                </a:solidFill>
              </a:rPr>
              <a:t> Tatry</a:t>
            </a:r>
          </a:p>
        </p:txBody>
      </p:sp>
      <p:sp>
        <p:nvSpPr>
          <p:cNvPr id="39" name="Zástupný symbol obsahu 2"/>
          <p:cNvSpPr txBox="1">
            <a:spLocks/>
          </p:cNvSpPr>
          <p:nvPr/>
        </p:nvSpPr>
        <p:spPr>
          <a:xfrm>
            <a:off x="677334" y="4039911"/>
            <a:ext cx="5000135" cy="581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 smtClean="0"/>
              <a:t>- </a:t>
            </a:r>
            <a:r>
              <a:rPr lang="sk-SK" sz="2400" b="1" dirty="0" smtClean="0"/>
              <a:t>na juhu</a:t>
            </a:r>
          </a:p>
        </p:txBody>
      </p:sp>
      <p:sp>
        <p:nvSpPr>
          <p:cNvPr id="40" name="Zástupný symbol obsahu 2"/>
          <p:cNvSpPr txBox="1">
            <a:spLocks/>
          </p:cNvSpPr>
          <p:nvPr/>
        </p:nvSpPr>
        <p:spPr>
          <a:xfrm>
            <a:off x="2855921" y="4498780"/>
            <a:ext cx="3055077" cy="6559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 smtClean="0">
                <a:solidFill>
                  <a:srgbClr val="855D0D"/>
                </a:solidFill>
              </a:rPr>
              <a:t>Poľana</a:t>
            </a:r>
          </a:p>
        </p:txBody>
      </p:sp>
      <p:sp>
        <p:nvSpPr>
          <p:cNvPr id="41" name="Zástupný symbol obsahu 2"/>
          <p:cNvSpPr txBox="1">
            <a:spLocks/>
          </p:cNvSpPr>
          <p:nvPr/>
        </p:nvSpPr>
        <p:spPr>
          <a:xfrm>
            <a:off x="677334" y="5783734"/>
            <a:ext cx="7975348" cy="10753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k-SK" sz="2400" dirty="0" smtClean="0"/>
              <a:t>Vrchy sú pokryté ihličnatými lesmi, </a:t>
            </a:r>
            <a:endParaRPr lang="sk-SK" sz="24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k-SK" sz="2400" dirty="0" smtClean="0"/>
              <a:t>v </a:t>
            </a:r>
            <a:r>
              <a:rPr lang="sk-SK" sz="2400" dirty="0" smtClean="0"/>
              <a:t>ktorých sa ťaží </a:t>
            </a:r>
            <a:r>
              <a:rPr lang="sk-SK" sz="2400" b="1" dirty="0" smtClean="0">
                <a:solidFill>
                  <a:srgbClr val="C00000"/>
                </a:solidFill>
              </a:rPr>
              <a:t>drevo.</a:t>
            </a:r>
          </a:p>
        </p:txBody>
      </p:sp>
      <p:sp>
        <p:nvSpPr>
          <p:cNvPr id="8" name="Ovál 7"/>
          <p:cNvSpPr/>
          <p:nvPr/>
        </p:nvSpPr>
        <p:spPr>
          <a:xfrm>
            <a:off x="7394944" y="3743265"/>
            <a:ext cx="1637414" cy="3874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6" name="Ovál 45"/>
          <p:cNvSpPr/>
          <p:nvPr/>
        </p:nvSpPr>
        <p:spPr>
          <a:xfrm>
            <a:off x="7453452" y="4039911"/>
            <a:ext cx="724161" cy="5816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32" name="Picture 8" descr="VÃ½sledok vyhÄ¾adÃ¡vania obrÃ¡zkov pre dopyt lesy horehro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143" y="4092798"/>
            <a:ext cx="3467103" cy="259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87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8" grpId="0" animBg="1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Zdroje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1378425"/>
            <a:ext cx="10623012" cy="5295330"/>
          </a:xfrm>
        </p:spPr>
        <p:txBody>
          <a:bodyPr>
            <a:normAutofit/>
          </a:bodyPr>
          <a:lstStyle/>
          <a:p>
            <a:r>
              <a:rPr lang="sk-SK" sz="2400" dirty="0" smtClean="0"/>
              <a:t>Dudášová, Mäsiar, Muchová: Vlastiveda pre štvrtákov</a:t>
            </a:r>
          </a:p>
          <a:p>
            <a:r>
              <a:rPr lang="sk-SK" sz="2400" dirty="0" smtClean="0"/>
              <a:t>sk.wikipedia.org</a:t>
            </a:r>
          </a:p>
          <a:p>
            <a:r>
              <a:rPr lang="sk-SK" sz="2400" dirty="0"/>
              <a:t>http://</a:t>
            </a:r>
            <a:r>
              <a:rPr lang="sk-SK" sz="2400" dirty="0" smtClean="0"/>
              <a:t>www.sosbb.sk/divadlo2.htm</a:t>
            </a:r>
          </a:p>
          <a:p>
            <a:r>
              <a:rPr lang="sk-SK" sz="2400" dirty="0" smtClean="0"/>
              <a:t>muzeum.sk</a:t>
            </a:r>
          </a:p>
          <a:p>
            <a:r>
              <a:rPr lang="sk-SK" sz="2400" dirty="0" smtClean="0"/>
              <a:t>obrázky: </a:t>
            </a:r>
            <a:r>
              <a:rPr lang="sk-SK" sz="2400" dirty="0" err="1" smtClean="0"/>
              <a:t>google</a:t>
            </a:r>
            <a:endParaRPr lang="sk-SK" sz="2400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9449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Ã½sledok vyhÄ¾adÃ¡vania obrÃ¡zkov pre dopyt horehronie mapa regiÃ³n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6"/>
          <a:stretch/>
        </p:blipFill>
        <p:spPr bwMode="auto">
          <a:xfrm>
            <a:off x="0" y="-6710"/>
            <a:ext cx="12192000" cy="68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53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mapa miest 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" y="1516889"/>
            <a:ext cx="9639149" cy="50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smtClean="0">
                <a:solidFill>
                  <a:srgbClr val="FF0000"/>
                </a:solidFill>
              </a:rPr>
              <a:t>Významné obce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8" name="Zaoblený obdĺžnik 7"/>
          <p:cNvSpPr/>
          <p:nvPr/>
        </p:nvSpPr>
        <p:spPr>
          <a:xfrm>
            <a:off x="9541342" y="3596514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Brezno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9541342" y="4172560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Podbrezová</a:t>
            </a:r>
            <a:endParaRPr lang="sk-SK" sz="2400" dirty="0"/>
          </a:p>
        </p:txBody>
      </p:sp>
      <p:sp>
        <p:nvSpPr>
          <p:cNvPr id="17" name="Ovál 16"/>
          <p:cNvSpPr/>
          <p:nvPr/>
        </p:nvSpPr>
        <p:spPr>
          <a:xfrm rot="19790114">
            <a:off x="4770717" y="3542869"/>
            <a:ext cx="238681" cy="243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Zaoblený obdĺžnik 20"/>
          <p:cNvSpPr/>
          <p:nvPr/>
        </p:nvSpPr>
        <p:spPr>
          <a:xfrm>
            <a:off x="9557739" y="2983391"/>
            <a:ext cx="224704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/>
              <a:t>Banská Bystrica</a:t>
            </a:r>
          </a:p>
        </p:txBody>
      </p:sp>
      <p:sp>
        <p:nvSpPr>
          <p:cNvPr id="18" name="Ovál 17"/>
          <p:cNvSpPr/>
          <p:nvPr/>
        </p:nvSpPr>
        <p:spPr>
          <a:xfrm rot="19790114">
            <a:off x="4543734" y="3583136"/>
            <a:ext cx="169437" cy="1754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vál 23"/>
          <p:cNvSpPr/>
          <p:nvPr/>
        </p:nvSpPr>
        <p:spPr>
          <a:xfrm rot="19790114">
            <a:off x="3910790" y="3708287"/>
            <a:ext cx="238681" cy="243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2" name="Obrázo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904" y="136525"/>
            <a:ext cx="2329998" cy="11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1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21" grpId="0" animBg="1"/>
      <p:bldP spid="18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ok vyhÄ¾adÃ¡vania obrÃ¡zkov pre dopyt banskÃ¡ bystr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5" b="5993"/>
          <a:stretch/>
        </p:blipFill>
        <p:spPr bwMode="auto">
          <a:xfrm>
            <a:off x="-1" y="-13648"/>
            <a:ext cx="12192001" cy="69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798" y="145576"/>
            <a:ext cx="3799133" cy="65964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Banská Bystrica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47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b="3153"/>
          <a:stretch/>
        </p:blipFill>
        <p:spPr>
          <a:xfrm>
            <a:off x="9451751" y="87357"/>
            <a:ext cx="2581275" cy="1263770"/>
          </a:xfrm>
          <a:prstGeom prst="rect">
            <a:avLst/>
          </a:prstGeom>
        </p:spPr>
      </p:pic>
      <p:pic>
        <p:nvPicPr>
          <p:cNvPr id="1026" name="Picture 2" descr="VÃ½sledok vyhÄ¾adÃ¡vania obrÃ¡zkov pre dopyt urpÃ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92" y="1931832"/>
            <a:ext cx="5573901" cy="39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ok vyhÄ¾adÃ¡vania obrÃ¡zkov pre dopyt kra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1" y="2438400"/>
            <a:ext cx="90773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2" y="300511"/>
            <a:ext cx="4358691" cy="74267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Banská Bystrica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207091" y="1043190"/>
            <a:ext cx="11984909" cy="52893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k-SK" sz="2400" b="1" dirty="0" smtClean="0">
                <a:solidFill>
                  <a:srgbClr val="FF0000"/>
                </a:solidFill>
              </a:rPr>
              <a:t>Banská Bystrica</a:t>
            </a:r>
            <a:r>
              <a:rPr lang="sk-SK" sz="2400" b="1" dirty="0" smtClean="0"/>
              <a:t> </a:t>
            </a:r>
            <a:r>
              <a:rPr lang="sk-SK" sz="2400" dirty="0" smtClean="0"/>
              <a:t>– „mesto pod </a:t>
            </a:r>
            <a:r>
              <a:rPr lang="sk-SK" sz="2400" dirty="0" err="1" smtClean="0"/>
              <a:t>Urpínom</a:t>
            </a:r>
            <a:r>
              <a:rPr lang="sk-SK" sz="2400" dirty="0" smtClean="0"/>
              <a:t>“ </a:t>
            </a:r>
            <a:endParaRPr lang="sk-SK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sk-SK" sz="2400" dirty="0"/>
              <a:t> </a:t>
            </a:r>
            <a:r>
              <a:rPr lang="sk-SK" sz="2400" dirty="0" smtClean="0"/>
              <a:t>    </a:t>
            </a:r>
            <a:r>
              <a:rPr lang="sk-SK" sz="2400" dirty="0" smtClean="0"/>
              <a:t>(</a:t>
            </a:r>
            <a:r>
              <a:rPr lang="sk-SK" sz="2400" b="1" dirty="0" err="1" smtClean="0">
                <a:solidFill>
                  <a:srgbClr val="C00000"/>
                </a:solidFill>
              </a:rPr>
              <a:t>Urpín</a:t>
            </a:r>
            <a:r>
              <a:rPr lang="sk-SK" sz="2400" dirty="0" smtClean="0">
                <a:solidFill>
                  <a:srgbClr val="855D0D"/>
                </a:solidFill>
              </a:rPr>
              <a:t> </a:t>
            </a:r>
            <a:r>
              <a:rPr lang="sk-SK" sz="2400" dirty="0" smtClean="0"/>
              <a:t>je vrch </a:t>
            </a:r>
            <a:r>
              <a:rPr lang="sk-SK" sz="2400" b="1" dirty="0" smtClean="0">
                <a:solidFill>
                  <a:srgbClr val="C00000"/>
                </a:solidFill>
              </a:rPr>
              <a:t>Bystrickej vrchoviny</a:t>
            </a:r>
            <a:r>
              <a:rPr lang="sk-SK" sz="2400" dirty="0" smtClean="0"/>
              <a:t>, 510 </a:t>
            </a:r>
            <a:r>
              <a:rPr lang="sk-SK" sz="2400" dirty="0" smtClean="0"/>
              <a:t>m </a:t>
            </a:r>
            <a:r>
              <a:rPr lang="sk-SK" sz="2400" dirty="0" err="1" smtClean="0"/>
              <a:t>n.m</a:t>
            </a:r>
            <a:r>
              <a:rPr lang="sk-SK" sz="2400" dirty="0" smtClean="0"/>
              <a:t>.),</a:t>
            </a:r>
          </a:p>
          <a:p>
            <a:pPr marL="0" indent="0">
              <a:spcBef>
                <a:spcPts val="0"/>
              </a:spcBef>
              <a:buNone/>
            </a:pPr>
            <a:endParaRPr lang="sk-SK" sz="900" dirty="0" smtClean="0"/>
          </a:p>
          <a:p>
            <a:pPr>
              <a:spcBef>
                <a:spcPts val="0"/>
              </a:spcBef>
            </a:pPr>
            <a:r>
              <a:rPr lang="sk-SK" sz="2400" dirty="0" smtClean="0"/>
              <a:t>je to </a:t>
            </a:r>
            <a:r>
              <a:rPr lang="sk-SK" sz="2400" b="1" dirty="0" smtClean="0"/>
              <a:t>krajské </a:t>
            </a:r>
            <a:r>
              <a:rPr lang="sk-SK" sz="2400" b="1" dirty="0" smtClean="0"/>
              <a:t>mesto,</a:t>
            </a:r>
            <a:r>
              <a:rPr lang="sk-SK" sz="2400" dirty="0" smtClean="0"/>
              <a:t> podľa </a:t>
            </a:r>
            <a:r>
              <a:rPr lang="sk-SK" sz="2400" dirty="0" smtClean="0"/>
              <a:t>počtu obyvateľov </a:t>
            </a:r>
            <a:endParaRPr lang="sk-SK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sk-SK" sz="2400" dirty="0" smtClean="0"/>
              <a:t>    </a:t>
            </a:r>
            <a:r>
              <a:rPr lang="sk-SK" sz="2400" b="1" dirty="0" smtClean="0"/>
              <a:t>5</a:t>
            </a:r>
            <a:r>
              <a:rPr lang="sk-SK" sz="2400" b="1" dirty="0" smtClean="0"/>
              <a:t>. najväčšie mesto </a:t>
            </a:r>
            <a:r>
              <a:rPr lang="sk-SK" sz="2400" dirty="0" smtClean="0"/>
              <a:t>na Slovensku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11026"/>
          <a:stretch/>
        </p:blipFill>
        <p:spPr>
          <a:xfrm>
            <a:off x="9038855" y="9800477"/>
            <a:ext cx="2169770" cy="605653"/>
          </a:xfrm>
          <a:prstGeom prst="rect">
            <a:avLst/>
          </a:prstGeom>
        </p:spPr>
      </p:pic>
      <p:pic>
        <p:nvPicPr>
          <p:cNvPr id="1028" name="Picture 4" descr="VÃ½sledok vyhÄ¾adÃ¡vania obrÃ¡zkov pre dopyt banskÃ¡ bystrica kraj ma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5">
            <a:off x="2878120" y="4121908"/>
            <a:ext cx="3032424" cy="202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ok vyhÄ¾adÃ¡vania obrÃ¡zkov pre dopyt banskÃ¡ bystrica er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92" y="19117"/>
            <a:ext cx="1184034" cy="13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09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2" y="300511"/>
            <a:ext cx="4358691" cy="74267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Banská Bystrica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0" y="1043189"/>
            <a:ext cx="10304060" cy="516178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k-SK" sz="2400" b="1" dirty="0" smtClean="0"/>
              <a:t>počas 2. svetovej vojny bola centrom </a:t>
            </a:r>
            <a:endParaRPr lang="sk-SK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sk-SK" sz="2400" b="1" dirty="0"/>
              <a:t> </a:t>
            </a:r>
            <a:r>
              <a:rPr lang="sk-SK" sz="2400" b="1" dirty="0" smtClean="0"/>
              <a:t>    </a:t>
            </a:r>
            <a:r>
              <a:rPr lang="sk-SK" sz="2400" b="1" dirty="0" smtClean="0"/>
              <a:t>Slovenského národného povstania (SNP)</a:t>
            </a:r>
            <a:endParaRPr lang="sk-SK" sz="2400" b="1" dirty="0" smtClean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11026"/>
          <a:stretch/>
        </p:blipFill>
        <p:spPr>
          <a:xfrm>
            <a:off x="9038855" y="9800477"/>
            <a:ext cx="2169770" cy="60565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b="3153"/>
          <a:stretch/>
        </p:blipFill>
        <p:spPr>
          <a:xfrm>
            <a:off x="9451751" y="169245"/>
            <a:ext cx="2581275" cy="1263770"/>
          </a:xfrm>
          <a:prstGeom prst="rect">
            <a:avLst/>
          </a:prstGeom>
        </p:spPr>
      </p:pic>
      <p:pic>
        <p:nvPicPr>
          <p:cNvPr id="1032" name="Picture 8" descr="VÃ½sledok vyhÄ¾adÃ¡vania obrÃ¡zkov pre dopyt banskÃ¡ bystrica er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92" y="101005"/>
            <a:ext cx="1184034" cy="13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banskÃ¡ bystrica mÃºzeum sn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9" r="457"/>
          <a:stretch/>
        </p:blipFill>
        <p:spPr bwMode="auto">
          <a:xfrm>
            <a:off x="0" y="1910687"/>
            <a:ext cx="12187451" cy="49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3653" y="5540991"/>
            <a:ext cx="3833442" cy="4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51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42" y="1121737"/>
            <a:ext cx="6667500" cy="44481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212" y="3836390"/>
            <a:ext cx="6186985" cy="306697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151" y="671850"/>
            <a:ext cx="4714875" cy="3295650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26188" y="300511"/>
            <a:ext cx="4358691" cy="74267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Banská Bystrica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19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Vlastn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ohár s mliekom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3624</TotalTime>
  <Words>392</Words>
  <Application>Microsoft Office PowerPoint</Application>
  <PresentationFormat>Širokouhlá</PresentationFormat>
  <Paragraphs>127</Paragraphs>
  <Slides>30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4" baseType="lpstr">
      <vt:lpstr>Arial</vt:lpstr>
      <vt:lpstr>Times New Roman</vt:lpstr>
      <vt:lpstr>Wingdings 3</vt:lpstr>
      <vt:lpstr>Fazeta</vt:lpstr>
      <vt:lpstr>Od Dunaja po Hornád BANSKÁ BYSTRICA S OKOLÍM</vt:lpstr>
      <vt:lpstr>Prezentácia programu PowerPoint</vt:lpstr>
      <vt:lpstr>Prezentácia programu PowerPoint</vt:lpstr>
      <vt:lpstr>Prezentácia programu PowerPoint</vt:lpstr>
      <vt:lpstr>Prezentácia programu PowerPoint</vt:lpstr>
      <vt:lpstr>Banská Bystrica</vt:lpstr>
      <vt:lpstr>Banská Bystrica</vt:lpstr>
      <vt:lpstr>Banská Bystrica</vt:lpstr>
      <vt:lpstr>Banská Bystrica</vt:lpstr>
      <vt:lpstr>Banská Bystrica</vt:lpstr>
      <vt:lpstr>Prezentácia programu PowerPoint</vt:lpstr>
      <vt:lpstr>Brezno</vt:lpstr>
      <vt:lpstr>Brezno</vt:lpstr>
      <vt:lpstr>Podbrezová</vt:lpstr>
      <vt:lpstr>Podbrezová</vt:lpstr>
      <vt:lpstr>Ľupčiansky hrad</vt:lpstr>
      <vt:lpstr>Donovaly</vt:lpstr>
      <vt:lpstr>Tále</vt:lpstr>
      <vt:lpstr>Zopakuj si</vt:lpstr>
      <vt:lpstr>Na ktorom obrázku je správne označená Banská Bystrica s okolím?</vt:lpstr>
      <vt:lpstr>Označ na mape pohorie Nízke Tatry</vt:lpstr>
      <vt:lpstr>Označ na mape pohorie Poľana</vt:lpstr>
      <vt:lpstr>Označ na mape rieku Hron</vt:lpstr>
      <vt:lpstr>Priraď</vt:lpstr>
      <vt:lpstr>Priraď</vt:lpstr>
      <vt:lpstr>Priraď</vt:lpstr>
      <vt:lpstr>Priraď</vt:lpstr>
      <vt:lpstr>Priraď</vt:lpstr>
      <vt:lpstr>Priraď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Tatier k Dunaju  TATRY</dc:title>
  <dc:creator>PC</dc:creator>
  <cp:lastModifiedBy>HP</cp:lastModifiedBy>
  <cp:revision>500</cp:revision>
  <dcterms:created xsi:type="dcterms:W3CDTF">2018-11-24T12:23:45Z</dcterms:created>
  <dcterms:modified xsi:type="dcterms:W3CDTF">2020-05-24T11:25:53Z</dcterms:modified>
</cp:coreProperties>
</file>